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2" d="100"/>
          <a:sy n="102" d="100"/>
        </p:scale>
        <p:origin x="-4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de-DE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de-DE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0762-F433-41D9-9836-390374392D78}" type="datetimeFigureOut">
              <a:rPr lang="de-DE" smtClean="0"/>
              <a:pPr/>
              <a:t>23.07.2017</a:t>
            </a:fld>
            <a:endParaRPr lang="de-DE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98D4-C159-4057-9C78-79D72C87C7D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de-DE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de-DE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0762-F433-41D9-9836-390374392D78}" type="datetimeFigureOut">
              <a:rPr lang="de-DE" smtClean="0"/>
              <a:pPr/>
              <a:t>23.07.2017</a:t>
            </a:fld>
            <a:endParaRPr lang="de-DE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98D4-C159-4057-9C78-79D72C87C7D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de-DE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de-DE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0762-F433-41D9-9836-390374392D78}" type="datetimeFigureOut">
              <a:rPr lang="de-DE" smtClean="0"/>
              <a:pPr/>
              <a:t>23.07.2017</a:t>
            </a:fld>
            <a:endParaRPr lang="de-DE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98D4-C159-4057-9C78-79D72C87C7D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de-DE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de-DE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0762-F433-41D9-9836-390374392D78}" type="datetimeFigureOut">
              <a:rPr lang="de-DE" smtClean="0"/>
              <a:pPr/>
              <a:t>23.07.2017</a:t>
            </a:fld>
            <a:endParaRPr lang="de-DE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98D4-C159-4057-9C78-79D72C87C7D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de-DE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0762-F433-41D9-9836-390374392D78}" type="datetimeFigureOut">
              <a:rPr lang="de-DE" smtClean="0"/>
              <a:pPr/>
              <a:t>23.07.2017</a:t>
            </a:fld>
            <a:endParaRPr lang="de-DE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98D4-C159-4057-9C78-79D72C87C7D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de-DE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de-DE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de-DE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0762-F433-41D9-9836-390374392D78}" type="datetimeFigureOut">
              <a:rPr lang="de-DE" smtClean="0"/>
              <a:pPr/>
              <a:t>23.07.2017</a:t>
            </a:fld>
            <a:endParaRPr lang="de-DE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98D4-C159-4057-9C78-79D72C87C7D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de-DE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de-DE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de-DE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0762-F433-41D9-9836-390374392D78}" type="datetimeFigureOut">
              <a:rPr lang="de-DE" smtClean="0"/>
              <a:pPr/>
              <a:t>23.07.2017</a:t>
            </a:fld>
            <a:endParaRPr lang="de-DE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98D4-C159-4057-9C78-79D72C87C7D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de-DE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0762-F433-41D9-9836-390374392D78}" type="datetimeFigureOut">
              <a:rPr lang="de-DE" smtClean="0"/>
              <a:pPr/>
              <a:t>23.07.2017</a:t>
            </a:fld>
            <a:endParaRPr lang="de-DE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98D4-C159-4057-9C78-79D72C87C7D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0762-F433-41D9-9836-390374392D78}" type="datetimeFigureOut">
              <a:rPr lang="de-DE" smtClean="0"/>
              <a:pPr/>
              <a:t>23.07.2017</a:t>
            </a:fld>
            <a:endParaRPr lang="de-DE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98D4-C159-4057-9C78-79D72C87C7D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de-DE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de-DE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0762-F433-41D9-9836-390374392D78}" type="datetimeFigureOut">
              <a:rPr lang="de-DE" smtClean="0"/>
              <a:pPr/>
              <a:t>23.07.2017</a:t>
            </a:fld>
            <a:endParaRPr lang="de-DE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98D4-C159-4057-9C78-79D72C87C7D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de-DE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0762-F433-41D9-9836-390374392D78}" type="datetimeFigureOut">
              <a:rPr lang="de-DE" smtClean="0"/>
              <a:pPr/>
              <a:t>23.07.2017</a:t>
            </a:fld>
            <a:endParaRPr lang="de-DE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98D4-C159-4057-9C78-79D72C87C7D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de-DE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de-DE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A0762-F433-41D9-9836-390374392D78}" type="datetimeFigureOut">
              <a:rPr lang="de-DE" smtClean="0"/>
              <a:pPr/>
              <a:t>23.07.2017</a:t>
            </a:fld>
            <a:endParaRPr lang="de-DE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D98D4-C159-4057-9C78-79D72C87C7DE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Hardver</a:t>
            </a:r>
            <a:endParaRPr lang="de-DE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Beszerzés</a:t>
            </a:r>
          </a:p>
          <a:p>
            <a:pPr lvl="1"/>
            <a:r>
              <a:rPr lang="hu-HU" dirty="0" smtClean="0"/>
              <a:t>Csavarbeszerzés</a:t>
            </a:r>
          </a:p>
          <a:p>
            <a:pPr lvl="1"/>
            <a:r>
              <a:rPr lang="hu-HU" dirty="0" smtClean="0"/>
              <a:t>Festék</a:t>
            </a:r>
          </a:p>
          <a:p>
            <a:pPr lvl="1"/>
            <a:r>
              <a:rPr lang="hu-HU" dirty="0" smtClean="0"/>
              <a:t>Papír</a:t>
            </a:r>
          </a:p>
          <a:p>
            <a:r>
              <a:rPr lang="hu-HU" dirty="0"/>
              <a:t>Ö</a:t>
            </a:r>
            <a:r>
              <a:rPr lang="hu-HU" dirty="0" smtClean="0"/>
              <a:t>sszerakás</a:t>
            </a:r>
            <a:r>
              <a:rPr lang="hu-HU" dirty="0"/>
              <a:t>: </a:t>
            </a:r>
            <a:endParaRPr lang="hu-HU" dirty="0" smtClean="0"/>
          </a:p>
          <a:p>
            <a:pPr lvl="1"/>
            <a:r>
              <a:rPr lang="hu-HU" dirty="0" smtClean="0"/>
              <a:t>szenzor </a:t>
            </a:r>
            <a:r>
              <a:rPr lang="hu-HU" dirty="0"/>
              <a:t>hova? </a:t>
            </a:r>
            <a:endParaRPr lang="hu-HU" dirty="0" smtClean="0"/>
          </a:p>
          <a:p>
            <a:pPr lvl="1"/>
            <a:r>
              <a:rPr lang="hu-HU" dirty="0" smtClean="0"/>
              <a:t>fordulatszám </a:t>
            </a:r>
            <a:r>
              <a:rPr lang="hu-HU" dirty="0"/>
              <a:t>mérés </a:t>
            </a:r>
            <a:r>
              <a:rPr lang="hu-HU" dirty="0" smtClean="0"/>
              <a:t>teszt</a:t>
            </a:r>
          </a:p>
          <a:p>
            <a:r>
              <a:rPr lang="hu-HU" dirty="0" smtClean="0"/>
              <a:t>Ragasztás, kifúrás,</a:t>
            </a:r>
          </a:p>
          <a:p>
            <a:r>
              <a:rPr lang="hu-HU" dirty="0" smtClean="0"/>
              <a:t>Millió kábel forrasztása</a:t>
            </a:r>
            <a:endParaRPr lang="hu-HU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Szoftver</a:t>
            </a:r>
            <a:endParaRPr lang="de-DE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Függvények meghatározása</a:t>
            </a:r>
          </a:p>
          <a:p>
            <a:r>
              <a:rPr lang="hu-HU" dirty="0" smtClean="0"/>
              <a:t>RTC</a:t>
            </a:r>
          </a:p>
          <a:p>
            <a:r>
              <a:rPr lang="hu-HU" dirty="0" smtClean="0"/>
              <a:t>Gombok</a:t>
            </a:r>
          </a:p>
          <a:p>
            <a:r>
              <a:rPr lang="hu-HU" dirty="0" smtClean="0"/>
              <a:t>RPM</a:t>
            </a:r>
          </a:p>
          <a:p>
            <a:r>
              <a:rPr lang="hu-HU" dirty="0" smtClean="0"/>
              <a:t>1 karakter felvillogtatása (1 HDD vezérlés)</a:t>
            </a:r>
          </a:p>
          <a:p>
            <a:r>
              <a:rPr lang="hu-HU" dirty="0" smtClean="0"/>
              <a:t>Kommunikáció: </a:t>
            </a:r>
            <a:r>
              <a:rPr lang="hu-HU" dirty="0" err="1" smtClean="0"/>
              <a:t>master</a:t>
            </a:r>
            <a:r>
              <a:rPr lang="hu-HU" dirty="0" smtClean="0"/>
              <a:t> és többi AVR</a:t>
            </a:r>
          </a:p>
          <a:p>
            <a:r>
              <a:rPr lang="hu-HU" dirty="0" smtClean="0"/>
              <a:t>2 : LED villogatása</a:t>
            </a:r>
          </a:p>
          <a:p>
            <a:r>
              <a:rPr lang="hu-HU" dirty="0" smtClean="0"/>
              <a:t>Külsőleg programozható</a:t>
            </a:r>
          </a:p>
          <a:p>
            <a:pPr>
              <a:buNone/>
            </a:pPr>
            <a:endParaRPr lang="hu-HU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46</Words>
  <Application>Microsoft Office PowerPoint</Application>
  <PresentationFormat>Diavetítés a képernyőre (4:3 oldalarány)</PresentationFormat>
  <Paragraphs>19</Paragraphs>
  <Slides>2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3" baseType="lpstr">
      <vt:lpstr>Office-téma</vt:lpstr>
      <vt:lpstr>Hardver</vt:lpstr>
      <vt:lpstr>Szoftver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Shosanna</dc:creator>
  <cp:lastModifiedBy>Windows User</cp:lastModifiedBy>
  <cp:revision>2</cp:revision>
  <dcterms:created xsi:type="dcterms:W3CDTF">2017-07-06T08:44:14Z</dcterms:created>
  <dcterms:modified xsi:type="dcterms:W3CDTF">2017-07-23T13:21:28Z</dcterms:modified>
</cp:coreProperties>
</file>