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0905ae7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c0905ae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0905ae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0905ae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0905ae7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0905ae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0905ae7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0905ae7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0905ae7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0905ae7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0905ae7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c0905ae7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0905ae78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0905ae7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0905ae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0905ae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0905ae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0905ae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0905ae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0905ae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0905ae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0905ae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c0905ae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c0905ae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c0905ae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c0905ae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ZS - Machine Learning Challenge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Kumar Ritu Raj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- Longitude and Latitude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of the site given in terms of latitude and longitude.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Mapped latitude and longitude to its respective position in 3D </a:t>
            </a:r>
            <a:r>
              <a:rPr lang="en"/>
              <a:t>coordinate</a:t>
            </a:r>
            <a:r>
              <a:rPr lang="en"/>
              <a:t>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Mappings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= cos(latitude) * cos(longitude)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= cos(latitude) * sin(longitude)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 = sin(latitude)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Filled in missing values with -1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- Address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are in the form : ‘9434 DELRIDGE WAY SW’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Separated the initial number in address with the remaining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address number into a categorical column by keeping the address numbers with frequency &gt; 100 and marking remaining as ‘Others’.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remaining address into a categorical column by keeping the remaining address with frequency &gt; 300 and marking remaining as ‘Others’.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One-hot encoded both of these resultant columns.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- The Date Columns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number of days between: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 date and Issue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date and Final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date and Expiration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Replaced missing values with the mean of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 each of these three columns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- Descriptions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all words to lower-case.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</a:t>
            </a:r>
            <a:r>
              <a:rPr lang="en"/>
              <a:t>punctuation</a:t>
            </a:r>
            <a:r>
              <a:rPr lang="en"/>
              <a:t> marks and other symbols.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stopwords.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Stemmed the 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TF-IDF values for to 500 relevant words in the description.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observations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of ‘</a:t>
            </a:r>
            <a:r>
              <a:rPr lang="en"/>
              <a:t>Applicant's</a:t>
            </a:r>
            <a:r>
              <a:rPr lang="en"/>
              <a:t> name’ was dropped because names were almost unique for each data 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‘Master Use Permit’ was dropped because it had very high missing values, and the </a:t>
            </a:r>
            <a:r>
              <a:rPr lang="en"/>
              <a:t>remaining</a:t>
            </a:r>
            <a:r>
              <a:rPr lang="en"/>
              <a:t> values were also unique.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end total 569 feature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X, Y and Z </a:t>
            </a:r>
            <a:r>
              <a:rPr lang="en"/>
              <a:t>coordinates</a:t>
            </a:r>
            <a:r>
              <a:rPr lang="en"/>
              <a:t> calculated by mapping latitude and longitude into 3D space, were the most relevant features (tf-idf values of words from ‘Description’ column was not taken into consideration).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Classifier gave an weighted F1 score of 0.8234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Multi-Layer Perceptron gave an weighted F1 score of 0.8595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Classifier</a:t>
            </a:r>
            <a:r>
              <a:rPr lang="en"/>
              <a:t> gave an weighted F1 score of 0.8688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Gradient Boosting Classifier</a:t>
            </a:r>
            <a:r>
              <a:rPr lang="en"/>
              <a:t> gave an weighted F1 score of </a:t>
            </a:r>
            <a:r>
              <a:rPr b="1" lang="en"/>
              <a:t>0.87765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 Gradient Boosting Classifier gave an weighted F1 score of 0.8758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All these scores are averaged over 2 cross validation runs.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B</a:t>
            </a:r>
            <a:endParaRPr/>
          </a:p>
        </p:txBody>
      </p:sp>
      <p:sp>
        <p:nvSpPr>
          <p:cNvPr id="189" name="Google Shape;189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Code Walk-Through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9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95" name="Google Shape;195;p29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9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9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9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9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9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29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9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29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05" name="Google Shape;205;p29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207" name="Google Shape;207;p29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08" name="Google Shape;208;p29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09" name="Google Shape;209;p29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9"/>
          <p:cNvSpPr/>
          <p:nvPr/>
        </p:nvSpPr>
        <p:spPr>
          <a:xfrm>
            <a:off x="6185050" y="1577750"/>
            <a:ext cx="2173200" cy="343800"/>
          </a:xfrm>
          <a:prstGeom prst="wedgeRoundRectCallout">
            <a:avLst>
              <a:gd fmla="val -3847" name="adj1"/>
              <a:gd fmla="val 149360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9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19" name="Google Shape;219;p29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0" name="Google Shape;220;p2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9"/>
          <p:cNvSpPr txBox="1"/>
          <p:nvPr>
            <p:ph idx="2" type="body"/>
          </p:nvPr>
        </p:nvSpPr>
        <p:spPr>
          <a:xfrm>
            <a:off x="5940750" y="1606400"/>
            <a:ext cx="20832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Peak Performance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7" y="1304875"/>
            <a:ext cx="545738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86579" y="1304875"/>
            <a:ext cx="5178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90523" y="1850300"/>
            <a:ext cx="51453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details of a construction/demolition site like its permit type, location, description, application status, work type etc, we need to identify if the task is related to one of the following building type: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 Family / Duplex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Commercial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Institutional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Multifamily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Industrial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60636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61326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Metric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61399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It is multiclass classification problem and is evaluated on the </a:t>
            </a:r>
            <a:r>
              <a:rPr b="1" lang="en" sz="1600"/>
              <a:t>weighted average F1 score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A</a:t>
            </a:r>
            <a:endParaRPr/>
          </a:p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Approach, preprocessing, observations, model used and results.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features we have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 Type - Categorical - 0%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- Key value pairs - 0.06%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- Textual - 0.04%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Type - Categorical - 2.25%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Type - Categorical - 0%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Applicant Name - Textual - 0.4%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Date - Date/Time - 20.45%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</a:t>
            </a:r>
            <a:r>
              <a:rPr lang="en"/>
              <a:t> Date - Date/Time - 31.42%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Date - Date/Time - 53.33%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Expiration Date - Date/Time - 31.27% missing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features we have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 - Categorical - 4.66%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Contractor - Categorical - 81.84%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Use Permit - Categorical - 86.57%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Latitude - Numeric - 0.07%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Longitude - Numeric - 0.07% missing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- Permit Type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29875"/>
            <a:ext cx="4150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- 3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Demolition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Site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One-hot encoded this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‘Construction’ is the most common permit type.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100" y="1229875"/>
            <a:ext cx="4699650" cy="27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- Action Type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1536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- 16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Picked Top-5 most most popular action types and marked remaining as ‘Others’.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ADD/ALT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DEMOLITION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TREE/VEGETATION MAINT/RESTORE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One-hot encoded the resultant column.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0200"/>
            <a:ext cx="4419600" cy="2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- Work Type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- 2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Plan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Marked ‘Plan Review’ as 1 and ‘No plan review’ as 0.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200"/>
            <a:ext cx="4267199" cy="2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- Status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- 12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Replaced missing values with ‘Not Known’.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Picked Top-7 most most popular ‘Status’ and marked remaining as ‘Others’.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One-hot encoded the resultant column.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200"/>
            <a:ext cx="4267199" cy="27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