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D41BA46-0C38-4026-8A85-FBE55F80470D}" type="datetimeFigureOut">
              <a:rPr lang="de-AT" smtClean="0"/>
              <a:t>29.04.2020</a:t>
            </a:fld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6A0D205-9764-4DC5-B5DF-EB95678B385D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angular-tutorial" TargetMode="External"/><Relationship Id="rId7" Type="http://schemas.openxmlformats.org/officeDocument/2006/relationships/hyperlink" Target="https://howtodoinjava.com/typescript/maps/" TargetMode="External"/><Relationship Id="rId2" Type="http://schemas.openxmlformats.org/officeDocument/2006/relationships/hyperlink" Target="https://www.youtube.com/watch?v=mDoHtD1hI3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8YfSjuv-qs&amp;list=PLN1yQDPWR2SNnNxixoWcGOkJOqC0rXO0J" TargetMode="External"/><Relationship Id="rId5" Type="http://schemas.openxmlformats.org/officeDocument/2006/relationships/hyperlink" Target="https://www.youtube.com/watch?v=vtY5PGjMI4A&amp;t=183s" TargetMode="External"/><Relationship Id="rId4" Type="http://schemas.openxmlformats.org/officeDocument/2006/relationships/hyperlink" Target="https://tudip.com/blog-post/how-to-install-angular-mate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Angular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Sebastian </a:t>
            </a:r>
            <a:r>
              <a:rPr lang="de-DE" dirty="0" err="1" smtClean="0"/>
              <a:t>Kronschläger</a:t>
            </a:r>
            <a:r>
              <a:rPr lang="de-DE" dirty="0" smtClean="0"/>
              <a:t>,</a:t>
            </a:r>
            <a:r>
              <a:rPr lang="de-AT" dirty="0" smtClean="0"/>
              <a:t> Lukas </a:t>
            </a:r>
            <a:r>
              <a:rPr lang="de-AT" dirty="0" err="1" smtClean="0"/>
              <a:t>Humer</a:t>
            </a:r>
            <a:r>
              <a:rPr lang="de-AT" dirty="0" smtClean="0"/>
              <a:t>, Florian </a:t>
            </a:r>
            <a:r>
              <a:rPr lang="de-AT" dirty="0" err="1" smtClean="0"/>
              <a:t>Eggetsberger</a:t>
            </a:r>
            <a:r>
              <a:rPr lang="de-AT" dirty="0" smtClean="0"/>
              <a:t>, Oliver Doppelbauer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9843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315200" cy="1154097"/>
          </a:xfrm>
        </p:spPr>
        <p:txBody>
          <a:bodyPr/>
          <a:lstStyle/>
          <a:p>
            <a:r>
              <a:rPr lang="de-DE" dirty="0" err="1" smtClean="0"/>
              <a:t>Tutorials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700808"/>
            <a:ext cx="7315200" cy="460851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Angular 8 </a:t>
            </a:r>
            <a:r>
              <a:rPr lang="de-DE" dirty="0" err="1" smtClean="0"/>
              <a:t>Tutorial</a:t>
            </a:r>
            <a:r>
              <a:rPr lang="de-DE" dirty="0" smtClean="0"/>
              <a:t> – 3 – </a:t>
            </a:r>
            <a:r>
              <a:rPr lang="de-DE" dirty="0" err="1" smtClean="0"/>
              <a:t>Hello</a:t>
            </a:r>
            <a:r>
              <a:rPr lang="de-DE" dirty="0" smtClean="0"/>
              <a:t> World App</a:t>
            </a:r>
          </a:p>
          <a:p>
            <a:pPr lvl="1"/>
            <a:r>
              <a:rPr lang="de-AT" dirty="0">
                <a:hlinkClick r:id="rId2" tooltip="https://www.youtube.com/watch?v=mDoHtD1hI3I"/>
              </a:rPr>
              <a:t>https://</a:t>
            </a:r>
            <a:r>
              <a:rPr lang="de-AT" dirty="0" smtClean="0">
                <a:hlinkClick r:id="rId2" tooltip="https://www.youtube.com/watch?v=mDoHtD1hI3I"/>
              </a:rPr>
              <a:t>www.youtube.com/watch?v=mDoHtD1hI3I</a:t>
            </a:r>
            <a:endParaRPr lang="de-AT" dirty="0" smtClean="0"/>
          </a:p>
          <a:p>
            <a:pPr lvl="1"/>
            <a:endParaRPr lang="de-DE" dirty="0"/>
          </a:p>
          <a:p>
            <a:r>
              <a:rPr lang="de-DE" dirty="0" smtClean="0"/>
              <a:t>Angular JavaScript </a:t>
            </a:r>
            <a:r>
              <a:rPr lang="de-DE" dirty="0" err="1" smtClean="0"/>
              <a:t>Tutorial</a:t>
            </a:r>
            <a:r>
              <a:rPr lang="de-DE" dirty="0" smtClean="0"/>
              <a:t> in Visual Studio Code</a:t>
            </a:r>
          </a:p>
          <a:p>
            <a:pPr lvl="1"/>
            <a:r>
              <a:rPr lang="de-AT" dirty="0">
                <a:hlinkClick r:id="rId3" tooltip="https://code.visualstudio.com/docs/nodejs/angular-tutorial"/>
              </a:rPr>
              <a:t>https://</a:t>
            </a:r>
            <a:r>
              <a:rPr lang="de-AT" dirty="0" smtClean="0">
                <a:hlinkClick r:id="rId3" tooltip="https://code.visualstudio.com/docs/nodejs/angular-tutorial"/>
              </a:rPr>
              <a:t>code.visualstudio.com/docs/nodejs/angular-tutorial</a:t>
            </a:r>
            <a:endParaRPr lang="de-AT" dirty="0" smtClean="0"/>
          </a:p>
          <a:p>
            <a:pPr lvl="1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Angular Material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? | </a:t>
            </a:r>
            <a:r>
              <a:rPr lang="de-DE" dirty="0" err="1" smtClean="0"/>
              <a:t>Tudip</a:t>
            </a:r>
            <a:endParaRPr lang="de-DE" dirty="0" smtClean="0"/>
          </a:p>
          <a:p>
            <a:pPr lvl="1"/>
            <a:r>
              <a:rPr lang="de-AT" dirty="0">
                <a:hlinkClick r:id="rId4" tooltip="https://tudip.com/blog-post/how-to-install-angular-material/"/>
              </a:rPr>
              <a:t>https://tudip.com/blog-post/how-to-install-angular-material</a:t>
            </a:r>
            <a:r>
              <a:rPr lang="de-AT" dirty="0" smtClean="0">
                <a:hlinkClick r:id="rId4" tooltip="https://tudip.com/blog-post/how-to-install-angular-material/"/>
              </a:rPr>
              <a:t>/</a:t>
            </a:r>
            <a:endParaRPr lang="de-AT" dirty="0" smtClean="0"/>
          </a:p>
          <a:p>
            <a:pPr lvl="1"/>
            <a:endParaRPr lang="de-DE" dirty="0"/>
          </a:p>
          <a:p>
            <a:r>
              <a:rPr lang="de-DE" dirty="0" smtClean="0"/>
              <a:t>Services, Rest 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integrate</a:t>
            </a:r>
            <a:r>
              <a:rPr lang="de-DE" dirty="0" smtClean="0"/>
              <a:t> Angular </a:t>
            </a:r>
            <a:r>
              <a:rPr lang="de-DE" dirty="0" err="1" smtClean="0"/>
              <a:t>ui</a:t>
            </a:r>
            <a:endParaRPr lang="de-DE" dirty="0" smtClean="0"/>
          </a:p>
          <a:p>
            <a:pPr lvl="1"/>
            <a:r>
              <a:rPr lang="de-AT" dirty="0">
                <a:hlinkClick r:id="rId5" tooltip="https://www.youtube.com/watch?v=vtY5PGjMI4A&amp;t=183s"/>
              </a:rPr>
              <a:t>https://</a:t>
            </a:r>
            <a:r>
              <a:rPr lang="de-AT" dirty="0" smtClean="0">
                <a:hlinkClick r:id="rId5" tooltip="https://www.youtube.com/watch?v=vtY5PGjMI4A&amp;t=183s"/>
              </a:rPr>
              <a:t>www.youtube.com/watch?v=vtY5PGjMI4A&amp;t=183s</a:t>
            </a:r>
            <a:endParaRPr lang="de-AT" dirty="0" smtClean="0"/>
          </a:p>
          <a:p>
            <a:pPr lvl="1"/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Playlist</a:t>
            </a:r>
            <a:r>
              <a:rPr lang="de-DE" dirty="0" smtClean="0"/>
              <a:t>) Angular 8 </a:t>
            </a:r>
            <a:r>
              <a:rPr lang="de-DE" dirty="0" err="1" smtClean="0"/>
              <a:t>Tutorial</a:t>
            </a:r>
            <a:endParaRPr lang="de-DE" dirty="0"/>
          </a:p>
          <a:p>
            <a:pPr lvl="1"/>
            <a:r>
              <a:rPr lang="de-AT" dirty="0">
                <a:hlinkClick r:id="rId6"/>
              </a:rPr>
              <a:t>https://</a:t>
            </a:r>
            <a:r>
              <a:rPr lang="de-AT" dirty="0" smtClean="0">
                <a:hlinkClick r:id="rId6"/>
              </a:rPr>
              <a:t>www.youtube.com/watch?v=b8YfSjuv-qs&amp;list=PLN1yQDPWR2SNnNxixoWcGOkJOqC0rXO0J</a:t>
            </a:r>
            <a:endParaRPr lang="de-AT" dirty="0" smtClean="0"/>
          </a:p>
          <a:p>
            <a:pPr lvl="1"/>
            <a:endParaRPr lang="de-DE" dirty="0"/>
          </a:p>
          <a:p>
            <a:r>
              <a:rPr lang="de-DE" dirty="0" err="1" smtClean="0"/>
              <a:t>Map</a:t>
            </a:r>
            <a:r>
              <a:rPr lang="de-DE" dirty="0" smtClean="0"/>
              <a:t> in </a:t>
            </a:r>
            <a:r>
              <a:rPr lang="de-DE" dirty="0" err="1" smtClean="0"/>
              <a:t>Typescript</a:t>
            </a:r>
            <a:r>
              <a:rPr lang="de-DE" dirty="0" smtClean="0"/>
              <a:t> – </a:t>
            </a:r>
            <a:r>
              <a:rPr lang="de-DE" dirty="0" err="1" smtClean="0"/>
              <a:t>HowToDoInJava</a:t>
            </a:r>
            <a:endParaRPr lang="de-DE" dirty="0" smtClean="0"/>
          </a:p>
          <a:p>
            <a:pPr lvl="1"/>
            <a:r>
              <a:rPr lang="de-AT" dirty="0">
                <a:hlinkClick r:id="rId7" tooltip="https://howtodoinjava.com/typescript/maps/"/>
              </a:rPr>
              <a:t>https://howtodoinjava.com/typescript/maps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45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844824"/>
            <a:ext cx="3600400" cy="4680520"/>
          </a:xfrm>
        </p:spPr>
        <p:txBody>
          <a:bodyPr>
            <a:normAutofit/>
          </a:bodyPr>
          <a:lstStyle/>
          <a:p>
            <a:r>
              <a:rPr lang="de-DE" dirty="0" smtClean="0"/>
              <a:t>Was ist Angular?</a:t>
            </a:r>
          </a:p>
          <a:p>
            <a:endParaRPr lang="de-DE" dirty="0" smtClean="0"/>
          </a:p>
          <a:p>
            <a:r>
              <a:rPr lang="de-DE" dirty="0" smtClean="0"/>
              <a:t>Warum Angular?</a:t>
            </a:r>
          </a:p>
          <a:p>
            <a:endParaRPr lang="de-DE" dirty="0" smtClean="0"/>
          </a:p>
          <a:p>
            <a:r>
              <a:rPr lang="de-DE" dirty="0" smtClean="0"/>
              <a:t>Verwendete IDE</a:t>
            </a:r>
          </a:p>
          <a:p>
            <a:pPr marL="45720" indent="0">
              <a:buNone/>
            </a:pPr>
            <a:endParaRPr lang="de-DE" dirty="0" smtClean="0"/>
          </a:p>
          <a:p>
            <a:r>
              <a:rPr lang="de-DE" dirty="0" smtClean="0"/>
              <a:t>Verwendete Erweiterungen für Angular</a:t>
            </a:r>
          </a:p>
          <a:p>
            <a:endParaRPr lang="de-DE" dirty="0" smtClean="0"/>
          </a:p>
          <a:p>
            <a:r>
              <a:rPr lang="de-DE" dirty="0" smtClean="0"/>
              <a:t>Components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955667" y="1705163"/>
            <a:ext cx="36004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Backend</a:t>
            </a:r>
          </a:p>
          <a:p>
            <a:endParaRPr lang="de-DE" dirty="0" smtClean="0"/>
          </a:p>
          <a:p>
            <a:r>
              <a:rPr lang="de-DE" dirty="0" smtClean="0"/>
              <a:t>Liveshow von Programm</a:t>
            </a:r>
          </a:p>
          <a:p>
            <a:endParaRPr lang="de-DE" dirty="0" smtClean="0"/>
          </a:p>
          <a:p>
            <a:r>
              <a:rPr lang="de-DE" dirty="0" smtClean="0"/>
              <a:t>Bericht</a:t>
            </a:r>
          </a:p>
          <a:p>
            <a:endParaRPr lang="de-DE" dirty="0"/>
          </a:p>
          <a:p>
            <a:r>
              <a:rPr lang="de-DE" dirty="0" smtClean="0"/>
              <a:t>Quellen wie wir angular gelernt haben (</a:t>
            </a:r>
            <a:r>
              <a:rPr lang="de-DE" dirty="0" err="1" smtClean="0"/>
              <a:t>Tutorialliste</a:t>
            </a:r>
            <a:r>
              <a:rPr lang="de-DE" dirty="0" smtClean="0"/>
              <a:t> </a:t>
            </a:r>
            <a:r>
              <a:rPr lang="de-DE" dirty="0" err="1" smtClean="0"/>
              <a:t>z.B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923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/>
          <a:lstStyle/>
          <a:p>
            <a:r>
              <a:rPr lang="de-DE" dirty="0" smtClean="0"/>
              <a:t>Was ist Angular?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916833"/>
            <a:ext cx="7474024" cy="4392528"/>
          </a:xfrm>
        </p:spPr>
        <p:txBody>
          <a:bodyPr/>
          <a:lstStyle/>
          <a:p>
            <a:r>
              <a:rPr lang="de-DE" dirty="0" smtClean="0"/>
              <a:t>Angular = Web-Framework</a:t>
            </a:r>
          </a:p>
          <a:p>
            <a:r>
              <a:rPr lang="de-DE" dirty="0" err="1" smtClean="0"/>
              <a:t>Scriptsprache</a:t>
            </a:r>
            <a:r>
              <a:rPr lang="de-DE" dirty="0" smtClean="0"/>
              <a:t> = </a:t>
            </a:r>
            <a:r>
              <a:rPr lang="de-DE" dirty="0" err="1" smtClean="0"/>
              <a:t>TypeScript</a:t>
            </a:r>
            <a:endParaRPr lang="de-DE" dirty="0" smtClean="0"/>
          </a:p>
          <a:p>
            <a:r>
              <a:rPr lang="de-DE" dirty="0" smtClean="0"/>
              <a:t>Erscheinungsjahr = 2010</a:t>
            </a:r>
          </a:p>
          <a:p>
            <a:endParaRPr lang="de-DE" dirty="0" smtClean="0"/>
          </a:p>
          <a:p>
            <a:r>
              <a:rPr lang="de-DE" dirty="0" smtClean="0"/>
              <a:t>Entwickler/Erfinder = </a:t>
            </a:r>
            <a:r>
              <a:rPr lang="de-DE" dirty="0" err="1"/>
              <a:t>Miško</a:t>
            </a:r>
            <a:r>
              <a:rPr lang="de-DE" dirty="0"/>
              <a:t> </a:t>
            </a:r>
            <a:r>
              <a:rPr lang="de-DE" dirty="0" err="1" smtClean="0"/>
              <a:t>Hevery</a:t>
            </a:r>
            <a:r>
              <a:rPr lang="de-DE" dirty="0" smtClean="0"/>
              <a:t> </a:t>
            </a:r>
          </a:p>
          <a:p>
            <a:r>
              <a:rPr lang="de-DE" dirty="0" smtClean="0"/>
              <a:t>Vorheriger Name: </a:t>
            </a:r>
            <a:r>
              <a:rPr lang="de-DE" dirty="0" err="1" smtClean="0"/>
              <a:t>AngularJS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Ist Open-Source</a:t>
            </a:r>
          </a:p>
          <a:p>
            <a:r>
              <a:rPr lang="de-DE" dirty="0" smtClean="0"/>
              <a:t>Hauptentwicklerunternehmen: Google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1026" name="Picture 2" descr="C:\Users\Admin\Desktop\Angular_full_colo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04" y="1196752"/>
            <a:ext cx="3122712" cy="3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0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Warum sollte man Angular verwenden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700808"/>
            <a:ext cx="7315200" cy="4608512"/>
          </a:xfrm>
        </p:spPr>
        <p:txBody>
          <a:bodyPr/>
          <a:lstStyle/>
          <a:p>
            <a:r>
              <a:rPr lang="de-DE" dirty="0" smtClean="0"/>
              <a:t>bei großen Projekten vom Vorteil</a:t>
            </a:r>
          </a:p>
          <a:p>
            <a:endParaRPr lang="de-DE" dirty="0"/>
          </a:p>
          <a:p>
            <a:r>
              <a:rPr lang="de-DE" dirty="0" smtClean="0"/>
              <a:t>Es ist im Trend</a:t>
            </a:r>
          </a:p>
          <a:p>
            <a:endParaRPr lang="de-DE" dirty="0"/>
          </a:p>
          <a:p>
            <a:r>
              <a:rPr lang="de-DE" dirty="0" smtClean="0"/>
              <a:t>Es ist native</a:t>
            </a:r>
          </a:p>
          <a:p>
            <a:endParaRPr lang="de-DE" dirty="0"/>
          </a:p>
          <a:p>
            <a:r>
              <a:rPr lang="de-DE" dirty="0" smtClean="0"/>
              <a:t>MVC-Ansatz: Backend und Frontend getrennt</a:t>
            </a:r>
          </a:p>
          <a:p>
            <a:endParaRPr lang="de-DE" dirty="0"/>
          </a:p>
          <a:p>
            <a:r>
              <a:rPr lang="de-DE" dirty="0" smtClean="0"/>
              <a:t>Es ist eine etwas einfacher zu verstehende Sprache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  <p:pic>
        <p:nvPicPr>
          <p:cNvPr id="1026" name="Picture 2" descr="C:\Users\Admin\Desktop\angu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7"/>
            <a:ext cx="2952328" cy="19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de-DE" dirty="0" smtClean="0"/>
              <a:t>Verwendete IDEs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Frontend:</a:t>
            </a:r>
          </a:p>
          <a:p>
            <a:pPr lvl="1"/>
            <a:r>
              <a:rPr lang="de-DE" dirty="0" smtClean="0"/>
              <a:t>Visual Studio Code</a:t>
            </a:r>
          </a:p>
          <a:p>
            <a:pPr lvl="3"/>
            <a:r>
              <a:rPr lang="de-DE" dirty="0"/>
              <a:t>Weil es uns bereits </a:t>
            </a:r>
            <a:r>
              <a:rPr lang="de-DE" dirty="0" smtClean="0"/>
              <a:t>bekannt war</a:t>
            </a:r>
          </a:p>
          <a:p>
            <a:pPr lvl="3"/>
            <a:r>
              <a:rPr lang="de-DE" dirty="0" smtClean="0"/>
              <a:t>Einfaches Anpassen</a:t>
            </a:r>
          </a:p>
          <a:p>
            <a:pPr lvl="3"/>
            <a:r>
              <a:rPr lang="de-DE" dirty="0" smtClean="0"/>
              <a:t>Eingebaute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smtClean="0"/>
              <a:t>commands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20" indent="0">
              <a:buNone/>
            </a:pPr>
            <a:endParaRPr lang="de-DE" b="1" dirty="0"/>
          </a:p>
          <a:p>
            <a:r>
              <a:rPr lang="de-DE" b="1" dirty="0" smtClean="0"/>
              <a:t>Backend:</a:t>
            </a:r>
          </a:p>
          <a:p>
            <a:pPr lvl="1"/>
            <a:r>
              <a:rPr lang="de-DE" dirty="0" err="1" smtClean="0"/>
              <a:t>Intellij</a:t>
            </a:r>
            <a:endParaRPr lang="de-DE" dirty="0" smtClean="0"/>
          </a:p>
          <a:p>
            <a:pPr lvl="2"/>
            <a:r>
              <a:rPr lang="de-DE" dirty="0"/>
              <a:t>Weil es uns bereits bekannt war</a:t>
            </a:r>
          </a:p>
          <a:p>
            <a:pPr marL="502920" lvl="2" indent="0">
              <a:buNone/>
            </a:pPr>
            <a:endParaRPr lang="de-DE" dirty="0"/>
          </a:p>
          <a:p>
            <a:pPr lvl="1"/>
            <a:endParaRPr lang="de-AT" dirty="0"/>
          </a:p>
        </p:txBody>
      </p:sp>
      <p:pic>
        <p:nvPicPr>
          <p:cNvPr id="3075" name="Picture 3" descr="C:\Users\Admin\Desktop\1200px-Visual_Studio_Code_1.35_icon.svg_-1024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52" y="184482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IntelliJ_IDE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952" y="436510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Verwendete Erweiterungen für die 			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2780928"/>
            <a:ext cx="7315200" cy="3539527"/>
          </a:xfrm>
        </p:spPr>
        <p:txBody>
          <a:bodyPr/>
          <a:lstStyle/>
          <a:p>
            <a:r>
              <a:rPr lang="de-DE" dirty="0"/>
              <a:t>Angular </a:t>
            </a:r>
            <a:r>
              <a:rPr lang="de-DE" dirty="0" smtClean="0"/>
              <a:t>Material</a:t>
            </a:r>
          </a:p>
          <a:p>
            <a:pPr lvl="1"/>
            <a:r>
              <a:rPr lang="de-DE" dirty="0" smtClean="0"/>
              <a:t>Bietet nützliche UI Komponenten</a:t>
            </a:r>
          </a:p>
          <a:p>
            <a:pPr lvl="1"/>
            <a:r>
              <a:rPr lang="de-DE" dirty="0" smtClean="0"/>
              <a:t>Benutzt ein </a:t>
            </a:r>
            <a:r>
              <a:rPr lang="de-DE" dirty="0" err="1" smtClean="0"/>
              <a:t>responsive</a:t>
            </a:r>
            <a:r>
              <a:rPr lang="de-DE" dirty="0" smtClean="0"/>
              <a:t> Layout mit </a:t>
            </a:r>
            <a:r>
              <a:rPr lang="de-DE" dirty="0" err="1" smtClean="0"/>
              <a:t>flex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 smtClean="0"/>
          </a:p>
          <a:p>
            <a:pPr marL="320040" lvl="1" indent="0">
              <a:buNone/>
            </a:pPr>
            <a:endParaRPr lang="de-DE" dirty="0"/>
          </a:p>
          <a:p>
            <a:r>
              <a:rPr lang="de-DE" dirty="0"/>
              <a:t>AGM Core </a:t>
            </a:r>
            <a:r>
              <a:rPr lang="de-DE" dirty="0" smtClean="0"/>
              <a:t>Modul</a:t>
            </a:r>
          </a:p>
          <a:p>
            <a:pPr lvl="1"/>
            <a:r>
              <a:rPr lang="de-DE" dirty="0" smtClean="0"/>
              <a:t>Sind die Komponenten für die Google </a:t>
            </a:r>
            <a:r>
              <a:rPr lang="de-DE" dirty="0" err="1" smtClean="0"/>
              <a:t>Maps</a:t>
            </a:r>
            <a:r>
              <a:rPr lang="de-DE" dirty="0" smtClean="0"/>
              <a:t> Karte</a:t>
            </a:r>
            <a:endParaRPr lang="de-AT" dirty="0" smtClean="0"/>
          </a:p>
          <a:p>
            <a:pPr marL="45720" indent="0">
              <a:buNone/>
            </a:pPr>
            <a:endParaRPr lang="de-AT" dirty="0"/>
          </a:p>
          <a:p>
            <a:r>
              <a:rPr lang="de-DE" dirty="0" err="1"/>
              <a:t>HTTPClientModule</a:t>
            </a:r>
            <a:endParaRPr lang="de-DE" dirty="0"/>
          </a:p>
          <a:p>
            <a:pPr lvl="1"/>
            <a:r>
              <a:rPr lang="de-DE" dirty="0" smtClean="0"/>
              <a:t>Wird benutzt um zwischen backend und </a:t>
            </a:r>
            <a:r>
              <a:rPr lang="de-DE" dirty="0" err="1" smtClean="0"/>
              <a:t>frontend</a:t>
            </a:r>
            <a:r>
              <a:rPr lang="de-DE" dirty="0" smtClean="0"/>
              <a:t> zu kommunizieren</a:t>
            </a:r>
          </a:p>
        </p:txBody>
      </p:sp>
    </p:spTree>
    <p:extLst>
      <p:ext uri="{BB962C8B-B14F-4D97-AF65-F5344CB8AC3E}">
        <p14:creationId xmlns:p14="http://schemas.microsoft.com/office/powerpoint/2010/main" val="203538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315200" cy="1154097"/>
          </a:xfrm>
        </p:spPr>
        <p:txBody>
          <a:bodyPr/>
          <a:lstStyle/>
          <a:p>
            <a:r>
              <a:rPr lang="de-DE" dirty="0" smtClean="0"/>
              <a:t>Components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1844824"/>
            <a:ext cx="7315200" cy="3539527"/>
          </a:xfrm>
        </p:spPr>
        <p:txBody>
          <a:bodyPr/>
          <a:lstStyle/>
          <a:p>
            <a:r>
              <a:rPr lang="de-DE" dirty="0" err="1" smtClean="0"/>
              <a:t>App.component.ts</a:t>
            </a:r>
            <a:endParaRPr lang="de-AT" dirty="0"/>
          </a:p>
        </p:txBody>
      </p:sp>
      <p:pic>
        <p:nvPicPr>
          <p:cNvPr id="1026" name="Picture 2" descr="C:\Users\Admin\Desktop\Angul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87612"/>
            <a:ext cx="6953529" cy="238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6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53099"/>
            <a:ext cx="7315200" cy="1154097"/>
          </a:xfrm>
        </p:spPr>
        <p:txBody>
          <a:bodyPr/>
          <a:lstStyle/>
          <a:p>
            <a:r>
              <a:rPr lang="de-DE" dirty="0" smtClean="0"/>
              <a:t>Backend (</a:t>
            </a:r>
            <a:r>
              <a:rPr lang="de-DE" dirty="0" err="1" smtClean="0"/>
              <a:t>Hirachie</a:t>
            </a:r>
            <a:r>
              <a:rPr lang="de-DE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074" name="Picture 2" descr="C:\Users\Admin\Desktop\Angular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24000"/>
            <a:ext cx="28860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58679"/>
            <a:ext cx="7315200" cy="1154097"/>
          </a:xfrm>
        </p:spPr>
        <p:txBody>
          <a:bodyPr/>
          <a:lstStyle/>
          <a:p>
            <a:r>
              <a:rPr lang="de-DE" dirty="0" smtClean="0"/>
              <a:t>Backend (</a:t>
            </a:r>
            <a:r>
              <a:rPr lang="de-DE" dirty="0" err="1" smtClean="0"/>
              <a:t>RESTController</a:t>
            </a:r>
            <a:r>
              <a:rPr lang="de-DE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2050" name="Picture 2" descr="C:\Users\Admin\Desktop\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207856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247</Words>
  <Application>Microsoft Office PowerPoint</Application>
  <PresentationFormat>Bildschirmpräsentation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Perspektive</vt:lpstr>
      <vt:lpstr>Angular</vt:lpstr>
      <vt:lpstr>Agenda</vt:lpstr>
      <vt:lpstr>Was ist Angular?</vt:lpstr>
      <vt:lpstr>Warum sollte man Angular verwenden</vt:lpstr>
      <vt:lpstr>Verwendete IDEs</vt:lpstr>
      <vt:lpstr>Verwendete Erweiterungen für die    IDE</vt:lpstr>
      <vt:lpstr>Components</vt:lpstr>
      <vt:lpstr>Backend (Hirachie)</vt:lpstr>
      <vt:lpstr>Backend (RESTController)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Admin</dc:creator>
  <cp:lastModifiedBy>Sebastian Kronschläger</cp:lastModifiedBy>
  <cp:revision>14</cp:revision>
  <dcterms:created xsi:type="dcterms:W3CDTF">2020-04-29T09:10:48Z</dcterms:created>
  <dcterms:modified xsi:type="dcterms:W3CDTF">2020-04-29T12:48:04Z</dcterms:modified>
</cp:coreProperties>
</file>