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341" r:id="rId3"/>
    <p:sldId id="320" r:id="rId4"/>
    <p:sldId id="346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43" r:id="rId19"/>
    <p:sldId id="336" r:id="rId20"/>
    <p:sldId id="337" r:id="rId21"/>
    <p:sldId id="338" r:id="rId22"/>
    <p:sldId id="345" r:id="rId23"/>
    <p:sldId id="340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52C0B"/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9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735294117647061E-2"/>
          <c:y val="0.14964600013937637"/>
          <c:w val="0.95955882352941202"/>
          <c:h val="0.7245690106888864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2DC1-4C89-8752-E6E9973F50D2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2DC1-4C89-8752-E6E9973F50D2}"/>
              </c:ext>
            </c:extLst>
          </c:dPt>
          <c:dLbls>
            <c:dLbl>
              <c:idx val="0"/>
              <c:layout>
                <c:manualLayout>
                  <c:x val="-0.23201147999692326"/>
                  <c:y val="-4.53203891983503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790475965753531"/>
                      <c:h val="0.192623970732170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DC1-4C89-8752-E6E9973F50D2}"/>
                </c:ext>
              </c:extLst>
            </c:dLbl>
            <c:dLbl>
              <c:idx val="1"/>
              <c:layout>
                <c:manualLayout>
                  <c:x val="0.23713611834225298"/>
                  <c:y val="4.37360553230625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0B8A523D-A356-45E6-A95D-38C0D2E001F5}" type="CATEGORYNAME">
                      <a:rPr lang="en-US" sz="1200"/>
                      <a:pPr>
                        <a:def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[CATEGORY NAME]</a:t>
                    </a:fld>
                    <a:r>
                      <a:rPr lang="en-US" sz="1200" baseline="0" dirty="0"/>
                      <a:t>
</a:t>
                    </a:r>
                    <a:fld id="{D3F7A2C6-4F4D-44DA-90B3-EA967015FE54}" type="PERCENTAGE">
                      <a:rPr lang="en-US" sz="1200" baseline="0"/>
                      <a:pPr>
                        <a:def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pPr>
                      <a:t>[PERCENTAGE]</a:t>
                    </a:fld>
                    <a:endParaRPr lang="en-US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91184505765875"/>
                      <c:h val="0.1848234065670462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DC1-4C89-8752-E6E9973F50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Positive Reviews</c:v>
                </c:pt>
                <c:pt idx="1">
                  <c:v>Negativie Reviews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0.52</c:v>
                </c:pt>
                <c:pt idx="1">
                  <c:v>0.48000000000000009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1-4C89-8752-E6E9973F50D2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39496331209466"/>
          <c:y val="6.3377839460466712E-2"/>
          <c:w val="0.53798199397869384"/>
          <c:h val="6.4595864566659375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Splitting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Data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Dataset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D-49C6-80DE-CF5CDDD94C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 Data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Dataset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D-49C6-80DE-CF5CDDD94C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41544064"/>
        <c:axId val="141554048"/>
        <c:axId val="0"/>
      </c:bar3DChart>
      <c:catAx>
        <c:axId val="141544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554048"/>
        <c:crosses val="autoZero"/>
        <c:auto val="1"/>
        <c:lblAlgn val="ctr"/>
        <c:lblOffset val="100"/>
        <c:noMultiLvlLbl val="0"/>
      </c:catAx>
      <c:valAx>
        <c:axId val="1415540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154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4972-C6D2-4F2B-A0C5-D2DFB9F656F2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592B6-5CE5-4A07-82A5-287DB9FAD3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5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E7A9-AFAC-43DF-8CA2-C8CF00B09D56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C556-CA6E-439C-B5EC-B44A435AC7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8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9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1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6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9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7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2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91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8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3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9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0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1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43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78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1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4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8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1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0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6e28764d-41a8-4466-9355-ce181aad76e0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C556-CA6E-439C-B5EC-B44A435AC7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" name="Rectangle 9674"/>
          <p:cNvSpPr>
            <a:spLocks noChangeArrowheads="1"/>
          </p:cNvSpPr>
          <p:nvPr/>
        </p:nvSpPr>
        <p:spPr bwMode="auto"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365501" y="893687"/>
            <a:ext cx="5461000" cy="4588780"/>
            <a:chOff x="3743325" y="1325563"/>
            <a:chExt cx="4949825" cy="4159250"/>
          </a:xfrm>
        </p:grpSpPr>
        <p:sp>
          <p:nvSpPr>
            <p:cNvPr id="19867" name="Freeform 9675"/>
            <p:cNvSpPr>
              <a:spLocks/>
            </p:cNvSpPr>
            <p:nvPr/>
          </p:nvSpPr>
          <p:spPr bwMode="auto">
            <a:xfrm>
              <a:off x="4579938" y="1325563"/>
              <a:ext cx="3162300" cy="4159250"/>
            </a:xfrm>
            <a:custGeom>
              <a:avLst/>
              <a:gdLst>
                <a:gd name="T0" fmla="*/ 1109 w 1667"/>
                <a:gd name="T1" fmla="*/ 572 h 2192"/>
                <a:gd name="T2" fmla="*/ 1109 w 1667"/>
                <a:gd name="T3" fmla="*/ 172 h 2192"/>
                <a:gd name="T4" fmla="*/ 1162 w 1667"/>
                <a:gd name="T5" fmla="*/ 172 h 2192"/>
                <a:gd name="T6" fmla="*/ 1213 w 1667"/>
                <a:gd name="T7" fmla="*/ 100 h 2192"/>
                <a:gd name="T8" fmla="*/ 1213 w 1667"/>
                <a:gd name="T9" fmla="*/ 52 h 2192"/>
                <a:gd name="T10" fmla="*/ 1162 w 1667"/>
                <a:gd name="T11" fmla="*/ 0 h 2192"/>
                <a:gd name="T12" fmla="*/ 516 w 1667"/>
                <a:gd name="T13" fmla="*/ 0 h 2192"/>
                <a:gd name="T14" fmla="*/ 445 w 1667"/>
                <a:gd name="T15" fmla="*/ 52 h 2192"/>
                <a:gd name="T16" fmla="*/ 445 w 1667"/>
                <a:gd name="T17" fmla="*/ 100 h 2192"/>
                <a:gd name="T18" fmla="*/ 516 w 1667"/>
                <a:gd name="T19" fmla="*/ 172 h 2192"/>
                <a:gd name="T20" fmla="*/ 553 w 1667"/>
                <a:gd name="T21" fmla="*/ 172 h 2192"/>
                <a:gd name="T22" fmla="*/ 553 w 1667"/>
                <a:gd name="T23" fmla="*/ 571 h 2192"/>
                <a:gd name="T24" fmla="*/ 0 w 1667"/>
                <a:gd name="T25" fmla="*/ 1358 h 2192"/>
                <a:gd name="T26" fmla="*/ 837 w 1667"/>
                <a:gd name="T27" fmla="*/ 2192 h 2192"/>
                <a:gd name="T28" fmla="*/ 1667 w 1667"/>
                <a:gd name="T29" fmla="*/ 1358 h 2192"/>
                <a:gd name="T30" fmla="*/ 1109 w 1667"/>
                <a:gd name="T31" fmla="*/ 57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7" h="2192">
                  <a:moveTo>
                    <a:pt x="1109" y="572"/>
                  </a:moveTo>
                  <a:cubicBezTo>
                    <a:pt x="1109" y="172"/>
                    <a:pt x="1109" y="172"/>
                    <a:pt x="1109" y="172"/>
                  </a:cubicBezTo>
                  <a:cubicBezTo>
                    <a:pt x="1162" y="172"/>
                    <a:pt x="1162" y="172"/>
                    <a:pt x="1162" y="172"/>
                  </a:cubicBezTo>
                  <a:cubicBezTo>
                    <a:pt x="1196" y="172"/>
                    <a:pt x="1213" y="134"/>
                    <a:pt x="1213" y="100"/>
                  </a:cubicBezTo>
                  <a:cubicBezTo>
                    <a:pt x="1213" y="52"/>
                    <a:pt x="1213" y="52"/>
                    <a:pt x="1213" y="52"/>
                  </a:cubicBezTo>
                  <a:cubicBezTo>
                    <a:pt x="1213" y="18"/>
                    <a:pt x="1196" y="0"/>
                    <a:pt x="1162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482" y="0"/>
                    <a:pt x="445" y="18"/>
                    <a:pt x="445" y="52"/>
                  </a:cubicBezTo>
                  <a:cubicBezTo>
                    <a:pt x="445" y="100"/>
                    <a:pt x="445" y="100"/>
                    <a:pt x="445" y="100"/>
                  </a:cubicBezTo>
                  <a:cubicBezTo>
                    <a:pt x="445" y="134"/>
                    <a:pt x="482" y="172"/>
                    <a:pt x="516" y="172"/>
                  </a:cubicBezTo>
                  <a:cubicBezTo>
                    <a:pt x="553" y="172"/>
                    <a:pt x="553" y="172"/>
                    <a:pt x="553" y="172"/>
                  </a:cubicBezTo>
                  <a:cubicBezTo>
                    <a:pt x="553" y="571"/>
                    <a:pt x="553" y="571"/>
                    <a:pt x="553" y="571"/>
                  </a:cubicBezTo>
                  <a:cubicBezTo>
                    <a:pt x="229" y="685"/>
                    <a:pt x="0" y="994"/>
                    <a:pt x="0" y="1358"/>
                  </a:cubicBezTo>
                  <a:cubicBezTo>
                    <a:pt x="0" y="1819"/>
                    <a:pt x="376" y="2192"/>
                    <a:pt x="837" y="2192"/>
                  </a:cubicBezTo>
                  <a:cubicBezTo>
                    <a:pt x="1298" y="2192"/>
                    <a:pt x="1667" y="1819"/>
                    <a:pt x="1667" y="1358"/>
                  </a:cubicBezTo>
                  <a:cubicBezTo>
                    <a:pt x="1667" y="996"/>
                    <a:pt x="1433" y="688"/>
                    <a:pt x="1109" y="572"/>
                  </a:cubicBezTo>
                  <a:close/>
                </a:path>
              </a:pathLst>
            </a:custGeom>
            <a:noFill/>
            <a:ln w="30163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8" name="Rectangle 9676"/>
            <p:cNvSpPr>
              <a:spLocks noChangeArrowheads="1"/>
            </p:cNvSpPr>
            <p:nvPr userDrawn="1"/>
          </p:nvSpPr>
          <p:spPr bwMode="auto">
            <a:xfrm>
              <a:off x="3743325" y="3104088"/>
              <a:ext cx="4949825" cy="1216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21075" y="3719272"/>
            <a:ext cx="5149850" cy="4598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3521075" y="2716611"/>
            <a:ext cx="5149850" cy="1117451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9870" name="Rectangle 9678"/>
          <p:cNvSpPr>
            <a:spLocks noChangeArrowheads="1"/>
          </p:cNvSpPr>
          <p:nvPr/>
        </p:nvSpPr>
        <p:spPr bwMode="auto">
          <a:xfrm>
            <a:off x="6000750" y="2600702"/>
            <a:ext cx="230188" cy="38100"/>
          </a:xfrm>
          <a:prstGeom prst="rect">
            <a:avLst/>
          </a:prstGeom>
          <a:solidFill>
            <a:srgbClr val="D9D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71" name="Rectangle 9679"/>
          <p:cNvSpPr>
            <a:spLocks noChangeArrowheads="1"/>
          </p:cNvSpPr>
          <p:nvPr/>
        </p:nvSpPr>
        <p:spPr bwMode="auto">
          <a:xfrm>
            <a:off x="6097588" y="2507039"/>
            <a:ext cx="36513" cy="228600"/>
          </a:xfrm>
          <a:prstGeom prst="rect">
            <a:avLst/>
          </a:prstGeom>
          <a:solidFill>
            <a:srgbClr val="D9D6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028776" y="893687"/>
            <a:ext cx="1294749" cy="1375305"/>
            <a:chOff x="9263063" y="1273175"/>
            <a:chExt cx="1403350" cy="1490663"/>
          </a:xfrm>
        </p:grpSpPr>
        <p:sp>
          <p:nvSpPr>
            <p:cNvPr id="9792" name="Line 9680"/>
            <p:cNvSpPr>
              <a:spLocks noChangeShapeType="1"/>
            </p:cNvSpPr>
            <p:nvPr/>
          </p:nvSpPr>
          <p:spPr bwMode="auto">
            <a:xfrm flipH="1">
              <a:off x="9645650" y="1273175"/>
              <a:ext cx="1020763" cy="992188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Line 9681"/>
            <p:cNvSpPr>
              <a:spLocks noChangeShapeType="1"/>
            </p:cNvSpPr>
            <p:nvPr/>
          </p:nvSpPr>
          <p:spPr bwMode="auto">
            <a:xfrm flipH="1">
              <a:off x="9263063" y="1768475"/>
              <a:ext cx="1017588" cy="995363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1602707" y="3133423"/>
            <a:ext cx="1337733" cy="1419356"/>
            <a:chOff x="1752600" y="4395788"/>
            <a:chExt cx="1404938" cy="1490662"/>
          </a:xfrm>
        </p:grpSpPr>
        <p:sp>
          <p:nvSpPr>
            <p:cNvPr id="9794" name="Line 9682"/>
            <p:cNvSpPr>
              <a:spLocks noChangeShapeType="1"/>
            </p:cNvSpPr>
            <p:nvPr/>
          </p:nvSpPr>
          <p:spPr bwMode="auto">
            <a:xfrm flipH="1">
              <a:off x="2138363" y="4395788"/>
              <a:ext cx="1019175" cy="993775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Line 9683"/>
            <p:cNvSpPr>
              <a:spLocks noChangeShapeType="1"/>
            </p:cNvSpPr>
            <p:nvPr/>
          </p:nvSpPr>
          <p:spPr bwMode="auto">
            <a:xfrm flipH="1">
              <a:off x="1752600" y="4892675"/>
              <a:ext cx="1019175" cy="993775"/>
            </a:xfrm>
            <a:prstGeom prst="line">
              <a:avLst/>
            </a:prstGeom>
            <a:noFill/>
            <a:ln w="7938" cap="flat">
              <a:solidFill>
                <a:srgbClr val="D9D6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11739" y="4358347"/>
            <a:ext cx="2168524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13326" y="4729822"/>
            <a:ext cx="2168524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70281" y="4598731"/>
            <a:ext cx="5925719" cy="2156533"/>
            <a:chOff x="2405063" y="1201738"/>
            <a:chExt cx="6935787" cy="2524125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 userDrawn="1"/>
        </p:nvGrpSpPr>
        <p:grpSpPr>
          <a:xfrm>
            <a:off x="5667270" y="4664975"/>
            <a:ext cx="6354449" cy="2168149"/>
            <a:chOff x="2405063" y="1201738"/>
            <a:chExt cx="7397750" cy="2524125"/>
          </a:xfrm>
        </p:grpSpPr>
        <p:sp>
          <p:nvSpPr>
            <p:cNvPr id="112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Line 33"/>
            <p:cNvSpPr>
              <a:spLocks noChangeShapeType="1"/>
            </p:cNvSpPr>
            <p:nvPr userDrawn="1"/>
          </p:nvSpPr>
          <p:spPr bwMode="auto">
            <a:xfrm flipH="1">
              <a:off x="9728200" y="2589213"/>
              <a:ext cx="74613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34"/>
            <p:cNvSpPr>
              <a:spLocks noChangeShapeType="1"/>
            </p:cNvSpPr>
            <p:nvPr userDrawn="1"/>
          </p:nvSpPr>
          <p:spPr bwMode="auto">
            <a:xfrm flipH="1">
              <a:off x="9547225" y="277018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Line 35"/>
            <p:cNvSpPr>
              <a:spLocks noChangeShapeType="1"/>
            </p:cNvSpPr>
            <p:nvPr userDrawn="1"/>
          </p:nvSpPr>
          <p:spPr bwMode="auto">
            <a:xfrm>
              <a:off x="9547225" y="2589213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Line 36"/>
            <p:cNvSpPr>
              <a:spLocks noChangeShapeType="1"/>
            </p:cNvSpPr>
            <p:nvPr userDrawn="1"/>
          </p:nvSpPr>
          <p:spPr bwMode="auto">
            <a:xfrm>
              <a:off x="9728200" y="2770188"/>
              <a:ext cx="74613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967116"/>
            <a:ext cx="7860325" cy="428625"/>
          </a:xfrm>
        </p:spPr>
        <p:txBody>
          <a:bodyPr anchor="ctr">
            <a:normAutofit/>
          </a:bodyPr>
          <a:lstStyle>
            <a:lvl1pPr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534273"/>
            <a:ext cx="7860325" cy="74625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866323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531017" y="2359342"/>
            <a:ext cx="2974183" cy="1906065"/>
            <a:chOff x="7046117" y="348455"/>
            <a:chExt cx="3138488" cy="2011363"/>
          </a:xfrm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9748042" y="735805"/>
              <a:ext cx="366713" cy="223838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9808367" y="807243"/>
              <a:ext cx="284163" cy="174625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9870280" y="883443"/>
              <a:ext cx="200025" cy="12223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9960767" y="989805"/>
              <a:ext cx="92075" cy="936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8076405" y="1985168"/>
              <a:ext cx="330200" cy="331788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8285955" y="1843880"/>
              <a:ext cx="588963" cy="260350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8178005" y="2058193"/>
              <a:ext cx="157163" cy="153988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8292305" y="696118"/>
              <a:ext cx="1285875" cy="1027113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8379617" y="789780"/>
              <a:ext cx="1098550" cy="806450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8851105" y="1621630"/>
              <a:ext cx="411163" cy="185738"/>
            </a:xfrm>
            <a:custGeom>
              <a:avLst/>
              <a:gdLst>
                <a:gd name="T0" fmla="*/ 259 w 259"/>
                <a:gd name="T1" fmla="*/ 56 h 117"/>
                <a:gd name="T2" fmla="*/ 14 w 259"/>
                <a:gd name="T3" fmla="*/ 117 h 117"/>
                <a:gd name="T4" fmla="*/ 0 w 259"/>
                <a:gd name="T5" fmla="*/ 61 h 117"/>
                <a:gd name="T6" fmla="*/ 245 w 259"/>
                <a:gd name="T7" fmla="*/ 0 h 117"/>
                <a:gd name="T8" fmla="*/ 259 w 259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17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8924130" y="1559718"/>
              <a:ext cx="220663" cy="134938"/>
            </a:xfrm>
            <a:custGeom>
              <a:avLst/>
              <a:gdLst>
                <a:gd name="T0" fmla="*/ 139 w 139"/>
                <a:gd name="T1" fmla="*/ 53 h 85"/>
                <a:gd name="T2" fmla="*/ 14 w 139"/>
                <a:gd name="T3" fmla="*/ 85 h 85"/>
                <a:gd name="T4" fmla="*/ 0 w 139"/>
                <a:gd name="T5" fmla="*/ 31 h 85"/>
                <a:gd name="T6" fmla="*/ 126 w 139"/>
                <a:gd name="T7" fmla="*/ 0 h 85"/>
                <a:gd name="T8" fmla="*/ 139 w 139"/>
                <a:gd name="T9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8573292" y="1066005"/>
              <a:ext cx="768350" cy="409575"/>
            </a:xfrm>
            <a:custGeom>
              <a:avLst/>
              <a:gdLst>
                <a:gd name="T0" fmla="*/ 0 w 484"/>
                <a:gd name="T1" fmla="*/ 258 h 258"/>
                <a:gd name="T2" fmla="*/ 99 w 484"/>
                <a:gd name="T3" fmla="*/ 24 h 258"/>
                <a:gd name="T4" fmla="*/ 252 w 484"/>
                <a:gd name="T5" fmla="*/ 102 h 258"/>
                <a:gd name="T6" fmla="*/ 291 w 484"/>
                <a:gd name="T7" fmla="*/ 0 h 258"/>
                <a:gd name="T8" fmla="*/ 484 w 484"/>
                <a:gd name="T9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58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9330530" y="1678780"/>
              <a:ext cx="739775" cy="681038"/>
            </a:xfrm>
            <a:custGeom>
              <a:avLst/>
              <a:gdLst>
                <a:gd name="T0" fmla="*/ 365 w 466"/>
                <a:gd name="T1" fmla="*/ 401 h 429"/>
                <a:gd name="T2" fmla="*/ 343 w 466"/>
                <a:gd name="T3" fmla="*/ 429 h 429"/>
                <a:gd name="T4" fmla="*/ 0 w 466"/>
                <a:gd name="T5" fmla="*/ 154 h 429"/>
                <a:gd name="T6" fmla="*/ 124 w 466"/>
                <a:gd name="T7" fmla="*/ 0 h 429"/>
                <a:gd name="T8" fmla="*/ 466 w 466"/>
                <a:gd name="T9" fmla="*/ 275 h 429"/>
                <a:gd name="T10" fmla="*/ 385 w 466"/>
                <a:gd name="T11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29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9330530" y="1723230"/>
              <a:ext cx="704850" cy="636588"/>
            </a:xfrm>
            <a:custGeom>
              <a:avLst/>
              <a:gdLst>
                <a:gd name="T0" fmla="*/ 365 w 444"/>
                <a:gd name="T1" fmla="*/ 373 h 401"/>
                <a:gd name="T2" fmla="*/ 343 w 444"/>
                <a:gd name="T3" fmla="*/ 401 h 401"/>
                <a:gd name="T4" fmla="*/ 0 w 444"/>
                <a:gd name="T5" fmla="*/ 126 h 401"/>
                <a:gd name="T6" fmla="*/ 101 w 444"/>
                <a:gd name="T7" fmla="*/ 0 h 401"/>
                <a:gd name="T8" fmla="*/ 444 w 444"/>
                <a:gd name="T9" fmla="*/ 275 h 401"/>
                <a:gd name="T10" fmla="*/ 391 w 444"/>
                <a:gd name="T11" fmla="*/ 34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401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9"/>
            <p:cNvSpPr>
              <a:spLocks/>
            </p:cNvSpPr>
            <p:nvPr/>
          </p:nvSpPr>
          <p:spPr bwMode="auto">
            <a:xfrm>
              <a:off x="9624217" y="1493043"/>
              <a:ext cx="560388" cy="542925"/>
            </a:xfrm>
            <a:custGeom>
              <a:avLst/>
              <a:gdLst>
                <a:gd name="T0" fmla="*/ 220 w 353"/>
                <a:gd name="T1" fmla="*/ 342 h 342"/>
                <a:gd name="T2" fmla="*/ 0 w 353"/>
                <a:gd name="T3" fmla="*/ 166 h 342"/>
                <a:gd name="T4" fmla="*/ 134 w 353"/>
                <a:gd name="T5" fmla="*/ 0 h 342"/>
                <a:gd name="T6" fmla="*/ 353 w 353"/>
                <a:gd name="T7" fmla="*/ 177 h 342"/>
                <a:gd name="T8" fmla="*/ 220 w 35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42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9560717" y="1634330"/>
              <a:ext cx="122238" cy="122238"/>
            </a:xfrm>
            <a:custGeom>
              <a:avLst/>
              <a:gdLst>
                <a:gd name="T0" fmla="*/ 40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40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9973467" y="1964530"/>
              <a:ext cx="122238" cy="122238"/>
            </a:xfrm>
            <a:custGeom>
              <a:avLst/>
              <a:gdLst>
                <a:gd name="T0" fmla="*/ 39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39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>
              <a:off x="9848055" y="1588293"/>
              <a:ext cx="246063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23"/>
            <p:cNvSpPr>
              <a:spLocks noChangeShapeType="1"/>
            </p:cNvSpPr>
            <p:nvPr/>
          </p:nvSpPr>
          <p:spPr bwMode="auto">
            <a:xfrm>
              <a:off x="9786142" y="1662905"/>
              <a:ext cx="247650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9725817" y="1739105"/>
              <a:ext cx="247650" cy="1984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 flipH="1">
              <a:off x="9043192" y="2078830"/>
              <a:ext cx="60325" cy="61913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H="1">
              <a:off x="8898730" y="2223293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8898730" y="2078830"/>
              <a:ext cx="60325" cy="61913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9043192" y="2223293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29"/>
            <p:cNvSpPr>
              <a:spLocks noChangeShapeType="1"/>
            </p:cNvSpPr>
            <p:nvPr/>
          </p:nvSpPr>
          <p:spPr bwMode="auto">
            <a:xfrm flipH="1">
              <a:off x="7377905" y="1761330"/>
              <a:ext cx="61913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30"/>
            <p:cNvSpPr>
              <a:spLocks noChangeShapeType="1"/>
            </p:cNvSpPr>
            <p:nvPr/>
          </p:nvSpPr>
          <p:spPr bwMode="auto">
            <a:xfrm flipH="1">
              <a:off x="7236617" y="1902618"/>
              <a:ext cx="60325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7236617" y="1761330"/>
              <a:ext cx="60325" cy="58738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32"/>
            <p:cNvSpPr>
              <a:spLocks noChangeShapeType="1"/>
            </p:cNvSpPr>
            <p:nvPr/>
          </p:nvSpPr>
          <p:spPr bwMode="auto">
            <a:xfrm>
              <a:off x="7377905" y="1902618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Line 33"/>
            <p:cNvSpPr>
              <a:spLocks noChangeShapeType="1"/>
            </p:cNvSpPr>
            <p:nvPr/>
          </p:nvSpPr>
          <p:spPr bwMode="auto">
            <a:xfrm flipH="1">
              <a:off x="9382917" y="362743"/>
              <a:ext cx="58738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 flipH="1">
              <a:off x="9238455" y="505618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35"/>
            <p:cNvSpPr>
              <a:spLocks noChangeShapeType="1"/>
            </p:cNvSpPr>
            <p:nvPr/>
          </p:nvSpPr>
          <p:spPr bwMode="auto">
            <a:xfrm>
              <a:off x="9238455" y="362743"/>
              <a:ext cx="61913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9382917" y="505618"/>
              <a:ext cx="58738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37"/>
            <p:cNvSpPr>
              <a:spLocks noChangeArrowheads="1"/>
            </p:cNvSpPr>
            <p:nvPr/>
          </p:nvSpPr>
          <p:spPr bwMode="auto">
            <a:xfrm>
              <a:off x="9725817" y="1213643"/>
              <a:ext cx="120650" cy="122238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8"/>
            <p:cNvSpPr>
              <a:spLocks/>
            </p:cNvSpPr>
            <p:nvPr/>
          </p:nvSpPr>
          <p:spPr bwMode="auto">
            <a:xfrm>
              <a:off x="7625555" y="1104105"/>
              <a:ext cx="523875" cy="777875"/>
            </a:xfrm>
            <a:custGeom>
              <a:avLst/>
              <a:gdLst>
                <a:gd name="T0" fmla="*/ 238 w 330"/>
                <a:gd name="T1" fmla="*/ 490 h 490"/>
                <a:gd name="T2" fmla="*/ 0 w 330"/>
                <a:gd name="T3" fmla="*/ 440 h 490"/>
                <a:gd name="T4" fmla="*/ 92 w 330"/>
                <a:gd name="T5" fmla="*/ 0 h 490"/>
                <a:gd name="T6" fmla="*/ 330 w 330"/>
                <a:gd name="T7" fmla="*/ 49 h 490"/>
                <a:gd name="T8" fmla="*/ 260 w 330"/>
                <a:gd name="T9" fmla="*/ 387 h 490"/>
                <a:gd name="T10" fmla="*/ 254 w 330"/>
                <a:gd name="T11" fmla="*/ 41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9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9"/>
            <p:cNvSpPr>
              <a:spLocks/>
            </p:cNvSpPr>
            <p:nvPr/>
          </p:nvSpPr>
          <p:spPr bwMode="auto">
            <a:xfrm>
              <a:off x="7728742" y="1213643"/>
              <a:ext cx="398463" cy="177800"/>
            </a:xfrm>
            <a:custGeom>
              <a:avLst/>
              <a:gdLst>
                <a:gd name="T0" fmla="*/ 238 w 251"/>
                <a:gd name="T1" fmla="*/ 112 h 112"/>
                <a:gd name="T2" fmla="*/ 0 w 251"/>
                <a:gd name="T3" fmla="*/ 62 h 112"/>
                <a:gd name="T4" fmla="*/ 13 w 251"/>
                <a:gd name="T5" fmla="*/ 0 h 112"/>
                <a:gd name="T6" fmla="*/ 251 w 251"/>
                <a:gd name="T7" fmla="*/ 49 h 112"/>
                <a:gd name="T8" fmla="*/ 238 w 2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12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40"/>
            <p:cNvSpPr>
              <a:spLocks noChangeShapeType="1"/>
            </p:cNvSpPr>
            <p:nvPr/>
          </p:nvSpPr>
          <p:spPr bwMode="auto">
            <a:xfrm>
              <a:off x="7779542" y="1272380"/>
              <a:ext cx="295275" cy="6032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7827167" y="650080"/>
              <a:ext cx="152400" cy="1524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9997280" y="348455"/>
              <a:ext cx="150813" cy="150813"/>
            </a:xfrm>
            <a:custGeom>
              <a:avLst/>
              <a:gdLst>
                <a:gd name="T0" fmla="*/ 48 w 95"/>
                <a:gd name="T1" fmla="*/ 95 h 95"/>
                <a:gd name="T2" fmla="*/ 0 w 95"/>
                <a:gd name="T3" fmla="*/ 47 h 95"/>
                <a:gd name="T4" fmla="*/ 48 w 95"/>
                <a:gd name="T5" fmla="*/ 0 h 95"/>
                <a:gd name="T6" fmla="*/ 95 w 95"/>
                <a:gd name="T7" fmla="*/ 47 h 95"/>
                <a:gd name="T8" fmla="*/ 48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3"/>
            <p:cNvSpPr>
              <a:spLocks/>
            </p:cNvSpPr>
            <p:nvPr/>
          </p:nvSpPr>
          <p:spPr bwMode="auto">
            <a:xfrm>
              <a:off x="8393905" y="392905"/>
              <a:ext cx="201613" cy="231775"/>
            </a:xfrm>
            <a:custGeom>
              <a:avLst/>
              <a:gdLst>
                <a:gd name="T0" fmla="*/ 127 w 127"/>
                <a:gd name="T1" fmla="*/ 109 h 146"/>
                <a:gd name="T2" fmla="*/ 65 w 127"/>
                <a:gd name="T3" fmla="*/ 146 h 146"/>
                <a:gd name="T4" fmla="*/ 0 w 127"/>
                <a:gd name="T5" fmla="*/ 37 h 146"/>
                <a:gd name="T6" fmla="*/ 62 w 127"/>
                <a:gd name="T7" fmla="*/ 0 h 146"/>
                <a:gd name="T8" fmla="*/ 127 w 127"/>
                <a:gd name="T9" fmla="*/ 10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6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4"/>
            <p:cNvSpPr>
              <a:spLocks/>
            </p:cNvSpPr>
            <p:nvPr/>
          </p:nvSpPr>
          <p:spPr bwMode="auto">
            <a:xfrm>
              <a:off x="8424067" y="445293"/>
              <a:ext cx="171450" cy="179388"/>
            </a:xfrm>
            <a:custGeom>
              <a:avLst/>
              <a:gdLst>
                <a:gd name="T0" fmla="*/ 108 w 108"/>
                <a:gd name="T1" fmla="*/ 76 h 113"/>
                <a:gd name="T2" fmla="*/ 46 w 108"/>
                <a:gd name="T3" fmla="*/ 113 h 113"/>
                <a:gd name="T4" fmla="*/ 0 w 108"/>
                <a:gd name="T5" fmla="*/ 37 h 113"/>
                <a:gd name="T6" fmla="*/ 62 w 108"/>
                <a:gd name="T7" fmla="*/ 0 h 113"/>
                <a:gd name="T8" fmla="*/ 108 w 108"/>
                <a:gd name="T9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7131842" y="2045493"/>
              <a:ext cx="541338" cy="279400"/>
            </a:xfrm>
            <a:custGeom>
              <a:avLst/>
              <a:gdLst>
                <a:gd name="T0" fmla="*/ 255 w 341"/>
                <a:gd name="T1" fmla="*/ 83 h 176"/>
                <a:gd name="T2" fmla="*/ 19 w 341"/>
                <a:gd name="T3" fmla="*/ 176 h 176"/>
                <a:gd name="T4" fmla="*/ 0 w 341"/>
                <a:gd name="T5" fmla="*/ 125 h 176"/>
                <a:gd name="T6" fmla="*/ 321 w 341"/>
                <a:gd name="T7" fmla="*/ 0 h 176"/>
                <a:gd name="T8" fmla="*/ 341 w 341"/>
                <a:gd name="T9" fmla="*/ 50 h 176"/>
                <a:gd name="T10" fmla="*/ 301 w 341"/>
                <a:gd name="T11" fmla="*/ 6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76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Line 46"/>
            <p:cNvSpPr>
              <a:spLocks noChangeShapeType="1"/>
            </p:cNvSpPr>
            <p:nvPr/>
          </p:nvSpPr>
          <p:spPr bwMode="auto">
            <a:xfrm>
              <a:off x="7331867" y="2166143"/>
              <a:ext cx="31750" cy="7937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7046117" y="2243930"/>
              <a:ext cx="115888" cy="80963"/>
            </a:xfrm>
            <a:custGeom>
              <a:avLst/>
              <a:gdLst>
                <a:gd name="T0" fmla="*/ 54 w 73"/>
                <a:gd name="T1" fmla="*/ 0 h 51"/>
                <a:gd name="T2" fmla="*/ 0 w 73"/>
                <a:gd name="T3" fmla="*/ 51 h 51"/>
                <a:gd name="T4" fmla="*/ 73 w 7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1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AC11-9627-4B4F-9E9B-4571F75C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27E1A-8246-47E8-BE4F-E787C713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3E71C-6E41-4C4E-BF75-5D4B31BB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B19B2-94DE-44CF-AC6A-944A656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71FCE1F-6EF0-4890-BF70-9807114B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5888678-645C-4A35-A806-224C98FC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250BB-1D6D-447D-B5E1-9E42497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870642-7830-4114-9402-47A0B83D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AE5E50-44E8-4942-8947-0E3404E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674"/>
          <p:cNvSpPr>
            <a:spLocks noChangeArrowheads="1"/>
          </p:cNvSpPr>
          <p:nvPr/>
        </p:nvSpPr>
        <p:spPr bwMode="auto">
          <a:xfrm>
            <a:off x="-1588" y="0"/>
            <a:ext cx="12193588" cy="691356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4248150"/>
            <a:ext cx="10801350" cy="111895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5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4337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5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7494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grpSp>
        <p:nvGrpSpPr>
          <p:cNvPr id="281" name="组合 280"/>
          <p:cNvGrpSpPr/>
          <p:nvPr userDrawn="1"/>
        </p:nvGrpSpPr>
        <p:grpSpPr>
          <a:xfrm>
            <a:off x="2405063" y="1201738"/>
            <a:ext cx="7397750" cy="2524125"/>
            <a:chOff x="2405063" y="1201738"/>
            <a:chExt cx="7397750" cy="2524125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5815013" y="1671638"/>
              <a:ext cx="463550" cy="284163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892800" y="1763713"/>
              <a:ext cx="358775" cy="220663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5972175" y="1858963"/>
              <a:ext cx="250825" cy="15398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6084888" y="1993900"/>
              <a:ext cx="117475" cy="1190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705225" y="3251200"/>
              <a:ext cx="417513" cy="419100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970338" y="3073400"/>
              <a:ext cx="744538" cy="328613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3833813" y="3343275"/>
              <a:ext cx="200025" cy="195263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3978275" y="1624013"/>
              <a:ext cx="1622425" cy="1295400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4089400" y="1739900"/>
              <a:ext cx="1385888" cy="1019175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4683125" y="2790825"/>
              <a:ext cx="519113" cy="234950"/>
            </a:xfrm>
            <a:custGeom>
              <a:avLst/>
              <a:gdLst>
                <a:gd name="T0" fmla="*/ 327 w 327"/>
                <a:gd name="T1" fmla="*/ 71 h 148"/>
                <a:gd name="T2" fmla="*/ 18 w 327"/>
                <a:gd name="T3" fmla="*/ 148 h 148"/>
                <a:gd name="T4" fmla="*/ 0 w 327"/>
                <a:gd name="T5" fmla="*/ 77 h 148"/>
                <a:gd name="T6" fmla="*/ 310 w 327"/>
                <a:gd name="T7" fmla="*/ 0 h 148"/>
                <a:gd name="T8" fmla="*/ 327 w 327"/>
                <a:gd name="T9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8">
                  <a:moveTo>
                    <a:pt x="327" y="71"/>
                  </a:moveTo>
                  <a:lnTo>
                    <a:pt x="18" y="148"/>
                  </a:lnTo>
                  <a:lnTo>
                    <a:pt x="0" y="77"/>
                  </a:lnTo>
                  <a:lnTo>
                    <a:pt x="310" y="0"/>
                  </a:lnTo>
                  <a:lnTo>
                    <a:pt x="327" y="7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4775200" y="2713038"/>
              <a:ext cx="280988" cy="171450"/>
            </a:xfrm>
            <a:custGeom>
              <a:avLst/>
              <a:gdLst>
                <a:gd name="T0" fmla="*/ 177 w 177"/>
                <a:gd name="T1" fmla="*/ 68 h 108"/>
                <a:gd name="T2" fmla="*/ 18 w 177"/>
                <a:gd name="T3" fmla="*/ 108 h 108"/>
                <a:gd name="T4" fmla="*/ 0 w 177"/>
                <a:gd name="T5" fmla="*/ 40 h 108"/>
                <a:gd name="T6" fmla="*/ 159 w 177"/>
                <a:gd name="T7" fmla="*/ 0 h 108"/>
                <a:gd name="T8" fmla="*/ 177 w 177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8">
                  <a:moveTo>
                    <a:pt x="177" y="68"/>
                  </a:moveTo>
                  <a:lnTo>
                    <a:pt x="18" y="108"/>
                  </a:lnTo>
                  <a:lnTo>
                    <a:pt x="0" y="40"/>
                  </a:lnTo>
                  <a:lnTo>
                    <a:pt x="159" y="0"/>
                  </a:lnTo>
                  <a:lnTo>
                    <a:pt x="177" y="68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4332288" y="2089150"/>
              <a:ext cx="971550" cy="517525"/>
            </a:xfrm>
            <a:custGeom>
              <a:avLst/>
              <a:gdLst>
                <a:gd name="T0" fmla="*/ 0 w 612"/>
                <a:gd name="T1" fmla="*/ 326 h 326"/>
                <a:gd name="T2" fmla="*/ 126 w 612"/>
                <a:gd name="T3" fmla="*/ 31 h 326"/>
                <a:gd name="T4" fmla="*/ 319 w 612"/>
                <a:gd name="T5" fmla="*/ 130 h 326"/>
                <a:gd name="T6" fmla="*/ 367 w 612"/>
                <a:gd name="T7" fmla="*/ 0 h 326"/>
                <a:gd name="T8" fmla="*/ 612 w 612"/>
                <a:gd name="T9" fmla="*/ 14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26">
                  <a:moveTo>
                    <a:pt x="0" y="326"/>
                  </a:moveTo>
                  <a:lnTo>
                    <a:pt x="126" y="31"/>
                  </a:lnTo>
                  <a:lnTo>
                    <a:pt x="319" y="130"/>
                  </a:lnTo>
                  <a:lnTo>
                    <a:pt x="367" y="0"/>
                  </a:lnTo>
                  <a:lnTo>
                    <a:pt x="612" y="146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5289550" y="2863850"/>
              <a:ext cx="933450" cy="862013"/>
            </a:xfrm>
            <a:custGeom>
              <a:avLst/>
              <a:gdLst>
                <a:gd name="T0" fmla="*/ 461 w 588"/>
                <a:gd name="T1" fmla="*/ 507 h 543"/>
                <a:gd name="T2" fmla="*/ 433 w 588"/>
                <a:gd name="T3" fmla="*/ 543 h 543"/>
                <a:gd name="T4" fmla="*/ 0 w 588"/>
                <a:gd name="T5" fmla="*/ 195 h 543"/>
                <a:gd name="T6" fmla="*/ 156 w 588"/>
                <a:gd name="T7" fmla="*/ 0 h 543"/>
                <a:gd name="T8" fmla="*/ 588 w 588"/>
                <a:gd name="T9" fmla="*/ 348 h 543"/>
                <a:gd name="T10" fmla="*/ 486 w 588"/>
                <a:gd name="T11" fmla="*/ 47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8" h="543">
                  <a:moveTo>
                    <a:pt x="461" y="507"/>
                  </a:moveTo>
                  <a:lnTo>
                    <a:pt x="433" y="543"/>
                  </a:lnTo>
                  <a:lnTo>
                    <a:pt x="0" y="195"/>
                  </a:lnTo>
                  <a:lnTo>
                    <a:pt x="156" y="0"/>
                  </a:lnTo>
                  <a:lnTo>
                    <a:pt x="588" y="348"/>
                  </a:lnTo>
                  <a:lnTo>
                    <a:pt x="486" y="476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 userDrawn="1"/>
          </p:nvSpPr>
          <p:spPr bwMode="auto">
            <a:xfrm>
              <a:off x="5289550" y="2921000"/>
              <a:ext cx="889000" cy="804863"/>
            </a:xfrm>
            <a:custGeom>
              <a:avLst/>
              <a:gdLst>
                <a:gd name="T0" fmla="*/ 461 w 560"/>
                <a:gd name="T1" fmla="*/ 471 h 507"/>
                <a:gd name="T2" fmla="*/ 433 w 560"/>
                <a:gd name="T3" fmla="*/ 507 h 507"/>
                <a:gd name="T4" fmla="*/ 0 w 560"/>
                <a:gd name="T5" fmla="*/ 159 h 507"/>
                <a:gd name="T6" fmla="*/ 127 w 560"/>
                <a:gd name="T7" fmla="*/ 0 h 507"/>
                <a:gd name="T8" fmla="*/ 560 w 560"/>
                <a:gd name="T9" fmla="*/ 348 h 507"/>
                <a:gd name="T10" fmla="*/ 494 w 560"/>
                <a:gd name="T11" fmla="*/ 43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" h="507">
                  <a:moveTo>
                    <a:pt x="461" y="471"/>
                  </a:moveTo>
                  <a:lnTo>
                    <a:pt x="433" y="507"/>
                  </a:lnTo>
                  <a:lnTo>
                    <a:pt x="0" y="159"/>
                  </a:lnTo>
                  <a:lnTo>
                    <a:pt x="127" y="0"/>
                  </a:lnTo>
                  <a:lnTo>
                    <a:pt x="560" y="348"/>
                  </a:lnTo>
                  <a:lnTo>
                    <a:pt x="494" y="430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5659438" y="2628900"/>
              <a:ext cx="708025" cy="687388"/>
            </a:xfrm>
            <a:custGeom>
              <a:avLst/>
              <a:gdLst>
                <a:gd name="T0" fmla="*/ 278 w 446"/>
                <a:gd name="T1" fmla="*/ 433 h 433"/>
                <a:gd name="T2" fmla="*/ 0 w 446"/>
                <a:gd name="T3" fmla="*/ 211 h 433"/>
                <a:gd name="T4" fmla="*/ 169 w 446"/>
                <a:gd name="T5" fmla="*/ 0 h 433"/>
                <a:gd name="T6" fmla="*/ 446 w 446"/>
                <a:gd name="T7" fmla="*/ 224 h 433"/>
                <a:gd name="T8" fmla="*/ 278 w 446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278" y="433"/>
                  </a:moveTo>
                  <a:lnTo>
                    <a:pt x="0" y="211"/>
                  </a:lnTo>
                  <a:lnTo>
                    <a:pt x="169" y="0"/>
                  </a:lnTo>
                  <a:lnTo>
                    <a:pt x="446" y="224"/>
                  </a:lnTo>
                  <a:lnTo>
                    <a:pt x="278" y="433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5580063" y="2806700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6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6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 userDrawn="1"/>
          </p:nvSpPr>
          <p:spPr bwMode="auto">
            <a:xfrm>
              <a:off x="6100763" y="3224213"/>
              <a:ext cx="153988" cy="157163"/>
            </a:xfrm>
            <a:custGeom>
              <a:avLst/>
              <a:gdLst>
                <a:gd name="T0" fmla="*/ 50 w 97"/>
                <a:gd name="T1" fmla="*/ 99 h 99"/>
                <a:gd name="T2" fmla="*/ 0 w 97"/>
                <a:gd name="T3" fmla="*/ 58 h 99"/>
                <a:gd name="T4" fmla="*/ 47 w 97"/>
                <a:gd name="T5" fmla="*/ 0 h 99"/>
                <a:gd name="T6" fmla="*/ 97 w 97"/>
                <a:gd name="T7" fmla="*/ 41 h 99"/>
                <a:gd name="T8" fmla="*/ 50 w 97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9">
                  <a:moveTo>
                    <a:pt x="50" y="99"/>
                  </a:moveTo>
                  <a:lnTo>
                    <a:pt x="0" y="58"/>
                  </a:lnTo>
                  <a:lnTo>
                    <a:pt x="47" y="0"/>
                  </a:lnTo>
                  <a:lnTo>
                    <a:pt x="97" y="41"/>
                  </a:lnTo>
                  <a:lnTo>
                    <a:pt x="50" y="99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>
              <a:off x="5942013" y="2749550"/>
              <a:ext cx="311150" cy="2508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23"/>
            <p:cNvSpPr>
              <a:spLocks noChangeShapeType="1"/>
            </p:cNvSpPr>
            <p:nvPr userDrawn="1"/>
          </p:nvSpPr>
          <p:spPr bwMode="auto">
            <a:xfrm>
              <a:off x="5864225" y="2844800"/>
              <a:ext cx="312738" cy="24923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24"/>
            <p:cNvSpPr>
              <a:spLocks noChangeShapeType="1"/>
            </p:cNvSpPr>
            <p:nvPr userDrawn="1"/>
          </p:nvSpPr>
          <p:spPr bwMode="auto">
            <a:xfrm>
              <a:off x="5789613" y="2940050"/>
              <a:ext cx="311150" cy="2508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25"/>
            <p:cNvSpPr>
              <a:spLocks noChangeShapeType="1"/>
            </p:cNvSpPr>
            <p:nvPr userDrawn="1"/>
          </p:nvSpPr>
          <p:spPr bwMode="auto">
            <a:xfrm flipH="1">
              <a:off x="4926013" y="337026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Line 26"/>
            <p:cNvSpPr>
              <a:spLocks noChangeShapeType="1"/>
            </p:cNvSpPr>
            <p:nvPr userDrawn="1"/>
          </p:nvSpPr>
          <p:spPr bwMode="auto">
            <a:xfrm flipH="1">
              <a:off x="4745038" y="35512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27"/>
            <p:cNvSpPr>
              <a:spLocks noChangeShapeType="1"/>
            </p:cNvSpPr>
            <p:nvPr userDrawn="1"/>
          </p:nvSpPr>
          <p:spPr bwMode="auto">
            <a:xfrm>
              <a:off x="4745038" y="337026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28"/>
            <p:cNvSpPr>
              <a:spLocks noChangeShapeType="1"/>
            </p:cNvSpPr>
            <p:nvPr userDrawn="1"/>
          </p:nvSpPr>
          <p:spPr bwMode="auto">
            <a:xfrm>
              <a:off x="4926013" y="35512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Line 29"/>
            <p:cNvSpPr>
              <a:spLocks noChangeShapeType="1"/>
            </p:cNvSpPr>
            <p:nvPr userDrawn="1"/>
          </p:nvSpPr>
          <p:spPr bwMode="auto">
            <a:xfrm flipH="1">
              <a:off x="2824163" y="2967038"/>
              <a:ext cx="77788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Line 30"/>
            <p:cNvSpPr>
              <a:spLocks noChangeShapeType="1"/>
            </p:cNvSpPr>
            <p:nvPr userDrawn="1"/>
          </p:nvSpPr>
          <p:spPr bwMode="auto">
            <a:xfrm flipH="1">
              <a:off x="2644775" y="3148013"/>
              <a:ext cx="76200" cy="74613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Line 31"/>
            <p:cNvSpPr>
              <a:spLocks noChangeShapeType="1"/>
            </p:cNvSpPr>
            <p:nvPr userDrawn="1"/>
          </p:nvSpPr>
          <p:spPr bwMode="auto">
            <a:xfrm>
              <a:off x="2644775" y="29670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Line 32"/>
            <p:cNvSpPr>
              <a:spLocks noChangeShapeType="1"/>
            </p:cNvSpPr>
            <p:nvPr userDrawn="1"/>
          </p:nvSpPr>
          <p:spPr bwMode="auto">
            <a:xfrm>
              <a:off x="2824163" y="3148013"/>
              <a:ext cx="77788" cy="74613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33"/>
            <p:cNvSpPr>
              <a:spLocks noChangeShapeType="1"/>
            </p:cNvSpPr>
            <p:nvPr userDrawn="1"/>
          </p:nvSpPr>
          <p:spPr bwMode="auto">
            <a:xfrm flipH="1">
              <a:off x="9728200" y="2589213"/>
              <a:ext cx="74613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34"/>
            <p:cNvSpPr>
              <a:spLocks noChangeShapeType="1"/>
            </p:cNvSpPr>
            <p:nvPr userDrawn="1"/>
          </p:nvSpPr>
          <p:spPr bwMode="auto">
            <a:xfrm flipH="1">
              <a:off x="9547225" y="277018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35"/>
            <p:cNvSpPr>
              <a:spLocks noChangeShapeType="1"/>
            </p:cNvSpPr>
            <p:nvPr userDrawn="1"/>
          </p:nvSpPr>
          <p:spPr bwMode="auto">
            <a:xfrm>
              <a:off x="9547225" y="2589213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36"/>
            <p:cNvSpPr>
              <a:spLocks noChangeShapeType="1"/>
            </p:cNvSpPr>
            <p:nvPr userDrawn="1"/>
          </p:nvSpPr>
          <p:spPr bwMode="auto">
            <a:xfrm>
              <a:off x="9728200" y="2770188"/>
              <a:ext cx="74613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Line 37"/>
            <p:cNvSpPr>
              <a:spLocks noChangeShapeType="1"/>
            </p:cNvSpPr>
            <p:nvPr userDrawn="1"/>
          </p:nvSpPr>
          <p:spPr bwMode="auto">
            <a:xfrm flipH="1">
              <a:off x="5354638" y="1201738"/>
              <a:ext cx="76200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Line 38"/>
            <p:cNvSpPr>
              <a:spLocks noChangeShapeType="1"/>
            </p:cNvSpPr>
            <p:nvPr userDrawn="1"/>
          </p:nvSpPr>
          <p:spPr bwMode="auto">
            <a:xfrm flipH="1">
              <a:off x="5173663" y="1381125"/>
              <a:ext cx="77788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Line 39"/>
            <p:cNvSpPr>
              <a:spLocks noChangeShapeType="1"/>
            </p:cNvSpPr>
            <p:nvPr userDrawn="1"/>
          </p:nvSpPr>
          <p:spPr bwMode="auto">
            <a:xfrm>
              <a:off x="5173663" y="1201738"/>
              <a:ext cx="77788" cy="762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Line 40"/>
            <p:cNvSpPr>
              <a:spLocks noChangeShapeType="1"/>
            </p:cNvSpPr>
            <p:nvPr userDrawn="1"/>
          </p:nvSpPr>
          <p:spPr bwMode="auto">
            <a:xfrm>
              <a:off x="5354638" y="1381125"/>
              <a:ext cx="76200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41"/>
            <p:cNvSpPr>
              <a:spLocks noChangeArrowheads="1"/>
            </p:cNvSpPr>
            <p:nvPr userDrawn="1"/>
          </p:nvSpPr>
          <p:spPr bwMode="auto">
            <a:xfrm>
              <a:off x="5788025" y="2276475"/>
              <a:ext cx="152400" cy="153988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3136900" y="2136775"/>
              <a:ext cx="661988" cy="984250"/>
            </a:xfrm>
            <a:custGeom>
              <a:avLst/>
              <a:gdLst>
                <a:gd name="T0" fmla="*/ 300 w 417"/>
                <a:gd name="T1" fmla="*/ 620 h 620"/>
                <a:gd name="T2" fmla="*/ 0 w 417"/>
                <a:gd name="T3" fmla="*/ 557 h 620"/>
                <a:gd name="T4" fmla="*/ 117 w 417"/>
                <a:gd name="T5" fmla="*/ 0 h 620"/>
                <a:gd name="T6" fmla="*/ 417 w 417"/>
                <a:gd name="T7" fmla="*/ 63 h 620"/>
                <a:gd name="T8" fmla="*/ 328 w 417"/>
                <a:gd name="T9" fmla="*/ 489 h 620"/>
                <a:gd name="T10" fmla="*/ 320 w 417"/>
                <a:gd name="T11" fmla="*/ 52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620">
                  <a:moveTo>
                    <a:pt x="300" y="620"/>
                  </a:moveTo>
                  <a:lnTo>
                    <a:pt x="0" y="557"/>
                  </a:lnTo>
                  <a:lnTo>
                    <a:pt x="117" y="0"/>
                  </a:lnTo>
                  <a:lnTo>
                    <a:pt x="417" y="63"/>
                  </a:lnTo>
                  <a:lnTo>
                    <a:pt x="328" y="489"/>
                  </a:lnTo>
                  <a:lnTo>
                    <a:pt x="320" y="52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/>
            </p:cNvSpPr>
            <p:nvPr userDrawn="1"/>
          </p:nvSpPr>
          <p:spPr bwMode="auto">
            <a:xfrm>
              <a:off x="3267075" y="2276475"/>
              <a:ext cx="503238" cy="225425"/>
            </a:xfrm>
            <a:custGeom>
              <a:avLst/>
              <a:gdLst>
                <a:gd name="T0" fmla="*/ 300 w 317"/>
                <a:gd name="T1" fmla="*/ 142 h 142"/>
                <a:gd name="T2" fmla="*/ 0 w 317"/>
                <a:gd name="T3" fmla="*/ 79 h 142"/>
                <a:gd name="T4" fmla="*/ 16 w 317"/>
                <a:gd name="T5" fmla="*/ 0 h 142"/>
                <a:gd name="T6" fmla="*/ 317 w 317"/>
                <a:gd name="T7" fmla="*/ 62 h 142"/>
                <a:gd name="T8" fmla="*/ 300 w 317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42">
                  <a:moveTo>
                    <a:pt x="300" y="142"/>
                  </a:moveTo>
                  <a:lnTo>
                    <a:pt x="0" y="79"/>
                  </a:lnTo>
                  <a:lnTo>
                    <a:pt x="16" y="0"/>
                  </a:lnTo>
                  <a:lnTo>
                    <a:pt x="317" y="62"/>
                  </a:lnTo>
                  <a:lnTo>
                    <a:pt x="300" y="14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44"/>
            <p:cNvSpPr>
              <a:spLocks noChangeShapeType="1"/>
            </p:cNvSpPr>
            <p:nvPr userDrawn="1"/>
          </p:nvSpPr>
          <p:spPr bwMode="auto">
            <a:xfrm>
              <a:off x="3332163" y="2349500"/>
              <a:ext cx="371475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 userDrawn="1"/>
          </p:nvSpPr>
          <p:spPr bwMode="auto">
            <a:xfrm>
              <a:off x="3392488" y="1563688"/>
              <a:ext cx="190500" cy="192088"/>
            </a:xfrm>
            <a:custGeom>
              <a:avLst/>
              <a:gdLst>
                <a:gd name="T0" fmla="*/ 60 w 120"/>
                <a:gd name="T1" fmla="*/ 121 h 121"/>
                <a:gd name="T2" fmla="*/ 0 w 120"/>
                <a:gd name="T3" fmla="*/ 61 h 121"/>
                <a:gd name="T4" fmla="*/ 60 w 120"/>
                <a:gd name="T5" fmla="*/ 0 h 121"/>
                <a:gd name="T6" fmla="*/ 120 w 120"/>
                <a:gd name="T7" fmla="*/ 61 h 121"/>
                <a:gd name="T8" fmla="*/ 60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60" y="121"/>
                  </a:moveTo>
                  <a:lnTo>
                    <a:pt x="0" y="61"/>
                  </a:lnTo>
                  <a:lnTo>
                    <a:pt x="60" y="0"/>
                  </a:lnTo>
                  <a:lnTo>
                    <a:pt x="120" y="61"/>
                  </a:lnTo>
                  <a:lnTo>
                    <a:pt x="60" y="12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 userDrawn="1"/>
          </p:nvSpPr>
          <p:spPr bwMode="auto">
            <a:xfrm>
              <a:off x="5721350" y="1497013"/>
              <a:ext cx="190500" cy="192088"/>
            </a:xfrm>
            <a:custGeom>
              <a:avLst/>
              <a:gdLst>
                <a:gd name="T0" fmla="*/ 59 w 120"/>
                <a:gd name="T1" fmla="*/ 121 h 121"/>
                <a:gd name="T2" fmla="*/ 0 w 120"/>
                <a:gd name="T3" fmla="*/ 60 h 121"/>
                <a:gd name="T4" fmla="*/ 59 w 120"/>
                <a:gd name="T5" fmla="*/ 0 h 121"/>
                <a:gd name="T6" fmla="*/ 120 w 120"/>
                <a:gd name="T7" fmla="*/ 60 h 121"/>
                <a:gd name="T8" fmla="*/ 59 w 120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">
                  <a:moveTo>
                    <a:pt x="59" y="121"/>
                  </a:moveTo>
                  <a:lnTo>
                    <a:pt x="0" y="60"/>
                  </a:lnTo>
                  <a:lnTo>
                    <a:pt x="59" y="0"/>
                  </a:lnTo>
                  <a:lnTo>
                    <a:pt x="120" y="60"/>
                  </a:lnTo>
                  <a:lnTo>
                    <a:pt x="59" y="12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/>
            </p:cNvSpPr>
            <p:nvPr userDrawn="1"/>
          </p:nvSpPr>
          <p:spPr bwMode="auto">
            <a:xfrm>
              <a:off x="2513013" y="3328988"/>
              <a:ext cx="684213" cy="350838"/>
            </a:xfrm>
            <a:custGeom>
              <a:avLst/>
              <a:gdLst>
                <a:gd name="T0" fmla="*/ 322 w 431"/>
                <a:gd name="T1" fmla="*/ 104 h 221"/>
                <a:gd name="T2" fmla="*/ 25 w 431"/>
                <a:gd name="T3" fmla="*/ 221 h 221"/>
                <a:gd name="T4" fmla="*/ 0 w 431"/>
                <a:gd name="T5" fmla="*/ 158 h 221"/>
                <a:gd name="T6" fmla="*/ 406 w 431"/>
                <a:gd name="T7" fmla="*/ 0 h 221"/>
                <a:gd name="T8" fmla="*/ 431 w 431"/>
                <a:gd name="T9" fmla="*/ 62 h 221"/>
                <a:gd name="T10" fmla="*/ 381 w 431"/>
                <a:gd name="T11" fmla="*/ 8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21">
                  <a:moveTo>
                    <a:pt x="322" y="104"/>
                  </a:moveTo>
                  <a:lnTo>
                    <a:pt x="25" y="221"/>
                  </a:lnTo>
                  <a:lnTo>
                    <a:pt x="0" y="158"/>
                  </a:lnTo>
                  <a:lnTo>
                    <a:pt x="406" y="0"/>
                  </a:lnTo>
                  <a:lnTo>
                    <a:pt x="431" y="62"/>
                  </a:lnTo>
                  <a:lnTo>
                    <a:pt x="381" y="81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 userDrawn="1"/>
          </p:nvSpPr>
          <p:spPr bwMode="auto">
            <a:xfrm>
              <a:off x="2767013" y="3479800"/>
              <a:ext cx="38100" cy="1016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9"/>
            <p:cNvSpPr>
              <a:spLocks/>
            </p:cNvSpPr>
            <p:nvPr userDrawn="1"/>
          </p:nvSpPr>
          <p:spPr bwMode="auto">
            <a:xfrm>
              <a:off x="2405063" y="3579813"/>
              <a:ext cx="147638" cy="100013"/>
            </a:xfrm>
            <a:custGeom>
              <a:avLst/>
              <a:gdLst>
                <a:gd name="T0" fmla="*/ 68 w 93"/>
                <a:gd name="T1" fmla="*/ 0 h 63"/>
                <a:gd name="T2" fmla="*/ 0 w 93"/>
                <a:gd name="T3" fmla="*/ 63 h 63"/>
                <a:gd name="T4" fmla="*/ 93 w 93"/>
                <a:gd name="T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3">
                  <a:moveTo>
                    <a:pt x="68" y="0"/>
                  </a:moveTo>
                  <a:lnTo>
                    <a:pt x="0" y="63"/>
                  </a:lnTo>
                  <a:lnTo>
                    <a:pt x="93" y="63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0"/>
            <p:cNvSpPr>
              <a:spLocks/>
            </p:cNvSpPr>
            <p:nvPr userDrawn="1"/>
          </p:nvSpPr>
          <p:spPr bwMode="auto">
            <a:xfrm>
              <a:off x="7794625" y="3016250"/>
              <a:ext cx="333375" cy="422275"/>
            </a:xfrm>
            <a:custGeom>
              <a:avLst/>
              <a:gdLst>
                <a:gd name="T0" fmla="*/ 211 w 229"/>
                <a:gd name="T1" fmla="*/ 156 h 289"/>
                <a:gd name="T2" fmla="*/ 190 w 229"/>
                <a:gd name="T3" fmla="*/ 78 h 289"/>
                <a:gd name="T4" fmla="*/ 78 w 229"/>
                <a:gd name="T5" fmla="*/ 13 h 289"/>
                <a:gd name="T6" fmla="*/ 12 w 229"/>
                <a:gd name="T7" fmla="*/ 125 h 289"/>
                <a:gd name="T8" fmla="*/ 44 w 229"/>
                <a:gd name="T9" fmla="*/ 244 h 289"/>
                <a:gd name="T10" fmla="*/ 109 w 229"/>
                <a:gd name="T11" fmla="*/ 282 h 289"/>
                <a:gd name="T12" fmla="*/ 184 w 229"/>
                <a:gd name="T13" fmla="*/ 262 h 289"/>
                <a:gd name="T14" fmla="*/ 221 w 229"/>
                <a:gd name="T15" fmla="*/ 19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289">
                  <a:moveTo>
                    <a:pt x="211" y="156"/>
                  </a:moveTo>
                  <a:cubicBezTo>
                    <a:pt x="190" y="78"/>
                    <a:pt x="190" y="78"/>
                    <a:pt x="190" y="78"/>
                  </a:cubicBezTo>
                  <a:cubicBezTo>
                    <a:pt x="177" y="29"/>
                    <a:pt x="127" y="0"/>
                    <a:pt x="78" y="13"/>
                  </a:cubicBezTo>
                  <a:cubicBezTo>
                    <a:pt x="29" y="26"/>
                    <a:pt x="0" y="76"/>
                    <a:pt x="12" y="125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51" y="272"/>
                    <a:pt x="80" y="289"/>
                    <a:pt x="109" y="282"/>
                  </a:cubicBezTo>
                  <a:cubicBezTo>
                    <a:pt x="184" y="262"/>
                    <a:pt x="184" y="262"/>
                    <a:pt x="184" y="262"/>
                  </a:cubicBezTo>
                  <a:cubicBezTo>
                    <a:pt x="212" y="255"/>
                    <a:pt x="229" y="225"/>
                    <a:pt x="221" y="197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1"/>
            <p:cNvSpPr>
              <a:spLocks/>
            </p:cNvSpPr>
            <p:nvPr userDrawn="1"/>
          </p:nvSpPr>
          <p:spPr bwMode="auto">
            <a:xfrm>
              <a:off x="7872413" y="2387600"/>
              <a:ext cx="255588" cy="773113"/>
            </a:xfrm>
            <a:custGeom>
              <a:avLst/>
              <a:gdLst>
                <a:gd name="T0" fmla="*/ 47 w 175"/>
                <a:gd name="T1" fmla="*/ 529 h 529"/>
                <a:gd name="T2" fmla="*/ 24 w 175"/>
                <a:gd name="T3" fmla="*/ 443 h 529"/>
                <a:gd name="T4" fmla="*/ 14 w 175"/>
                <a:gd name="T5" fmla="*/ 399 h 529"/>
                <a:gd name="T6" fmla="*/ 84 w 175"/>
                <a:gd name="T7" fmla="*/ 256 h 529"/>
                <a:gd name="T8" fmla="*/ 84 w 175"/>
                <a:gd name="T9" fmla="*/ 256 h 529"/>
                <a:gd name="T10" fmla="*/ 150 w 175"/>
                <a:gd name="T11" fmla="*/ 94 h 529"/>
                <a:gd name="T12" fmla="*/ 112 w 175"/>
                <a:gd name="T13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529">
                  <a:moveTo>
                    <a:pt x="47" y="529"/>
                  </a:moveTo>
                  <a:cubicBezTo>
                    <a:pt x="24" y="443"/>
                    <a:pt x="24" y="443"/>
                    <a:pt x="24" y="443"/>
                  </a:cubicBezTo>
                  <a:cubicBezTo>
                    <a:pt x="14" y="399"/>
                    <a:pt x="14" y="399"/>
                    <a:pt x="14" y="399"/>
                  </a:cubicBezTo>
                  <a:cubicBezTo>
                    <a:pt x="0" y="341"/>
                    <a:pt x="29" y="280"/>
                    <a:pt x="84" y="256"/>
                  </a:cubicBezTo>
                  <a:cubicBezTo>
                    <a:pt x="84" y="256"/>
                    <a:pt x="84" y="256"/>
                    <a:pt x="84" y="256"/>
                  </a:cubicBezTo>
                  <a:cubicBezTo>
                    <a:pt x="146" y="228"/>
                    <a:pt x="175" y="157"/>
                    <a:pt x="150" y="94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2"/>
            <p:cNvSpPr>
              <a:spLocks/>
            </p:cNvSpPr>
            <p:nvPr userDrawn="1"/>
          </p:nvSpPr>
          <p:spPr bwMode="auto">
            <a:xfrm>
              <a:off x="7824788" y="3176588"/>
              <a:ext cx="258763" cy="66675"/>
            </a:xfrm>
            <a:custGeom>
              <a:avLst/>
              <a:gdLst>
                <a:gd name="T0" fmla="*/ 0 w 177"/>
                <a:gd name="T1" fmla="*/ 46 h 46"/>
                <a:gd name="T2" fmla="*/ 177 w 177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46">
                  <a:moveTo>
                    <a:pt x="0" y="46"/>
                  </a:moveTo>
                  <a:cubicBezTo>
                    <a:pt x="3" y="46"/>
                    <a:pt x="177" y="0"/>
                    <a:pt x="177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3"/>
            <p:cNvSpPr>
              <a:spLocks/>
            </p:cNvSpPr>
            <p:nvPr userDrawn="1"/>
          </p:nvSpPr>
          <p:spPr bwMode="auto">
            <a:xfrm>
              <a:off x="6515100" y="2436813"/>
              <a:ext cx="1176338" cy="563563"/>
            </a:xfrm>
            <a:custGeom>
              <a:avLst/>
              <a:gdLst>
                <a:gd name="T0" fmla="*/ 707 w 741"/>
                <a:gd name="T1" fmla="*/ 332 h 355"/>
                <a:gd name="T2" fmla="*/ 704 w 741"/>
                <a:gd name="T3" fmla="*/ 355 h 355"/>
                <a:gd name="T4" fmla="*/ 0 w 741"/>
                <a:gd name="T5" fmla="*/ 243 h 355"/>
                <a:gd name="T6" fmla="*/ 38 w 741"/>
                <a:gd name="T7" fmla="*/ 0 h 355"/>
                <a:gd name="T8" fmla="*/ 741 w 741"/>
                <a:gd name="T9" fmla="*/ 111 h 355"/>
                <a:gd name="T10" fmla="*/ 715 w 741"/>
                <a:gd name="T11" fmla="*/ 2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355">
                  <a:moveTo>
                    <a:pt x="707" y="332"/>
                  </a:moveTo>
                  <a:lnTo>
                    <a:pt x="704" y="355"/>
                  </a:lnTo>
                  <a:lnTo>
                    <a:pt x="0" y="243"/>
                  </a:lnTo>
                  <a:lnTo>
                    <a:pt x="38" y="0"/>
                  </a:lnTo>
                  <a:lnTo>
                    <a:pt x="741" y="111"/>
                  </a:lnTo>
                  <a:lnTo>
                    <a:pt x="715" y="28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4"/>
            <p:cNvSpPr>
              <a:spLocks/>
            </p:cNvSpPr>
            <p:nvPr userDrawn="1"/>
          </p:nvSpPr>
          <p:spPr bwMode="auto">
            <a:xfrm>
              <a:off x="6621463" y="2505075"/>
              <a:ext cx="271463" cy="107950"/>
            </a:xfrm>
            <a:custGeom>
              <a:avLst/>
              <a:gdLst>
                <a:gd name="T0" fmla="*/ 165 w 171"/>
                <a:gd name="T1" fmla="*/ 68 h 68"/>
                <a:gd name="T2" fmla="*/ 0 w 171"/>
                <a:gd name="T3" fmla="*/ 42 h 68"/>
                <a:gd name="T4" fmla="*/ 7 w 171"/>
                <a:gd name="T5" fmla="*/ 0 h 68"/>
                <a:gd name="T6" fmla="*/ 171 w 171"/>
                <a:gd name="T7" fmla="*/ 26 h 68"/>
                <a:gd name="T8" fmla="*/ 165 w 171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68">
                  <a:moveTo>
                    <a:pt x="165" y="68"/>
                  </a:moveTo>
                  <a:lnTo>
                    <a:pt x="0" y="42"/>
                  </a:lnTo>
                  <a:lnTo>
                    <a:pt x="7" y="0"/>
                  </a:lnTo>
                  <a:lnTo>
                    <a:pt x="171" y="26"/>
                  </a:lnTo>
                  <a:lnTo>
                    <a:pt x="165" y="68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5"/>
            <p:cNvSpPr>
              <a:spLocks/>
            </p:cNvSpPr>
            <p:nvPr userDrawn="1"/>
          </p:nvSpPr>
          <p:spPr bwMode="auto">
            <a:xfrm>
              <a:off x="6940550" y="25542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8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8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6"/>
            <p:cNvSpPr>
              <a:spLocks/>
            </p:cNvSpPr>
            <p:nvPr userDrawn="1"/>
          </p:nvSpPr>
          <p:spPr bwMode="auto">
            <a:xfrm>
              <a:off x="7059613" y="2573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"/>
            <p:cNvSpPr>
              <a:spLocks/>
            </p:cNvSpPr>
            <p:nvPr userDrawn="1"/>
          </p:nvSpPr>
          <p:spPr bwMode="auto">
            <a:xfrm>
              <a:off x="7177088" y="2592388"/>
              <a:ext cx="82550" cy="80963"/>
            </a:xfrm>
            <a:custGeom>
              <a:avLst/>
              <a:gdLst>
                <a:gd name="T0" fmla="*/ 44 w 52"/>
                <a:gd name="T1" fmla="*/ 51 h 51"/>
                <a:gd name="T2" fmla="*/ 0 w 52"/>
                <a:gd name="T3" fmla="*/ 44 h 51"/>
                <a:gd name="T4" fmla="*/ 7 w 52"/>
                <a:gd name="T5" fmla="*/ 0 h 51"/>
                <a:gd name="T6" fmla="*/ 52 w 52"/>
                <a:gd name="T7" fmla="*/ 7 h 51"/>
                <a:gd name="T8" fmla="*/ 44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2" y="7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8"/>
            <p:cNvSpPr>
              <a:spLocks/>
            </p:cNvSpPr>
            <p:nvPr userDrawn="1"/>
          </p:nvSpPr>
          <p:spPr bwMode="auto">
            <a:xfrm>
              <a:off x="7296150" y="261143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7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9"/>
            <p:cNvSpPr>
              <a:spLocks/>
            </p:cNvSpPr>
            <p:nvPr userDrawn="1"/>
          </p:nvSpPr>
          <p:spPr bwMode="auto">
            <a:xfrm>
              <a:off x="7413625" y="2628900"/>
              <a:ext cx="80963" cy="82550"/>
            </a:xfrm>
            <a:custGeom>
              <a:avLst/>
              <a:gdLst>
                <a:gd name="T0" fmla="*/ 45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5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5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5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0"/>
            <p:cNvSpPr>
              <a:spLocks/>
            </p:cNvSpPr>
            <p:nvPr userDrawn="1"/>
          </p:nvSpPr>
          <p:spPr bwMode="auto">
            <a:xfrm>
              <a:off x="6919913" y="2682875"/>
              <a:ext cx="82550" cy="80963"/>
            </a:xfrm>
            <a:custGeom>
              <a:avLst/>
              <a:gdLst>
                <a:gd name="T0" fmla="*/ 45 w 52"/>
                <a:gd name="T1" fmla="*/ 51 h 51"/>
                <a:gd name="T2" fmla="*/ 0 w 52"/>
                <a:gd name="T3" fmla="*/ 44 h 51"/>
                <a:gd name="T4" fmla="*/ 8 w 52"/>
                <a:gd name="T5" fmla="*/ 0 h 51"/>
                <a:gd name="T6" fmla="*/ 52 w 52"/>
                <a:gd name="T7" fmla="*/ 7 h 51"/>
                <a:gd name="T8" fmla="*/ 45 w 5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5" y="51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5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1"/>
            <p:cNvSpPr>
              <a:spLocks/>
            </p:cNvSpPr>
            <p:nvPr userDrawn="1"/>
          </p:nvSpPr>
          <p:spPr bwMode="auto">
            <a:xfrm>
              <a:off x="7038975" y="2700338"/>
              <a:ext cx="80963" cy="82550"/>
            </a:xfrm>
            <a:custGeom>
              <a:avLst/>
              <a:gdLst>
                <a:gd name="T0" fmla="*/ 44 w 51"/>
                <a:gd name="T1" fmla="*/ 52 h 52"/>
                <a:gd name="T2" fmla="*/ 0 w 51"/>
                <a:gd name="T3" fmla="*/ 44 h 52"/>
                <a:gd name="T4" fmla="*/ 7 w 51"/>
                <a:gd name="T5" fmla="*/ 0 h 52"/>
                <a:gd name="T6" fmla="*/ 51 w 51"/>
                <a:gd name="T7" fmla="*/ 7 h 52"/>
                <a:gd name="T8" fmla="*/ 44 w 5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44" y="52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2"/>
            <p:cNvSpPr>
              <a:spLocks/>
            </p:cNvSpPr>
            <p:nvPr userDrawn="1"/>
          </p:nvSpPr>
          <p:spPr bwMode="auto">
            <a:xfrm>
              <a:off x="6637338" y="2638425"/>
              <a:ext cx="80963" cy="79375"/>
            </a:xfrm>
            <a:custGeom>
              <a:avLst/>
              <a:gdLst>
                <a:gd name="T0" fmla="*/ 44 w 51"/>
                <a:gd name="T1" fmla="*/ 50 h 50"/>
                <a:gd name="T2" fmla="*/ 0 w 51"/>
                <a:gd name="T3" fmla="*/ 44 h 50"/>
                <a:gd name="T4" fmla="*/ 7 w 51"/>
                <a:gd name="T5" fmla="*/ 0 h 50"/>
                <a:gd name="T6" fmla="*/ 51 w 51"/>
                <a:gd name="T7" fmla="*/ 6 h 50"/>
                <a:gd name="T8" fmla="*/ 44 w 51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lnTo>
                    <a:pt x="0" y="44"/>
                  </a:lnTo>
                  <a:lnTo>
                    <a:pt x="7" y="0"/>
                  </a:lnTo>
                  <a:lnTo>
                    <a:pt x="51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3"/>
            <p:cNvSpPr>
              <a:spLocks/>
            </p:cNvSpPr>
            <p:nvPr userDrawn="1"/>
          </p:nvSpPr>
          <p:spPr bwMode="auto">
            <a:xfrm>
              <a:off x="6756400" y="2657475"/>
              <a:ext cx="79375" cy="79375"/>
            </a:xfrm>
            <a:custGeom>
              <a:avLst/>
              <a:gdLst>
                <a:gd name="T0" fmla="*/ 44 w 50"/>
                <a:gd name="T1" fmla="*/ 50 h 50"/>
                <a:gd name="T2" fmla="*/ 0 w 50"/>
                <a:gd name="T3" fmla="*/ 44 h 50"/>
                <a:gd name="T4" fmla="*/ 6 w 50"/>
                <a:gd name="T5" fmla="*/ 0 h 50"/>
                <a:gd name="T6" fmla="*/ 50 w 50"/>
                <a:gd name="T7" fmla="*/ 6 h 50"/>
                <a:gd name="T8" fmla="*/ 44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4" y="50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6"/>
                  </a:lnTo>
                  <a:lnTo>
                    <a:pt x="44" y="5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4"/>
            <p:cNvSpPr>
              <a:spLocks/>
            </p:cNvSpPr>
            <p:nvPr userDrawn="1"/>
          </p:nvSpPr>
          <p:spPr bwMode="auto">
            <a:xfrm>
              <a:off x="7156450" y="2719388"/>
              <a:ext cx="82550" cy="82550"/>
            </a:xfrm>
            <a:custGeom>
              <a:avLst/>
              <a:gdLst>
                <a:gd name="T0" fmla="*/ 44 w 52"/>
                <a:gd name="T1" fmla="*/ 52 h 52"/>
                <a:gd name="T2" fmla="*/ 0 w 52"/>
                <a:gd name="T3" fmla="*/ 44 h 52"/>
                <a:gd name="T4" fmla="*/ 8 w 52"/>
                <a:gd name="T5" fmla="*/ 0 h 52"/>
                <a:gd name="T6" fmla="*/ 52 w 52"/>
                <a:gd name="T7" fmla="*/ 7 h 52"/>
                <a:gd name="T8" fmla="*/ 44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lnTo>
                    <a:pt x="0" y="44"/>
                  </a:lnTo>
                  <a:lnTo>
                    <a:pt x="8" y="0"/>
                  </a:lnTo>
                  <a:lnTo>
                    <a:pt x="52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5"/>
            <p:cNvSpPr>
              <a:spLocks/>
            </p:cNvSpPr>
            <p:nvPr userDrawn="1"/>
          </p:nvSpPr>
          <p:spPr bwMode="auto">
            <a:xfrm>
              <a:off x="7277100" y="2738438"/>
              <a:ext cx="79375" cy="82550"/>
            </a:xfrm>
            <a:custGeom>
              <a:avLst/>
              <a:gdLst>
                <a:gd name="T0" fmla="*/ 44 w 50"/>
                <a:gd name="T1" fmla="*/ 52 h 52"/>
                <a:gd name="T2" fmla="*/ 0 w 50"/>
                <a:gd name="T3" fmla="*/ 44 h 52"/>
                <a:gd name="T4" fmla="*/ 6 w 50"/>
                <a:gd name="T5" fmla="*/ 0 h 52"/>
                <a:gd name="T6" fmla="*/ 50 w 50"/>
                <a:gd name="T7" fmla="*/ 7 h 52"/>
                <a:gd name="T8" fmla="*/ 44 w 5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2">
                  <a:moveTo>
                    <a:pt x="44" y="52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0" y="7"/>
                  </a:lnTo>
                  <a:lnTo>
                    <a:pt x="44" y="5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6"/>
            <p:cNvSpPr>
              <a:spLocks/>
            </p:cNvSpPr>
            <p:nvPr userDrawn="1"/>
          </p:nvSpPr>
          <p:spPr bwMode="auto">
            <a:xfrm>
              <a:off x="7394575" y="2757488"/>
              <a:ext cx="80963" cy="80963"/>
            </a:xfrm>
            <a:custGeom>
              <a:avLst/>
              <a:gdLst>
                <a:gd name="T0" fmla="*/ 44 w 51"/>
                <a:gd name="T1" fmla="*/ 51 h 51"/>
                <a:gd name="T2" fmla="*/ 0 w 51"/>
                <a:gd name="T3" fmla="*/ 44 h 51"/>
                <a:gd name="T4" fmla="*/ 6 w 51"/>
                <a:gd name="T5" fmla="*/ 0 h 51"/>
                <a:gd name="T6" fmla="*/ 51 w 51"/>
                <a:gd name="T7" fmla="*/ 6 h 51"/>
                <a:gd name="T8" fmla="*/ 44 w 5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lnTo>
                    <a:pt x="0" y="44"/>
                  </a:lnTo>
                  <a:lnTo>
                    <a:pt x="6" y="0"/>
                  </a:lnTo>
                  <a:lnTo>
                    <a:pt x="51" y="6"/>
                  </a:lnTo>
                  <a:lnTo>
                    <a:pt x="44" y="51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7"/>
            <p:cNvSpPr>
              <a:spLocks/>
            </p:cNvSpPr>
            <p:nvPr userDrawn="1"/>
          </p:nvSpPr>
          <p:spPr bwMode="auto">
            <a:xfrm>
              <a:off x="7096125" y="2343150"/>
              <a:ext cx="512763" cy="176213"/>
            </a:xfrm>
            <a:custGeom>
              <a:avLst/>
              <a:gdLst>
                <a:gd name="T0" fmla="*/ 0 w 352"/>
                <a:gd name="T1" fmla="*/ 121 h 121"/>
                <a:gd name="T2" fmla="*/ 0 w 352"/>
                <a:gd name="T3" fmla="*/ 121 h 121"/>
                <a:gd name="T4" fmla="*/ 152 w 352"/>
                <a:gd name="T5" fmla="*/ 57 h 121"/>
                <a:gd name="T6" fmla="*/ 193 w 352"/>
                <a:gd name="T7" fmla="*/ 65 h 121"/>
                <a:gd name="T8" fmla="*/ 326 w 352"/>
                <a:gd name="T9" fmla="*/ 26 h 121"/>
                <a:gd name="T10" fmla="*/ 352 w 35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1"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33" y="70"/>
                    <a:pt x="93" y="44"/>
                    <a:pt x="152" y="57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241" y="76"/>
                    <a:pt x="291" y="61"/>
                    <a:pt x="326" y="26"/>
                  </a:cubicBezTo>
                  <a:cubicBezTo>
                    <a:pt x="352" y="0"/>
                    <a:pt x="352" y="0"/>
                    <a:pt x="352" y="0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8"/>
            <p:cNvSpPr>
              <a:spLocks/>
            </p:cNvSpPr>
            <p:nvPr userDrawn="1"/>
          </p:nvSpPr>
          <p:spPr bwMode="auto">
            <a:xfrm>
              <a:off x="8515350" y="2657475"/>
              <a:ext cx="825500" cy="1006475"/>
            </a:xfrm>
            <a:custGeom>
              <a:avLst/>
              <a:gdLst>
                <a:gd name="T0" fmla="*/ 174 w 520"/>
                <a:gd name="T1" fmla="*/ 59 h 634"/>
                <a:gd name="T2" fmla="*/ 54 w 520"/>
                <a:gd name="T3" fmla="*/ 113 h 634"/>
                <a:gd name="T4" fmla="*/ 0 w 520"/>
                <a:gd name="T5" fmla="*/ 253 h 634"/>
                <a:gd name="T6" fmla="*/ 168 w 520"/>
                <a:gd name="T7" fmla="*/ 634 h 634"/>
                <a:gd name="T8" fmla="*/ 520 w 520"/>
                <a:gd name="T9" fmla="*/ 479 h 634"/>
                <a:gd name="T10" fmla="*/ 309 w 520"/>
                <a:gd name="T11" fmla="*/ 0 h 634"/>
                <a:gd name="T12" fmla="*/ 241 w 520"/>
                <a:gd name="T13" fmla="*/ 3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634">
                  <a:moveTo>
                    <a:pt x="174" y="59"/>
                  </a:moveTo>
                  <a:lnTo>
                    <a:pt x="54" y="113"/>
                  </a:lnTo>
                  <a:lnTo>
                    <a:pt x="0" y="253"/>
                  </a:lnTo>
                  <a:lnTo>
                    <a:pt x="168" y="634"/>
                  </a:lnTo>
                  <a:lnTo>
                    <a:pt x="520" y="479"/>
                  </a:lnTo>
                  <a:lnTo>
                    <a:pt x="309" y="0"/>
                  </a:lnTo>
                  <a:lnTo>
                    <a:pt x="241" y="30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9"/>
            <p:cNvSpPr>
              <a:spLocks/>
            </p:cNvSpPr>
            <p:nvPr userDrawn="1"/>
          </p:nvSpPr>
          <p:spPr bwMode="auto">
            <a:xfrm>
              <a:off x="8513763" y="2836863"/>
              <a:ext cx="155575" cy="222250"/>
            </a:xfrm>
            <a:custGeom>
              <a:avLst/>
              <a:gdLst>
                <a:gd name="T0" fmla="*/ 55 w 98"/>
                <a:gd name="T1" fmla="*/ 0 h 140"/>
                <a:gd name="T2" fmla="*/ 0 w 98"/>
                <a:gd name="T3" fmla="*/ 140 h 140"/>
                <a:gd name="T4" fmla="*/ 98 w 98"/>
                <a:gd name="T5" fmla="*/ 97 h 140"/>
                <a:gd name="T6" fmla="*/ 55 w 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40">
                  <a:moveTo>
                    <a:pt x="55" y="0"/>
                  </a:moveTo>
                  <a:lnTo>
                    <a:pt x="0" y="140"/>
                  </a:lnTo>
                  <a:lnTo>
                    <a:pt x="98" y="97"/>
                  </a:lnTo>
                  <a:lnTo>
                    <a:pt x="55" y="0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Line 70"/>
            <p:cNvSpPr>
              <a:spLocks noChangeShapeType="1"/>
            </p:cNvSpPr>
            <p:nvPr userDrawn="1"/>
          </p:nvSpPr>
          <p:spPr bwMode="auto">
            <a:xfrm flipV="1">
              <a:off x="8669338" y="2978150"/>
              <a:ext cx="365125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Line 71"/>
            <p:cNvSpPr>
              <a:spLocks noChangeShapeType="1"/>
            </p:cNvSpPr>
            <p:nvPr userDrawn="1"/>
          </p:nvSpPr>
          <p:spPr bwMode="auto">
            <a:xfrm flipV="1">
              <a:off x="8737600" y="3132138"/>
              <a:ext cx="366713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Line 72"/>
            <p:cNvSpPr>
              <a:spLocks noChangeShapeType="1"/>
            </p:cNvSpPr>
            <p:nvPr userDrawn="1"/>
          </p:nvSpPr>
          <p:spPr bwMode="auto">
            <a:xfrm flipV="1">
              <a:off x="8805863" y="3289300"/>
              <a:ext cx="366713" cy="1619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Oval 73"/>
            <p:cNvSpPr>
              <a:spLocks noChangeArrowheads="1"/>
            </p:cNvSpPr>
            <p:nvPr userDrawn="1"/>
          </p:nvSpPr>
          <p:spPr bwMode="auto">
            <a:xfrm>
              <a:off x="8836025" y="2178050"/>
              <a:ext cx="242888" cy="242888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8958263" y="2233613"/>
              <a:ext cx="65088" cy="65088"/>
            </a:xfrm>
            <a:custGeom>
              <a:avLst/>
              <a:gdLst>
                <a:gd name="T0" fmla="*/ 0 w 45"/>
                <a:gd name="T1" fmla="*/ 0 h 45"/>
                <a:gd name="T2" fmla="*/ 45 w 4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cubicBezTo>
                    <a:pt x="25" y="0"/>
                    <a:pt x="45" y="20"/>
                    <a:pt x="45" y="4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 userDrawn="1"/>
          </p:nvSpPr>
          <p:spPr bwMode="auto">
            <a:xfrm>
              <a:off x="9078913" y="2298700"/>
              <a:ext cx="92075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Line 76"/>
            <p:cNvSpPr>
              <a:spLocks noChangeShapeType="1"/>
            </p:cNvSpPr>
            <p:nvPr userDrawn="1"/>
          </p:nvSpPr>
          <p:spPr bwMode="auto">
            <a:xfrm flipH="1">
              <a:off x="6546850" y="20907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Line 77"/>
            <p:cNvSpPr>
              <a:spLocks noChangeShapeType="1"/>
            </p:cNvSpPr>
            <p:nvPr userDrawn="1"/>
          </p:nvSpPr>
          <p:spPr bwMode="auto">
            <a:xfrm flipH="1">
              <a:off x="6375400" y="22621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Line 78"/>
            <p:cNvSpPr>
              <a:spLocks noChangeShapeType="1"/>
            </p:cNvSpPr>
            <p:nvPr userDrawn="1"/>
          </p:nvSpPr>
          <p:spPr bwMode="auto">
            <a:xfrm>
              <a:off x="6375400" y="20907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79"/>
            <p:cNvSpPr>
              <a:spLocks noChangeShapeType="1"/>
            </p:cNvSpPr>
            <p:nvPr userDrawn="1"/>
          </p:nvSpPr>
          <p:spPr bwMode="auto">
            <a:xfrm>
              <a:off x="6546850" y="22621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Line 80"/>
            <p:cNvSpPr>
              <a:spLocks noChangeShapeType="1"/>
            </p:cNvSpPr>
            <p:nvPr userDrawn="1"/>
          </p:nvSpPr>
          <p:spPr bwMode="auto">
            <a:xfrm flipH="1">
              <a:off x="8551863" y="19256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Line 81"/>
            <p:cNvSpPr>
              <a:spLocks noChangeShapeType="1"/>
            </p:cNvSpPr>
            <p:nvPr userDrawn="1"/>
          </p:nvSpPr>
          <p:spPr bwMode="auto">
            <a:xfrm flipH="1">
              <a:off x="8380413" y="20970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Line 82"/>
            <p:cNvSpPr>
              <a:spLocks noChangeShapeType="1"/>
            </p:cNvSpPr>
            <p:nvPr userDrawn="1"/>
          </p:nvSpPr>
          <p:spPr bwMode="auto">
            <a:xfrm>
              <a:off x="8380413" y="192563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Line 83"/>
            <p:cNvSpPr>
              <a:spLocks noChangeShapeType="1"/>
            </p:cNvSpPr>
            <p:nvPr userDrawn="1"/>
          </p:nvSpPr>
          <p:spPr bwMode="auto">
            <a:xfrm>
              <a:off x="8551863" y="2097088"/>
              <a:ext cx="73025" cy="73025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Oval 84"/>
            <p:cNvSpPr>
              <a:spLocks noChangeArrowheads="1"/>
            </p:cNvSpPr>
            <p:nvPr userDrawn="1"/>
          </p:nvSpPr>
          <p:spPr bwMode="auto">
            <a:xfrm>
              <a:off x="7175500" y="3248025"/>
              <a:ext cx="146050" cy="146050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6988175" y="2027238"/>
              <a:ext cx="182563" cy="182563"/>
            </a:xfrm>
            <a:custGeom>
              <a:avLst/>
              <a:gdLst>
                <a:gd name="T0" fmla="*/ 58 w 115"/>
                <a:gd name="T1" fmla="*/ 115 h 115"/>
                <a:gd name="T2" fmla="*/ 0 w 115"/>
                <a:gd name="T3" fmla="*/ 58 h 115"/>
                <a:gd name="T4" fmla="*/ 58 w 115"/>
                <a:gd name="T5" fmla="*/ 0 h 115"/>
                <a:gd name="T6" fmla="*/ 115 w 115"/>
                <a:gd name="T7" fmla="*/ 58 h 115"/>
                <a:gd name="T8" fmla="*/ 58 w 115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15"/>
                  </a:moveTo>
                  <a:lnTo>
                    <a:pt x="0" y="58"/>
                  </a:lnTo>
                  <a:lnTo>
                    <a:pt x="58" y="0"/>
                  </a:lnTo>
                  <a:lnTo>
                    <a:pt x="115" y="58"/>
                  </a:lnTo>
                  <a:lnTo>
                    <a:pt x="58" y="11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8355013" y="2354263"/>
              <a:ext cx="258763" cy="296863"/>
            </a:xfrm>
            <a:custGeom>
              <a:avLst/>
              <a:gdLst>
                <a:gd name="T0" fmla="*/ 100 w 177"/>
                <a:gd name="T1" fmla="*/ 0 h 203"/>
                <a:gd name="T2" fmla="*/ 15 w 177"/>
                <a:gd name="T3" fmla="*/ 124 h 203"/>
                <a:gd name="T4" fmla="*/ 27 w 177"/>
                <a:gd name="T5" fmla="*/ 189 h 203"/>
                <a:gd name="T6" fmla="*/ 91 w 177"/>
                <a:gd name="T7" fmla="*/ 177 h 203"/>
                <a:gd name="T8" fmla="*/ 177 w 177"/>
                <a:gd name="T9" fmla="*/ 53 h 203"/>
                <a:gd name="T10" fmla="*/ 100 w 177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03">
                  <a:moveTo>
                    <a:pt x="100" y="0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0" y="145"/>
                    <a:pt x="6" y="174"/>
                    <a:pt x="27" y="189"/>
                  </a:cubicBezTo>
                  <a:cubicBezTo>
                    <a:pt x="48" y="203"/>
                    <a:pt x="77" y="198"/>
                    <a:pt x="91" y="177"/>
                  </a:cubicBezTo>
                  <a:cubicBezTo>
                    <a:pt x="177" y="53"/>
                    <a:pt x="177" y="53"/>
                    <a:pt x="177" y="53"/>
                  </a:cubicBezTo>
                  <a:lnTo>
                    <a:pt x="100" y="0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87"/>
            <p:cNvSpPr>
              <a:spLocks noChangeShapeType="1"/>
            </p:cNvSpPr>
            <p:nvPr userDrawn="1"/>
          </p:nvSpPr>
          <p:spPr bwMode="auto">
            <a:xfrm>
              <a:off x="8391525" y="2514600"/>
              <a:ext cx="111125" cy="77788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8516938" y="2305050"/>
              <a:ext cx="122238" cy="115888"/>
            </a:xfrm>
            <a:custGeom>
              <a:avLst/>
              <a:gdLst>
                <a:gd name="T0" fmla="*/ 77 w 77"/>
                <a:gd name="T1" fmla="*/ 35 h 73"/>
                <a:gd name="T2" fmla="*/ 27 w 77"/>
                <a:gd name="T3" fmla="*/ 0 h 73"/>
                <a:gd name="T4" fmla="*/ 0 w 77"/>
                <a:gd name="T5" fmla="*/ 38 h 73"/>
                <a:gd name="T6" fmla="*/ 51 w 77"/>
                <a:gd name="T7" fmla="*/ 73 h 73"/>
                <a:gd name="T8" fmla="*/ 77 w 77"/>
                <a:gd name="T9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3">
                  <a:moveTo>
                    <a:pt x="77" y="35"/>
                  </a:moveTo>
                  <a:lnTo>
                    <a:pt x="27" y="0"/>
                  </a:lnTo>
                  <a:lnTo>
                    <a:pt x="0" y="38"/>
                  </a:lnTo>
                  <a:lnTo>
                    <a:pt x="51" y="73"/>
                  </a:lnTo>
                  <a:lnTo>
                    <a:pt x="77" y="3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7886700" y="1612900"/>
              <a:ext cx="290513" cy="280988"/>
            </a:xfrm>
            <a:custGeom>
              <a:avLst/>
              <a:gdLst>
                <a:gd name="T0" fmla="*/ 134 w 200"/>
                <a:gd name="T1" fmla="*/ 192 h 192"/>
                <a:gd name="T2" fmla="*/ 0 w 200"/>
                <a:gd name="T3" fmla="*/ 79 h 192"/>
                <a:gd name="T4" fmla="*/ 55 w 200"/>
                <a:gd name="T5" fmla="*/ 14 h 192"/>
                <a:gd name="T6" fmla="*/ 97 w 200"/>
                <a:gd name="T7" fmla="*/ 10 h 192"/>
                <a:gd name="T8" fmla="*/ 186 w 200"/>
                <a:gd name="T9" fmla="*/ 84 h 192"/>
                <a:gd name="T10" fmla="*/ 189 w 200"/>
                <a:gd name="T11" fmla="*/ 126 h 192"/>
                <a:gd name="T12" fmla="*/ 134 w 200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2">
                  <a:moveTo>
                    <a:pt x="134" y="192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5" y="1"/>
                    <a:pt x="84" y="0"/>
                    <a:pt x="97" y="10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98" y="95"/>
                    <a:pt x="200" y="114"/>
                    <a:pt x="189" y="126"/>
                  </a:cubicBezTo>
                  <a:lnTo>
                    <a:pt x="134" y="192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90"/>
            <p:cNvSpPr>
              <a:spLocks noChangeShapeType="1"/>
            </p:cNvSpPr>
            <p:nvPr userDrawn="1"/>
          </p:nvSpPr>
          <p:spPr bwMode="auto">
            <a:xfrm>
              <a:off x="7854950" y="176530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91"/>
            <p:cNvSpPr>
              <a:spLocks noChangeShapeType="1"/>
            </p:cNvSpPr>
            <p:nvPr userDrawn="1"/>
          </p:nvSpPr>
          <p:spPr bwMode="auto">
            <a:xfrm>
              <a:off x="7797800" y="183515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92"/>
            <p:cNvSpPr>
              <a:spLocks noChangeShapeType="1"/>
            </p:cNvSpPr>
            <p:nvPr userDrawn="1"/>
          </p:nvSpPr>
          <p:spPr bwMode="auto">
            <a:xfrm>
              <a:off x="7739063" y="1905000"/>
              <a:ext cx="195263" cy="16510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7500938" y="1639888"/>
              <a:ext cx="685800" cy="642938"/>
            </a:xfrm>
            <a:custGeom>
              <a:avLst/>
              <a:gdLst>
                <a:gd name="T0" fmla="*/ 387 w 432"/>
                <a:gd name="T1" fmla="*/ 135 h 405"/>
                <a:gd name="T2" fmla="*/ 384 w 432"/>
                <a:gd name="T3" fmla="*/ 138 h 405"/>
                <a:gd name="T4" fmla="*/ 366 w 432"/>
                <a:gd name="T5" fmla="*/ 160 h 405"/>
                <a:gd name="T6" fmla="*/ 243 w 432"/>
                <a:gd name="T7" fmla="*/ 56 h 405"/>
                <a:gd name="T8" fmla="*/ 261 w 432"/>
                <a:gd name="T9" fmla="*/ 35 h 405"/>
                <a:gd name="T10" fmla="*/ 264 w 432"/>
                <a:gd name="T11" fmla="*/ 31 h 405"/>
                <a:gd name="T12" fmla="*/ 227 w 432"/>
                <a:gd name="T13" fmla="*/ 0 h 405"/>
                <a:gd name="T14" fmla="*/ 0 w 432"/>
                <a:gd name="T15" fmla="*/ 271 h 405"/>
                <a:gd name="T16" fmla="*/ 160 w 432"/>
                <a:gd name="T17" fmla="*/ 405 h 405"/>
                <a:gd name="T18" fmla="*/ 243 w 432"/>
                <a:gd name="T19" fmla="*/ 398 h 405"/>
                <a:gd name="T20" fmla="*/ 432 w 432"/>
                <a:gd name="T21" fmla="*/ 172 h 405"/>
                <a:gd name="T22" fmla="*/ 387 w 432"/>
                <a:gd name="T23" fmla="*/ 13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" h="405">
                  <a:moveTo>
                    <a:pt x="387" y="135"/>
                  </a:moveTo>
                  <a:lnTo>
                    <a:pt x="384" y="138"/>
                  </a:lnTo>
                  <a:lnTo>
                    <a:pt x="366" y="160"/>
                  </a:lnTo>
                  <a:lnTo>
                    <a:pt x="243" y="56"/>
                  </a:lnTo>
                  <a:lnTo>
                    <a:pt x="261" y="35"/>
                  </a:lnTo>
                  <a:lnTo>
                    <a:pt x="264" y="31"/>
                  </a:lnTo>
                  <a:lnTo>
                    <a:pt x="227" y="0"/>
                  </a:lnTo>
                  <a:lnTo>
                    <a:pt x="0" y="271"/>
                  </a:lnTo>
                  <a:lnTo>
                    <a:pt x="160" y="405"/>
                  </a:lnTo>
                  <a:lnTo>
                    <a:pt x="243" y="398"/>
                  </a:lnTo>
                  <a:lnTo>
                    <a:pt x="432" y="172"/>
                  </a:lnTo>
                  <a:lnTo>
                    <a:pt x="387" y="135"/>
                  </a:lnTo>
                  <a:close/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7754938" y="2211388"/>
              <a:ext cx="131763" cy="71438"/>
            </a:xfrm>
            <a:custGeom>
              <a:avLst/>
              <a:gdLst>
                <a:gd name="T0" fmla="*/ 0 w 83"/>
                <a:gd name="T1" fmla="*/ 45 h 45"/>
                <a:gd name="T2" fmla="*/ 38 w 83"/>
                <a:gd name="T3" fmla="*/ 0 h 45"/>
                <a:gd name="T4" fmla="*/ 83 w 83"/>
                <a:gd name="T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45">
                  <a:moveTo>
                    <a:pt x="0" y="45"/>
                  </a:moveTo>
                  <a:lnTo>
                    <a:pt x="38" y="0"/>
                  </a:lnTo>
                  <a:lnTo>
                    <a:pt x="83" y="38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95"/>
            <p:cNvSpPr>
              <a:spLocks noChangeShapeType="1"/>
            </p:cNvSpPr>
            <p:nvPr userDrawn="1"/>
          </p:nvSpPr>
          <p:spPr bwMode="auto">
            <a:xfrm>
              <a:off x="7920038" y="1689100"/>
              <a:ext cx="128588" cy="10795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451088" y="5101431"/>
            <a:ext cx="2740912" cy="1756569"/>
            <a:chOff x="7046117" y="348455"/>
            <a:chExt cx="3138488" cy="2011363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9748042" y="735805"/>
              <a:ext cx="366713" cy="223838"/>
            </a:xfrm>
            <a:custGeom>
              <a:avLst/>
              <a:gdLst>
                <a:gd name="T0" fmla="*/ 0 w 318"/>
                <a:gd name="T1" fmla="*/ 195 h 195"/>
                <a:gd name="T2" fmla="*/ 318 w 318"/>
                <a:gd name="T3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8" h="195">
                  <a:moveTo>
                    <a:pt x="0" y="195"/>
                  </a:moveTo>
                  <a:cubicBezTo>
                    <a:pt x="47" y="67"/>
                    <a:pt x="190" y="0"/>
                    <a:pt x="318" y="47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808367" y="807243"/>
              <a:ext cx="284163" cy="174625"/>
            </a:xfrm>
            <a:custGeom>
              <a:avLst/>
              <a:gdLst>
                <a:gd name="T0" fmla="*/ 0 w 246"/>
                <a:gd name="T1" fmla="*/ 151 h 151"/>
                <a:gd name="T2" fmla="*/ 246 w 246"/>
                <a:gd name="T3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6" h="151">
                  <a:moveTo>
                    <a:pt x="0" y="151"/>
                  </a:moveTo>
                  <a:cubicBezTo>
                    <a:pt x="36" y="52"/>
                    <a:pt x="146" y="0"/>
                    <a:pt x="246" y="36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870280" y="883443"/>
              <a:ext cx="200025" cy="122238"/>
            </a:xfrm>
            <a:custGeom>
              <a:avLst/>
              <a:gdLst>
                <a:gd name="T0" fmla="*/ 0 w 173"/>
                <a:gd name="T1" fmla="*/ 106 h 106"/>
                <a:gd name="T2" fmla="*/ 173 w 173"/>
                <a:gd name="T3" fmla="*/ 2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106">
                  <a:moveTo>
                    <a:pt x="0" y="106"/>
                  </a:moveTo>
                  <a:cubicBezTo>
                    <a:pt x="25" y="36"/>
                    <a:pt x="103" y="0"/>
                    <a:pt x="173" y="25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960767" y="989805"/>
              <a:ext cx="92075" cy="93663"/>
            </a:xfrm>
            <a:custGeom>
              <a:avLst/>
              <a:gdLst>
                <a:gd name="T0" fmla="*/ 72 w 80"/>
                <a:gd name="T1" fmla="*/ 26 h 81"/>
                <a:gd name="T2" fmla="*/ 25 w 80"/>
                <a:gd name="T3" fmla="*/ 8 h 81"/>
                <a:gd name="T4" fmla="*/ 8 w 80"/>
                <a:gd name="T5" fmla="*/ 55 h 81"/>
                <a:gd name="T6" fmla="*/ 55 w 80"/>
                <a:gd name="T7" fmla="*/ 73 h 81"/>
                <a:gd name="T8" fmla="*/ 72 w 80"/>
                <a:gd name="T9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72" y="26"/>
                  </a:moveTo>
                  <a:cubicBezTo>
                    <a:pt x="64" y="8"/>
                    <a:pt x="43" y="0"/>
                    <a:pt x="25" y="8"/>
                  </a:cubicBezTo>
                  <a:cubicBezTo>
                    <a:pt x="7" y="17"/>
                    <a:pt x="0" y="38"/>
                    <a:pt x="8" y="55"/>
                  </a:cubicBezTo>
                  <a:cubicBezTo>
                    <a:pt x="16" y="73"/>
                    <a:pt x="37" y="81"/>
                    <a:pt x="55" y="73"/>
                  </a:cubicBezTo>
                  <a:cubicBezTo>
                    <a:pt x="73" y="64"/>
                    <a:pt x="80" y="43"/>
                    <a:pt x="72" y="26"/>
                  </a:cubicBez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076405" y="1985168"/>
              <a:ext cx="330200" cy="331788"/>
            </a:xfrm>
            <a:custGeom>
              <a:avLst/>
              <a:gdLst>
                <a:gd name="T0" fmla="*/ 190 w 286"/>
                <a:gd name="T1" fmla="*/ 233 h 287"/>
                <a:gd name="T2" fmla="*/ 249 w 286"/>
                <a:gd name="T3" fmla="*/ 173 h 287"/>
                <a:gd name="T4" fmla="*/ 247 w 286"/>
                <a:gd name="T5" fmla="*/ 37 h 287"/>
                <a:gd name="T6" fmla="*/ 112 w 286"/>
                <a:gd name="T7" fmla="*/ 38 h 287"/>
                <a:gd name="T8" fmla="*/ 22 w 286"/>
                <a:gd name="T9" fmla="*/ 130 h 287"/>
                <a:gd name="T10" fmla="*/ 23 w 286"/>
                <a:gd name="T11" fmla="*/ 209 h 287"/>
                <a:gd name="T12" fmla="*/ 80 w 286"/>
                <a:gd name="T13" fmla="*/ 265 h 287"/>
                <a:gd name="T14" fmla="*/ 159 w 286"/>
                <a:gd name="T15" fmla="*/ 2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87">
                  <a:moveTo>
                    <a:pt x="190" y="233"/>
                  </a:moveTo>
                  <a:cubicBezTo>
                    <a:pt x="249" y="173"/>
                    <a:pt x="249" y="173"/>
                    <a:pt x="249" y="173"/>
                  </a:cubicBezTo>
                  <a:cubicBezTo>
                    <a:pt x="286" y="135"/>
                    <a:pt x="285" y="74"/>
                    <a:pt x="247" y="37"/>
                  </a:cubicBezTo>
                  <a:cubicBezTo>
                    <a:pt x="209" y="0"/>
                    <a:pt x="149" y="0"/>
                    <a:pt x="112" y="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0" y="152"/>
                    <a:pt x="1" y="187"/>
                    <a:pt x="23" y="209"/>
                  </a:cubicBezTo>
                  <a:cubicBezTo>
                    <a:pt x="80" y="265"/>
                    <a:pt x="80" y="265"/>
                    <a:pt x="80" y="265"/>
                  </a:cubicBezTo>
                  <a:cubicBezTo>
                    <a:pt x="102" y="287"/>
                    <a:pt x="138" y="286"/>
                    <a:pt x="159" y="264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8285955" y="1843880"/>
              <a:ext cx="588963" cy="260350"/>
            </a:xfrm>
            <a:custGeom>
              <a:avLst/>
              <a:gdLst>
                <a:gd name="T0" fmla="*/ 0 w 510"/>
                <a:gd name="T1" fmla="*/ 226 h 226"/>
                <a:gd name="T2" fmla="*/ 65 w 510"/>
                <a:gd name="T3" fmla="*/ 159 h 226"/>
                <a:gd name="T4" fmla="*/ 99 w 510"/>
                <a:gd name="T5" fmla="*/ 126 h 226"/>
                <a:gd name="T6" fmla="*/ 266 w 510"/>
                <a:gd name="T7" fmla="*/ 113 h 226"/>
                <a:gd name="T8" fmla="*/ 266 w 510"/>
                <a:gd name="T9" fmla="*/ 113 h 226"/>
                <a:gd name="T10" fmla="*/ 446 w 510"/>
                <a:gd name="T11" fmla="*/ 84 h 226"/>
                <a:gd name="T12" fmla="*/ 510 w 510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226">
                  <a:moveTo>
                    <a:pt x="0" y="22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44" y="82"/>
                    <a:pt x="214" y="76"/>
                    <a:pt x="266" y="113"/>
                  </a:cubicBezTo>
                  <a:cubicBezTo>
                    <a:pt x="266" y="113"/>
                    <a:pt x="266" y="113"/>
                    <a:pt x="266" y="113"/>
                  </a:cubicBezTo>
                  <a:cubicBezTo>
                    <a:pt x="324" y="153"/>
                    <a:pt x="403" y="140"/>
                    <a:pt x="446" y="84"/>
                  </a:cubicBezTo>
                  <a:cubicBezTo>
                    <a:pt x="510" y="0"/>
                    <a:pt x="510" y="0"/>
                    <a:pt x="510" y="0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78005" y="2058193"/>
              <a:ext cx="157163" cy="153988"/>
            </a:xfrm>
            <a:custGeom>
              <a:avLst/>
              <a:gdLst>
                <a:gd name="T0" fmla="*/ 0 w 137"/>
                <a:gd name="T1" fmla="*/ 0 h 134"/>
                <a:gd name="T2" fmla="*/ 137 w 137"/>
                <a:gd name="T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7" h="134">
                  <a:moveTo>
                    <a:pt x="0" y="0"/>
                  </a:moveTo>
                  <a:cubicBezTo>
                    <a:pt x="2" y="2"/>
                    <a:pt x="137" y="134"/>
                    <a:pt x="137" y="134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8292305" y="696118"/>
              <a:ext cx="1285875" cy="1027113"/>
            </a:xfrm>
            <a:custGeom>
              <a:avLst/>
              <a:gdLst>
                <a:gd name="T0" fmla="*/ 1089 w 1113"/>
                <a:gd name="T1" fmla="*/ 554 h 888"/>
                <a:gd name="T2" fmla="*/ 1113 w 1113"/>
                <a:gd name="T3" fmla="*/ 649 h 888"/>
                <a:gd name="T4" fmla="*/ 155 w 1113"/>
                <a:gd name="T5" fmla="*/ 888 h 888"/>
                <a:gd name="T6" fmla="*/ 13 w 1113"/>
                <a:gd name="T7" fmla="*/ 319 h 888"/>
                <a:gd name="T8" fmla="*/ 80 w 1113"/>
                <a:gd name="T9" fmla="*/ 207 h 888"/>
                <a:gd name="T10" fmla="*/ 859 w 1113"/>
                <a:gd name="T11" fmla="*/ 12 h 888"/>
                <a:gd name="T12" fmla="*/ 971 w 1113"/>
                <a:gd name="T13" fmla="*/ 80 h 888"/>
                <a:gd name="T14" fmla="*/ 1066 w 1113"/>
                <a:gd name="T15" fmla="*/ 46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888">
                  <a:moveTo>
                    <a:pt x="1089" y="554"/>
                  </a:moveTo>
                  <a:cubicBezTo>
                    <a:pt x="1113" y="649"/>
                    <a:pt x="1113" y="649"/>
                    <a:pt x="1113" y="649"/>
                  </a:cubicBezTo>
                  <a:cubicBezTo>
                    <a:pt x="155" y="888"/>
                    <a:pt x="155" y="888"/>
                    <a:pt x="155" y="888"/>
                  </a:cubicBezTo>
                  <a:cubicBezTo>
                    <a:pt x="13" y="319"/>
                    <a:pt x="13" y="319"/>
                    <a:pt x="13" y="319"/>
                  </a:cubicBezTo>
                  <a:cubicBezTo>
                    <a:pt x="0" y="269"/>
                    <a:pt x="30" y="219"/>
                    <a:pt x="80" y="207"/>
                  </a:cubicBezTo>
                  <a:cubicBezTo>
                    <a:pt x="859" y="12"/>
                    <a:pt x="859" y="12"/>
                    <a:pt x="859" y="12"/>
                  </a:cubicBezTo>
                  <a:cubicBezTo>
                    <a:pt x="908" y="0"/>
                    <a:pt x="959" y="30"/>
                    <a:pt x="971" y="80"/>
                  </a:cubicBezTo>
                  <a:cubicBezTo>
                    <a:pt x="1066" y="460"/>
                    <a:pt x="1066" y="460"/>
                    <a:pt x="1066" y="460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379617" y="789780"/>
              <a:ext cx="1098550" cy="806450"/>
            </a:xfrm>
            <a:custGeom>
              <a:avLst/>
              <a:gdLst>
                <a:gd name="T0" fmla="*/ 929 w 951"/>
                <a:gd name="T1" fmla="*/ 401 h 698"/>
                <a:gd name="T2" fmla="*/ 951 w 951"/>
                <a:gd name="T3" fmla="*/ 490 h 698"/>
                <a:gd name="T4" fmla="*/ 118 w 951"/>
                <a:gd name="T5" fmla="*/ 698 h 698"/>
                <a:gd name="T6" fmla="*/ 7 w 951"/>
                <a:gd name="T7" fmla="*/ 255 h 698"/>
                <a:gd name="T8" fmla="*/ 46 w 951"/>
                <a:gd name="T9" fmla="*/ 189 h 698"/>
                <a:gd name="T10" fmla="*/ 775 w 951"/>
                <a:gd name="T11" fmla="*/ 8 h 698"/>
                <a:gd name="T12" fmla="*/ 840 w 951"/>
                <a:gd name="T13" fmla="*/ 47 h 698"/>
                <a:gd name="T14" fmla="*/ 929 w 951"/>
                <a:gd name="T15" fmla="*/ 401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1" h="698">
                  <a:moveTo>
                    <a:pt x="929" y="401"/>
                  </a:moveTo>
                  <a:cubicBezTo>
                    <a:pt x="951" y="490"/>
                    <a:pt x="951" y="490"/>
                    <a:pt x="951" y="490"/>
                  </a:cubicBezTo>
                  <a:cubicBezTo>
                    <a:pt x="118" y="698"/>
                    <a:pt x="118" y="698"/>
                    <a:pt x="118" y="698"/>
                  </a:cubicBezTo>
                  <a:cubicBezTo>
                    <a:pt x="7" y="255"/>
                    <a:pt x="7" y="255"/>
                    <a:pt x="7" y="255"/>
                  </a:cubicBezTo>
                  <a:cubicBezTo>
                    <a:pt x="0" y="226"/>
                    <a:pt x="17" y="197"/>
                    <a:pt x="46" y="189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804" y="0"/>
                    <a:pt x="833" y="18"/>
                    <a:pt x="840" y="47"/>
                  </a:cubicBezTo>
                  <a:cubicBezTo>
                    <a:pt x="929" y="401"/>
                    <a:pt x="929" y="401"/>
                    <a:pt x="929" y="401"/>
                  </a:cubicBez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851105" y="1621630"/>
              <a:ext cx="411163" cy="185738"/>
            </a:xfrm>
            <a:custGeom>
              <a:avLst/>
              <a:gdLst>
                <a:gd name="T0" fmla="*/ 259 w 259"/>
                <a:gd name="T1" fmla="*/ 56 h 117"/>
                <a:gd name="T2" fmla="*/ 14 w 259"/>
                <a:gd name="T3" fmla="*/ 117 h 117"/>
                <a:gd name="T4" fmla="*/ 0 w 259"/>
                <a:gd name="T5" fmla="*/ 61 h 117"/>
                <a:gd name="T6" fmla="*/ 245 w 259"/>
                <a:gd name="T7" fmla="*/ 0 h 117"/>
                <a:gd name="T8" fmla="*/ 259 w 259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17">
                  <a:moveTo>
                    <a:pt x="259" y="56"/>
                  </a:moveTo>
                  <a:lnTo>
                    <a:pt x="14" y="117"/>
                  </a:lnTo>
                  <a:lnTo>
                    <a:pt x="0" y="61"/>
                  </a:lnTo>
                  <a:lnTo>
                    <a:pt x="245" y="0"/>
                  </a:lnTo>
                  <a:lnTo>
                    <a:pt x="259" y="5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924130" y="1559718"/>
              <a:ext cx="220663" cy="134938"/>
            </a:xfrm>
            <a:custGeom>
              <a:avLst/>
              <a:gdLst>
                <a:gd name="T0" fmla="*/ 139 w 139"/>
                <a:gd name="T1" fmla="*/ 53 h 85"/>
                <a:gd name="T2" fmla="*/ 14 w 139"/>
                <a:gd name="T3" fmla="*/ 85 h 85"/>
                <a:gd name="T4" fmla="*/ 0 w 139"/>
                <a:gd name="T5" fmla="*/ 31 h 85"/>
                <a:gd name="T6" fmla="*/ 126 w 139"/>
                <a:gd name="T7" fmla="*/ 0 h 85"/>
                <a:gd name="T8" fmla="*/ 139 w 139"/>
                <a:gd name="T9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39" y="53"/>
                  </a:moveTo>
                  <a:lnTo>
                    <a:pt x="14" y="85"/>
                  </a:lnTo>
                  <a:lnTo>
                    <a:pt x="0" y="31"/>
                  </a:lnTo>
                  <a:lnTo>
                    <a:pt x="126" y="0"/>
                  </a:lnTo>
                  <a:lnTo>
                    <a:pt x="139" y="53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8573292" y="1066005"/>
              <a:ext cx="768350" cy="409575"/>
            </a:xfrm>
            <a:custGeom>
              <a:avLst/>
              <a:gdLst>
                <a:gd name="T0" fmla="*/ 0 w 484"/>
                <a:gd name="T1" fmla="*/ 258 h 258"/>
                <a:gd name="T2" fmla="*/ 99 w 484"/>
                <a:gd name="T3" fmla="*/ 24 h 258"/>
                <a:gd name="T4" fmla="*/ 252 w 484"/>
                <a:gd name="T5" fmla="*/ 102 h 258"/>
                <a:gd name="T6" fmla="*/ 291 w 484"/>
                <a:gd name="T7" fmla="*/ 0 h 258"/>
                <a:gd name="T8" fmla="*/ 484 w 484"/>
                <a:gd name="T9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58">
                  <a:moveTo>
                    <a:pt x="0" y="258"/>
                  </a:moveTo>
                  <a:lnTo>
                    <a:pt x="99" y="24"/>
                  </a:lnTo>
                  <a:lnTo>
                    <a:pt x="252" y="102"/>
                  </a:lnTo>
                  <a:lnTo>
                    <a:pt x="291" y="0"/>
                  </a:lnTo>
                  <a:lnTo>
                    <a:pt x="484" y="115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330530" y="1678780"/>
              <a:ext cx="739775" cy="681038"/>
            </a:xfrm>
            <a:custGeom>
              <a:avLst/>
              <a:gdLst>
                <a:gd name="T0" fmla="*/ 365 w 466"/>
                <a:gd name="T1" fmla="*/ 401 h 429"/>
                <a:gd name="T2" fmla="*/ 343 w 466"/>
                <a:gd name="T3" fmla="*/ 429 h 429"/>
                <a:gd name="T4" fmla="*/ 0 w 466"/>
                <a:gd name="T5" fmla="*/ 154 h 429"/>
                <a:gd name="T6" fmla="*/ 124 w 466"/>
                <a:gd name="T7" fmla="*/ 0 h 429"/>
                <a:gd name="T8" fmla="*/ 466 w 466"/>
                <a:gd name="T9" fmla="*/ 275 h 429"/>
                <a:gd name="T10" fmla="*/ 385 w 466"/>
                <a:gd name="T11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29">
                  <a:moveTo>
                    <a:pt x="365" y="401"/>
                  </a:moveTo>
                  <a:lnTo>
                    <a:pt x="343" y="429"/>
                  </a:lnTo>
                  <a:lnTo>
                    <a:pt x="0" y="154"/>
                  </a:lnTo>
                  <a:lnTo>
                    <a:pt x="124" y="0"/>
                  </a:lnTo>
                  <a:lnTo>
                    <a:pt x="466" y="275"/>
                  </a:lnTo>
                  <a:lnTo>
                    <a:pt x="385" y="376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330530" y="1723230"/>
              <a:ext cx="704850" cy="636588"/>
            </a:xfrm>
            <a:custGeom>
              <a:avLst/>
              <a:gdLst>
                <a:gd name="T0" fmla="*/ 365 w 444"/>
                <a:gd name="T1" fmla="*/ 373 h 401"/>
                <a:gd name="T2" fmla="*/ 343 w 444"/>
                <a:gd name="T3" fmla="*/ 401 h 401"/>
                <a:gd name="T4" fmla="*/ 0 w 444"/>
                <a:gd name="T5" fmla="*/ 126 h 401"/>
                <a:gd name="T6" fmla="*/ 101 w 444"/>
                <a:gd name="T7" fmla="*/ 0 h 401"/>
                <a:gd name="T8" fmla="*/ 444 w 444"/>
                <a:gd name="T9" fmla="*/ 275 h 401"/>
                <a:gd name="T10" fmla="*/ 391 w 444"/>
                <a:gd name="T11" fmla="*/ 34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401">
                  <a:moveTo>
                    <a:pt x="365" y="373"/>
                  </a:moveTo>
                  <a:lnTo>
                    <a:pt x="343" y="401"/>
                  </a:lnTo>
                  <a:lnTo>
                    <a:pt x="0" y="126"/>
                  </a:lnTo>
                  <a:lnTo>
                    <a:pt x="101" y="0"/>
                  </a:lnTo>
                  <a:lnTo>
                    <a:pt x="444" y="275"/>
                  </a:lnTo>
                  <a:lnTo>
                    <a:pt x="391" y="341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4217" y="1493043"/>
              <a:ext cx="560388" cy="542925"/>
            </a:xfrm>
            <a:custGeom>
              <a:avLst/>
              <a:gdLst>
                <a:gd name="T0" fmla="*/ 220 w 353"/>
                <a:gd name="T1" fmla="*/ 342 h 342"/>
                <a:gd name="T2" fmla="*/ 0 w 353"/>
                <a:gd name="T3" fmla="*/ 166 h 342"/>
                <a:gd name="T4" fmla="*/ 134 w 353"/>
                <a:gd name="T5" fmla="*/ 0 h 342"/>
                <a:gd name="T6" fmla="*/ 353 w 353"/>
                <a:gd name="T7" fmla="*/ 177 h 342"/>
                <a:gd name="T8" fmla="*/ 220 w 353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342">
                  <a:moveTo>
                    <a:pt x="220" y="342"/>
                  </a:moveTo>
                  <a:lnTo>
                    <a:pt x="0" y="166"/>
                  </a:lnTo>
                  <a:lnTo>
                    <a:pt x="134" y="0"/>
                  </a:lnTo>
                  <a:lnTo>
                    <a:pt x="353" y="177"/>
                  </a:lnTo>
                  <a:lnTo>
                    <a:pt x="220" y="342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560717" y="1634330"/>
              <a:ext cx="122238" cy="122238"/>
            </a:xfrm>
            <a:custGeom>
              <a:avLst/>
              <a:gdLst>
                <a:gd name="T0" fmla="*/ 40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40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40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40" y="77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973467" y="1964530"/>
              <a:ext cx="122238" cy="122238"/>
            </a:xfrm>
            <a:custGeom>
              <a:avLst/>
              <a:gdLst>
                <a:gd name="T0" fmla="*/ 39 w 77"/>
                <a:gd name="T1" fmla="*/ 77 h 77"/>
                <a:gd name="T2" fmla="*/ 0 w 77"/>
                <a:gd name="T3" fmla="*/ 45 h 77"/>
                <a:gd name="T4" fmla="*/ 37 w 77"/>
                <a:gd name="T5" fmla="*/ 0 h 77"/>
                <a:gd name="T6" fmla="*/ 77 w 77"/>
                <a:gd name="T7" fmla="*/ 32 h 77"/>
                <a:gd name="T8" fmla="*/ 39 w 77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39" y="77"/>
                  </a:moveTo>
                  <a:lnTo>
                    <a:pt x="0" y="45"/>
                  </a:lnTo>
                  <a:lnTo>
                    <a:pt x="37" y="0"/>
                  </a:lnTo>
                  <a:lnTo>
                    <a:pt x="77" y="32"/>
                  </a:lnTo>
                  <a:lnTo>
                    <a:pt x="39" y="77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9848055" y="1588293"/>
              <a:ext cx="246063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9786142" y="1662905"/>
              <a:ext cx="247650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9725817" y="1739105"/>
              <a:ext cx="247650" cy="1984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9043192" y="2078830"/>
              <a:ext cx="60325" cy="61913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8898730" y="2223293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8898730" y="2078830"/>
              <a:ext cx="60325" cy="61913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9043192" y="2223293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H="1">
              <a:off x="7377905" y="1761330"/>
              <a:ext cx="61913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7236617" y="1902618"/>
              <a:ext cx="60325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7236617" y="1761330"/>
              <a:ext cx="60325" cy="58738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377905" y="1902618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9382917" y="362743"/>
              <a:ext cx="58738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9238455" y="505618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9238455" y="362743"/>
              <a:ext cx="61913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9382917" y="505618"/>
              <a:ext cx="58738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9725817" y="1213643"/>
              <a:ext cx="120650" cy="122238"/>
            </a:xfrm>
            <a:prstGeom prst="ellips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7625555" y="1104105"/>
              <a:ext cx="523875" cy="777875"/>
            </a:xfrm>
            <a:custGeom>
              <a:avLst/>
              <a:gdLst>
                <a:gd name="T0" fmla="*/ 238 w 330"/>
                <a:gd name="T1" fmla="*/ 490 h 490"/>
                <a:gd name="T2" fmla="*/ 0 w 330"/>
                <a:gd name="T3" fmla="*/ 440 h 490"/>
                <a:gd name="T4" fmla="*/ 92 w 330"/>
                <a:gd name="T5" fmla="*/ 0 h 490"/>
                <a:gd name="T6" fmla="*/ 330 w 330"/>
                <a:gd name="T7" fmla="*/ 49 h 490"/>
                <a:gd name="T8" fmla="*/ 260 w 330"/>
                <a:gd name="T9" fmla="*/ 387 h 490"/>
                <a:gd name="T10" fmla="*/ 254 w 330"/>
                <a:gd name="T11" fmla="*/ 41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90">
                  <a:moveTo>
                    <a:pt x="238" y="490"/>
                  </a:moveTo>
                  <a:lnTo>
                    <a:pt x="0" y="440"/>
                  </a:lnTo>
                  <a:lnTo>
                    <a:pt x="92" y="0"/>
                  </a:lnTo>
                  <a:lnTo>
                    <a:pt x="330" y="49"/>
                  </a:lnTo>
                  <a:lnTo>
                    <a:pt x="260" y="387"/>
                  </a:lnTo>
                  <a:lnTo>
                    <a:pt x="254" y="412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7728742" y="1213643"/>
              <a:ext cx="398463" cy="177800"/>
            </a:xfrm>
            <a:custGeom>
              <a:avLst/>
              <a:gdLst>
                <a:gd name="T0" fmla="*/ 238 w 251"/>
                <a:gd name="T1" fmla="*/ 112 h 112"/>
                <a:gd name="T2" fmla="*/ 0 w 251"/>
                <a:gd name="T3" fmla="*/ 62 h 112"/>
                <a:gd name="T4" fmla="*/ 13 w 251"/>
                <a:gd name="T5" fmla="*/ 0 h 112"/>
                <a:gd name="T6" fmla="*/ 251 w 251"/>
                <a:gd name="T7" fmla="*/ 49 h 112"/>
                <a:gd name="T8" fmla="*/ 238 w 25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12">
                  <a:moveTo>
                    <a:pt x="238" y="112"/>
                  </a:moveTo>
                  <a:lnTo>
                    <a:pt x="0" y="62"/>
                  </a:lnTo>
                  <a:lnTo>
                    <a:pt x="13" y="0"/>
                  </a:lnTo>
                  <a:lnTo>
                    <a:pt x="251" y="49"/>
                  </a:lnTo>
                  <a:lnTo>
                    <a:pt x="238" y="112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7779542" y="1272380"/>
              <a:ext cx="295275" cy="6032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7827167" y="650080"/>
              <a:ext cx="152400" cy="1524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96" y="48"/>
                  </a:lnTo>
                  <a:lnTo>
                    <a:pt x="48" y="9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2"/>
            <p:cNvSpPr>
              <a:spLocks/>
            </p:cNvSpPr>
            <p:nvPr/>
          </p:nvSpPr>
          <p:spPr bwMode="auto">
            <a:xfrm>
              <a:off x="9997280" y="348455"/>
              <a:ext cx="150813" cy="150813"/>
            </a:xfrm>
            <a:custGeom>
              <a:avLst/>
              <a:gdLst>
                <a:gd name="T0" fmla="*/ 48 w 95"/>
                <a:gd name="T1" fmla="*/ 95 h 95"/>
                <a:gd name="T2" fmla="*/ 0 w 95"/>
                <a:gd name="T3" fmla="*/ 47 h 95"/>
                <a:gd name="T4" fmla="*/ 48 w 95"/>
                <a:gd name="T5" fmla="*/ 0 h 95"/>
                <a:gd name="T6" fmla="*/ 95 w 95"/>
                <a:gd name="T7" fmla="*/ 47 h 95"/>
                <a:gd name="T8" fmla="*/ 48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0" y="47"/>
                  </a:lnTo>
                  <a:lnTo>
                    <a:pt x="48" y="0"/>
                  </a:lnTo>
                  <a:lnTo>
                    <a:pt x="95" y="47"/>
                  </a:lnTo>
                  <a:lnTo>
                    <a:pt x="48" y="95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>
              <a:off x="8393905" y="392905"/>
              <a:ext cx="201613" cy="231775"/>
            </a:xfrm>
            <a:custGeom>
              <a:avLst/>
              <a:gdLst>
                <a:gd name="T0" fmla="*/ 127 w 127"/>
                <a:gd name="T1" fmla="*/ 109 h 146"/>
                <a:gd name="T2" fmla="*/ 65 w 127"/>
                <a:gd name="T3" fmla="*/ 146 h 146"/>
                <a:gd name="T4" fmla="*/ 0 w 127"/>
                <a:gd name="T5" fmla="*/ 37 h 146"/>
                <a:gd name="T6" fmla="*/ 62 w 127"/>
                <a:gd name="T7" fmla="*/ 0 h 146"/>
                <a:gd name="T8" fmla="*/ 127 w 127"/>
                <a:gd name="T9" fmla="*/ 10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6">
                  <a:moveTo>
                    <a:pt x="127" y="109"/>
                  </a:moveTo>
                  <a:lnTo>
                    <a:pt x="65" y="146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27" y="109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8424067" y="445293"/>
              <a:ext cx="171450" cy="179388"/>
            </a:xfrm>
            <a:custGeom>
              <a:avLst/>
              <a:gdLst>
                <a:gd name="T0" fmla="*/ 108 w 108"/>
                <a:gd name="T1" fmla="*/ 76 h 113"/>
                <a:gd name="T2" fmla="*/ 46 w 108"/>
                <a:gd name="T3" fmla="*/ 113 h 113"/>
                <a:gd name="T4" fmla="*/ 0 w 108"/>
                <a:gd name="T5" fmla="*/ 37 h 113"/>
                <a:gd name="T6" fmla="*/ 62 w 108"/>
                <a:gd name="T7" fmla="*/ 0 h 113"/>
                <a:gd name="T8" fmla="*/ 108 w 108"/>
                <a:gd name="T9" fmla="*/ 7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">
                  <a:moveTo>
                    <a:pt x="108" y="76"/>
                  </a:moveTo>
                  <a:lnTo>
                    <a:pt x="46" y="113"/>
                  </a:lnTo>
                  <a:lnTo>
                    <a:pt x="0" y="37"/>
                  </a:lnTo>
                  <a:lnTo>
                    <a:pt x="62" y="0"/>
                  </a:lnTo>
                  <a:lnTo>
                    <a:pt x="108" y="76"/>
                  </a:lnTo>
                  <a:close/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5"/>
            <p:cNvSpPr>
              <a:spLocks/>
            </p:cNvSpPr>
            <p:nvPr/>
          </p:nvSpPr>
          <p:spPr bwMode="auto">
            <a:xfrm>
              <a:off x="7131842" y="2045493"/>
              <a:ext cx="541338" cy="279400"/>
            </a:xfrm>
            <a:custGeom>
              <a:avLst/>
              <a:gdLst>
                <a:gd name="T0" fmla="*/ 255 w 341"/>
                <a:gd name="T1" fmla="*/ 83 h 176"/>
                <a:gd name="T2" fmla="*/ 19 w 341"/>
                <a:gd name="T3" fmla="*/ 176 h 176"/>
                <a:gd name="T4" fmla="*/ 0 w 341"/>
                <a:gd name="T5" fmla="*/ 125 h 176"/>
                <a:gd name="T6" fmla="*/ 321 w 341"/>
                <a:gd name="T7" fmla="*/ 0 h 176"/>
                <a:gd name="T8" fmla="*/ 341 w 341"/>
                <a:gd name="T9" fmla="*/ 50 h 176"/>
                <a:gd name="T10" fmla="*/ 301 w 341"/>
                <a:gd name="T11" fmla="*/ 6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76">
                  <a:moveTo>
                    <a:pt x="255" y="83"/>
                  </a:moveTo>
                  <a:lnTo>
                    <a:pt x="19" y="176"/>
                  </a:lnTo>
                  <a:lnTo>
                    <a:pt x="0" y="125"/>
                  </a:lnTo>
                  <a:lnTo>
                    <a:pt x="321" y="0"/>
                  </a:lnTo>
                  <a:lnTo>
                    <a:pt x="341" y="50"/>
                  </a:lnTo>
                  <a:lnTo>
                    <a:pt x="301" y="65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>
              <a:off x="7331867" y="2166143"/>
              <a:ext cx="31750" cy="79375"/>
            </a:xfrm>
            <a:prstGeom prst="line">
              <a:avLst/>
            </a:pr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"/>
            <p:cNvSpPr>
              <a:spLocks/>
            </p:cNvSpPr>
            <p:nvPr/>
          </p:nvSpPr>
          <p:spPr bwMode="auto">
            <a:xfrm>
              <a:off x="7046117" y="2243930"/>
              <a:ext cx="115888" cy="80963"/>
            </a:xfrm>
            <a:custGeom>
              <a:avLst/>
              <a:gdLst>
                <a:gd name="T0" fmla="*/ 54 w 73"/>
                <a:gd name="T1" fmla="*/ 0 h 51"/>
                <a:gd name="T2" fmla="*/ 0 w 73"/>
                <a:gd name="T3" fmla="*/ 51 h 51"/>
                <a:gd name="T4" fmla="*/ 73 w 7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1">
                  <a:moveTo>
                    <a:pt x="54" y="0"/>
                  </a:moveTo>
                  <a:lnTo>
                    <a:pt x="0" y="51"/>
                  </a:lnTo>
                  <a:lnTo>
                    <a:pt x="73" y="51"/>
                  </a:lnTo>
                </a:path>
              </a:pathLst>
            </a:custGeom>
            <a:noFill/>
            <a:ln w="1428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직사각형 45"/>
          <p:cNvSpPr/>
          <p:nvPr userDrawn="1"/>
        </p:nvSpPr>
        <p:spPr>
          <a:xfrm>
            <a:off x="694268" y="1014191"/>
            <a:ext cx="10802407" cy="216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32850" y="4382616"/>
            <a:ext cx="9968775" cy="1782210"/>
            <a:chOff x="1713741" y="3160140"/>
            <a:chExt cx="9968775" cy="2000548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7461398" y="3160140"/>
              <a:ext cx="4221118" cy="19851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Maloy Kumar Devnath</a:t>
              </a:r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Lecturer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of CSE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BSMRSTU</a:t>
              </a:r>
            </a:p>
            <a:p>
              <a:pPr algn="ctr"/>
              <a:endParaRPr lang="en-US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13741" y="3160140"/>
              <a:ext cx="4221118" cy="20005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S. M. Khalid Hasan</a:t>
              </a:r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Id: 20151101010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Dept. of CSE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BSMRSTU</a:t>
              </a:r>
            </a:p>
            <a:p>
              <a:pPr algn="ctr"/>
              <a:endParaRPr lang="en-US" alt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32850" y="2633986"/>
            <a:ext cx="9968775" cy="1666685"/>
            <a:chOff x="1713741" y="3160140"/>
            <a:chExt cx="9968775" cy="2000548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7461398" y="3160140"/>
              <a:ext cx="4221118" cy="19851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Md. Martuza Ahamad</a:t>
              </a:r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Lecturer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of CSE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BSMRSTU</a:t>
              </a:r>
            </a:p>
            <a:p>
              <a:pPr algn="ctr"/>
              <a:endParaRPr lang="en-US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13741" y="3160140"/>
              <a:ext cx="4221118" cy="200054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Md. Rony Shaikh</a:t>
              </a:r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Id: 20151101013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Dept. of CSE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BSMRSTU</a:t>
              </a:r>
            </a:p>
            <a:p>
              <a:pPr algn="ctr"/>
              <a:endParaRPr lang="en-US" altLang="en-US" sz="16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315927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85520"/>
            <a:ext cx="100965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Textual Movie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Using Probabilistic Classifier Based on Machine Learning Approach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37387" y="1939334"/>
            <a:ext cx="8994462" cy="680079"/>
            <a:chOff x="1337387" y="2307830"/>
            <a:chExt cx="8994462" cy="680079"/>
          </a:xfrm>
        </p:grpSpPr>
        <p:sp>
          <p:nvSpPr>
            <p:cNvPr id="13" name="Rectangle 12"/>
            <p:cNvSpPr/>
            <p:nvPr/>
          </p:nvSpPr>
          <p:spPr>
            <a:xfrm>
              <a:off x="1824308" y="2307830"/>
              <a:ext cx="215155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latin typeface="Blackadder ITC" panose="04020505051007020D02" pitchFamily="82" charset="0"/>
                  <a:ea typeface="宋体" panose="02010600030101010101" pitchFamily="2" charset="-122"/>
                  <a:cs typeface="Arial" panose="020B0604020202020204" pitchFamily="34" charset="0"/>
                </a:rPr>
                <a:t>Presented by</a:t>
              </a:r>
              <a:endParaRPr lang="en-US" sz="3600" b="1" dirty="0"/>
            </a:p>
          </p:txBody>
        </p:sp>
        <p:sp>
          <p:nvSpPr>
            <p:cNvPr id="14" name="Rectangle 9677">
              <a:extLst>
                <a:ext uri="{FF2B5EF4-FFF2-40B4-BE49-F238E27FC236}">
                  <a16:creationId xmlns:a16="http://schemas.microsoft.com/office/drawing/2014/main" id="{6B2C315A-3559-40EB-B2DB-9AE1189C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757" y="2928742"/>
              <a:ext cx="334409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61398" y="2307830"/>
              <a:ext cx="23968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latin typeface="Blackadder ITC" panose="04020505051007020D02" pitchFamily="82" charset="0"/>
                  <a:ea typeface="宋体" panose="02010600030101010101" pitchFamily="2" charset="-122"/>
                  <a:cs typeface="Arial" panose="020B0604020202020204" pitchFamily="34" charset="0"/>
                </a:rPr>
                <a:t>Supervised </a:t>
              </a:r>
              <a:r>
                <a:rPr lang="en-US" altLang="zh-CN" sz="3600" b="1" dirty="0">
                  <a:latin typeface="Blackadder ITC" panose="04020505051007020D02" pitchFamily="82" charset="0"/>
                  <a:ea typeface="宋体" panose="02010600030101010101" pitchFamily="2" charset="-122"/>
                  <a:cs typeface="Arial" panose="020B0604020202020204" pitchFamily="34" charset="0"/>
                </a:rPr>
                <a:t>by</a:t>
              </a:r>
              <a:endParaRPr lang="en-US" sz="3600" b="1" dirty="0"/>
            </a:p>
          </p:txBody>
        </p:sp>
        <p:sp>
          <p:nvSpPr>
            <p:cNvPr id="16" name="Rectangle 9677">
              <a:extLst>
                <a:ext uri="{FF2B5EF4-FFF2-40B4-BE49-F238E27FC236}">
                  <a16:creationId xmlns:a16="http://schemas.microsoft.com/office/drawing/2014/main" id="{6B2C315A-3559-40EB-B2DB-9AE1189C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387" y="2942189"/>
              <a:ext cx="3344092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Slide Number Placeholder 15"/>
          <p:cNvSpPr txBox="1">
            <a:spLocks/>
          </p:cNvSpPr>
          <p:nvPr/>
        </p:nvSpPr>
        <p:spPr>
          <a:xfrm>
            <a:off x="10948063" y="639884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A04B9EB-F087-4BAC-94A3-22EE32B7022C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9500" y="1129343"/>
            <a:ext cx="21464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sz="2200" b="1" dirty="0"/>
          </a:p>
        </p:txBody>
      </p:sp>
      <p:pic>
        <p:nvPicPr>
          <p:cNvPr id="1027" name="Picture 3" descr="System_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10" y="1522441"/>
            <a:ext cx="7514390" cy="414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473220" y="5803047"/>
            <a:ext cx="43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Figure-4. Sentiment Analysis Evaluation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9500" y="1160307"/>
            <a:ext cx="5635199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Methods in our experiment: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7525" y="1963326"/>
            <a:ext cx="6096000" cy="2345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(DT)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(NB)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 (GBM)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</a:t>
            </a:r>
          </a:p>
        </p:txBody>
      </p:sp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18253"/>
              </p:ext>
            </p:extLst>
          </p:nvPr>
        </p:nvGraphicFramePr>
        <p:xfrm>
          <a:off x="1079500" y="2247229"/>
          <a:ext cx="4630877" cy="246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81">
                  <a:extLst>
                    <a:ext uri="{9D8B030D-6E8A-4147-A177-3AD203B41FA5}">
                      <a16:colId xmlns:a16="http://schemas.microsoft.com/office/drawing/2014/main" val="3838284189"/>
                    </a:ext>
                  </a:extLst>
                </a:gridCol>
                <a:gridCol w="931799">
                  <a:extLst>
                    <a:ext uri="{9D8B030D-6E8A-4147-A177-3AD203B41FA5}">
                      <a16:colId xmlns:a16="http://schemas.microsoft.com/office/drawing/2014/main" val="3437803985"/>
                    </a:ext>
                  </a:extLst>
                </a:gridCol>
                <a:gridCol w="937411">
                  <a:extLst>
                    <a:ext uri="{9D8B030D-6E8A-4147-A177-3AD203B41FA5}">
                      <a16:colId xmlns:a16="http://schemas.microsoft.com/office/drawing/2014/main" val="2805216547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1052642634"/>
                    </a:ext>
                  </a:extLst>
                </a:gridCol>
                <a:gridCol w="1057659">
                  <a:extLst>
                    <a:ext uri="{9D8B030D-6E8A-4147-A177-3AD203B41FA5}">
                      <a16:colId xmlns:a16="http://schemas.microsoft.com/office/drawing/2014/main" val="3847544692"/>
                    </a:ext>
                  </a:extLst>
                </a:gridCol>
              </a:tblGrid>
              <a:tr h="494666"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487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1721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90.46%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68786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9500" y="5107296"/>
            <a:ext cx="47404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- 1. Performance metrics of the Decision Tree Classifier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1897544"/>
            <a:ext cx="5589587" cy="31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59500" y="4997564"/>
            <a:ext cx="56443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Figure-5.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Visualization of Classification Report using Decision Tree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252532"/>
            <a:ext cx="10071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Performance metrics and classification results of the Decision Tree Classifier:</a:t>
            </a:r>
            <a:endParaRPr lang="en-US" sz="2200" dirty="0"/>
          </a:p>
        </p:txBody>
      </p:sp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21084"/>
              </p:ext>
            </p:extLst>
          </p:nvPr>
        </p:nvGraphicFramePr>
        <p:xfrm>
          <a:off x="1079500" y="2247229"/>
          <a:ext cx="4630877" cy="246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81">
                  <a:extLst>
                    <a:ext uri="{9D8B030D-6E8A-4147-A177-3AD203B41FA5}">
                      <a16:colId xmlns:a16="http://schemas.microsoft.com/office/drawing/2014/main" val="3838284189"/>
                    </a:ext>
                  </a:extLst>
                </a:gridCol>
                <a:gridCol w="931799">
                  <a:extLst>
                    <a:ext uri="{9D8B030D-6E8A-4147-A177-3AD203B41FA5}">
                      <a16:colId xmlns:a16="http://schemas.microsoft.com/office/drawing/2014/main" val="3437803985"/>
                    </a:ext>
                  </a:extLst>
                </a:gridCol>
                <a:gridCol w="937411">
                  <a:extLst>
                    <a:ext uri="{9D8B030D-6E8A-4147-A177-3AD203B41FA5}">
                      <a16:colId xmlns:a16="http://schemas.microsoft.com/office/drawing/2014/main" val="2805216547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1052642634"/>
                    </a:ext>
                  </a:extLst>
                </a:gridCol>
                <a:gridCol w="1057659">
                  <a:extLst>
                    <a:ext uri="{9D8B030D-6E8A-4147-A177-3AD203B41FA5}">
                      <a16:colId xmlns:a16="http://schemas.microsoft.com/office/drawing/2014/main" val="3847544692"/>
                    </a:ext>
                  </a:extLst>
                </a:gridCol>
              </a:tblGrid>
              <a:tr h="494666"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487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99.97%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1.00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1.00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1721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92.23%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68786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9500" y="5107296"/>
            <a:ext cx="47404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- 2. Performance metrics of the Random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Forest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9500" y="4997564"/>
            <a:ext cx="56443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Figure-6.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Visualization of Classification Report using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Random Forest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252532"/>
            <a:ext cx="10071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Performance metrics and classification results of the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Random Forest:</a:t>
            </a:r>
            <a:endParaRPr lang="en-US" sz="2200" dirty="0"/>
          </a:p>
        </p:txBody>
      </p:sp>
      <p:pic>
        <p:nvPicPr>
          <p:cNvPr id="11" name="Picture 2" descr="R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1897544"/>
            <a:ext cx="5561012" cy="31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06913"/>
              </p:ext>
            </p:extLst>
          </p:nvPr>
        </p:nvGraphicFramePr>
        <p:xfrm>
          <a:off x="1079500" y="2247229"/>
          <a:ext cx="4630877" cy="246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81">
                  <a:extLst>
                    <a:ext uri="{9D8B030D-6E8A-4147-A177-3AD203B41FA5}">
                      <a16:colId xmlns:a16="http://schemas.microsoft.com/office/drawing/2014/main" val="3838284189"/>
                    </a:ext>
                  </a:extLst>
                </a:gridCol>
                <a:gridCol w="931799">
                  <a:extLst>
                    <a:ext uri="{9D8B030D-6E8A-4147-A177-3AD203B41FA5}">
                      <a16:colId xmlns:a16="http://schemas.microsoft.com/office/drawing/2014/main" val="3437803985"/>
                    </a:ext>
                  </a:extLst>
                </a:gridCol>
                <a:gridCol w="937411">
                  <a:extLst>
                    <a:ext uri="{9D8B030D-6E8A-4147-A177-3AD203B41FA5}">
                      <a16:colId xmlns:a16="http://schemas.microsoft.com/office/drawing/2014/main" val="2805216547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1052642634"/>
                    </a:ext>
                  </a:extLst>
                </a:gridCol>
                <a:gridCol w="1057659">
                  <a:extLst>
                    <a:ext uri="{9D8B030D-6E8A-4147-A177-3AD203B41FA5}">
                      <a16:colId xmlns:a16="http://schemas.microsoft.com/office/drawing/2014/main" val="3847544692"/>
                    </a:ext>
                  </a:extLst>
                </a:gridCol>
              </a:tblGrid>
              <a:tr h="494666"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487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94.64%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0.95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1721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84.46%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0.86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0.84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0.85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68786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9500" y="5107296"/>
            <a:ext cx="474041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- 3. Performance metrics of the Naïve Bayes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9500" y="4997564"/>
            <a:ext cx="56443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Figure-7.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Visualization of Classification Report using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Naïve Bayes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252532"/>
            <a:ext cx="10071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Performance metrics and classification results of the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Naïve Bayes:</a:t>
            </a:r>
            <a:endParaRPr lang="en-US" sz="2200" dirty="0"/>
          </a:p>
        </p:txBody>
      </p:sp>
      <p:pic>
        <p:nvPicPr>
          <p:cNvPr id="12" name="Picture 2" descr="N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1895771"/>
            <a:ext cx="5526088" cy="31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41116"/>
              </p:ext>
            </p:extLst>
          </p:nvPr>
        </p:nvGraphicFramePr>
        <p:xfrm>
          <a:off x="1079500" y="2247229"/>
          <a:ext cx="4630877" cy="246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581">
                  <a:extLst>
                    <a:ext uri="{9D8B030D-6E8A-4147-A177-3AD203B41FA5}">
                      <a16:colId xmlns:a16="http://schemas.microsoft.com/office/drawing/2014/main" val="3838284189"/>
                    </a:ext>
                  </a:extLst>
                </a:gridCol>
                <a:gridCol w="931799">
                  <a:extLst>
                    <a:ext uri="{9D8B030D-6E8A-4147-A177-3AD203B41FA5}">
                      <a16:colId xmlns:a16="http://schemas.microsoft.com/office/drawing/2014/main" val="3437803985"/>
                    </a:ext>
                  </a:extLst>
                </a:gridCol>
                <a:gridCol w="937411">
                  <a:extLst>
                    <a:ext uri="{9D8B030D-6E8A-4147-A177-3AD203B41FA5}">
                      <a16:colId xmlns:a16="http://schemas.microsoft.com/office/drawing/2014/main" val="2805216547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1052642634"/>
                    </a:ext>
                  </a:extLst>
                </a:gridCol>
                <a:gridCol w="1057659">
                  <a:extLst>
                    <a:ext uri="{9D8B030D-6E8A-4147-A177-3AD203B41FA5}">
                      <a16:colId xmlns:a16="http://schemas.microsoft.com/office/drawing/2014/main" val="3847544692"/>
                    </a:ext>
                  </a:extLst>
                </a:gridCol>
              </a:tblGrid>
              <a:tr h="494666"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487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98.64%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0.99</a:t>
                      </a:r>
                      <a:endParaRPr lang="en-US" sz="150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4172134"/>
                  </a:ext>
                </a:extLst>
              </a:tr>
              <a:tr h="986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91.61%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0.92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668786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3299" y="5107296"/>
            <a:ext cx="50800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- 4. Performance metrics of the Gradient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Boosting Machine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9500" y="4997564"/>
            <a:ext cx="5644356" cy="70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Figure-8.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Visualization of Classification Report using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Gradient Boosting Machine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252532"/>
            <a:ext cx="10071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Performance metrics and classification results of the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Gradient Boosting Machine:</a:t>
            </a:r>
            <a:endParaRPr lang="en-US" sz="2200" dirty="0"/>
          </a:p>
        </p:txBody>
      </p:sp>
      <p:pic>
        <p:nvPicPr>
          <p:cNvPr id="11" name="Picture 2" descr="G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95771"/>
            <a:ext cx="5438775" cy="31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9499" y="4487864"/>
            <a:ext cx="32258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- 5. Classification Results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ANN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2300" y="4385937"/>
            <a:ext cx="3835400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Figure-9.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Classification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using ANN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252532"/>
            <a:ext cx="10071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Classification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results of the 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Artificial Neural Network:</a:t>
            </a:r>
            <a:endParaRPr lang="en-US" sz="2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3317"/>
              </p:ext>
            </p:extLst>
          </p:nvPr>
        </p:nvGraphicFramePr>
        <p:xfrm>
          <a:off x="1241286" y="2199811"/>
          <a:ext cx="2835414" cy="161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008">
                  <a:extLst>
                    <a:ext uri="{9D8B030D-6E8A-4147-A177-3AD203B41FA5}">
                      <a16:colId xmlns:a16="http://schemas.microsoft.com/office/drawing/2014/main" val="3838284189"/>
                    </a:ext>
                  </a:extLst>
                </a:gridCol>
                <a:gridCol w="917440">
                  <a:extLst>
                    <a:ext uri="{9D8B030D-6E8A-4147-A177-3AD203B41FA5}">
                      <a16:colId xmlns:a16="http://schemas.microsoft.com/office/drawing/2014/main" val="3437803985"/>
                    </a:ext>
                  </a:extLst>
                </a:gridCol>
                <a:gridCol w="922966">
                  <a:extLst>
                    <a:ext uri="{9D8B030D-6E8A-4147-A177-3AD203B41FA5}">
                      <a16:colId xmlns:a16="http://schemas.microsoft.com/office/drawing/2014/main" val="2805216547"/>
                    </a:ext>
                  </a:extLst>
                </a:gridCol>
              </a:tblGrid>
              <a:tr h="647380"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48734"/>
                  </a:ext>
                </a:extLst>
              </a:tr>
              <a:tr h="968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99.97%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/>
                        </a:rPr>
                        <a:t>91.76%</a:t>
                      </a:r>
                      <a:endParaRPr lang="en-US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774172134"/>
                  </a:ext>
                </a:extLst>
              </a:tr>
            </a:tbl>
          </a:graphicData>
        </a:graphic>
      </p:graphicFrame>
      <p:pic>
        <p:nvPicPr>
          <p:cNvPr id="15362" name="Picture 2" descr="AN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2164945"/>
            <a:ext cx="4188428" cy="20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AN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843" y="2085569"/>
            <a:ext cx="2807657" cy="17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798530" y="4385937"/>
            <a:ext cx="2406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Figure-10. Loss of the Model Visualization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&amp; Results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3299" y="5215017"/>
            <a:ext cx="50800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– 6.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between different models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9700" y="5141616"/>
            <a:ext cx="4991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indent="-749300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Figur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e-11.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performance comparison among different models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0" y="1150932"/>
            <a:ext cx="10071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Result: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of the five techniques (DT, RF, NB, GBM and ANN) are shown for training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391"/>
              </p:ext>
            </p:extLst>
          </p:nvPr>
        </p:nvGraphicFramePr>
        <p:xfrm>
          <a:off x="1079500" y="1949988"/>
          <a:ext cx="4838701" cy="2888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3179571852"/>
                    </a:ext>
                  </a:extLst>
                </a:gridCol>
                <a:gridCol w="1672345">
                  <a:extLst>
                    <a:ext uri="{9D8B030D-6E8A-4147-A177-3AD203B41FA5}">
                      <a16:colId xmlns:a16="http://schemas.microsoft.com/office/drawing/2014/main" val="571396875"/>
                    </a:ext>
                  </a:extLst>
                </a:gridCol>
                <a:gridCol w="1705856">
                  <a:extLst>
                    <a:ext uri="{9D8B030D-6E8A-4147-A177-3AD203B41FA5}">
                      <a16:colId xmlns:a16="http://schemas.microsoft.com/office/drawing/2014/main" val="3600455908"/>
                    </a:ext>
                  </a:extLst>
                </a:gridCol>
              </a:tblGrid>
              <a:tr h="508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1940"/>
                  </a:ext>
                </a:extLst>
              </a:tr>
              <a:tr h="476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883693"/>
                  </a:ext>
                </a:extLst>
              </a:tr>
              <a:tr h="476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91.76%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98.64%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499137"/>
                  </a:ext>
                </a:extLst>
              </a:tr>
              <a:tr h="476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99.97%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90.46%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94.64%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84.46%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7340" y="1953502"/>
            <a:ext cx="5771412" cy="2895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0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500" y="1406288"/>
            <a:ext cx="10071099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specializes in the sentiment analysis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of 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movie reviews in Bangla 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deep learning based approach, Artificial Neural Network  (ANN) has applied.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Random Forest, Decision Tree and GBM has also applied which is new to this field to analysis </a:t>
            </a:r>
            <a:r>
              <a:rPr lang="en-US" sz="21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Bangla</a:t>
            </a: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textual movie reviews.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experiment explores the performance of machine learning models for sentiment analysis.  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500" y="1360023"/>
            <a:ext cx="1007109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in this experiment was relatively small and less complex and linearly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unable to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sentiment of some complex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sentences that contains both positive and negative sentiment at a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Deep Learning based models have the potential to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current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performance if adequate amount of data can be provided.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>
            <a:extLst>
              <a:ext uri="{FF2B5EF4-FFF2-40B4-BE49-F238E27FC236}">
                <a16:creationId xmlns:a16="http://schemas.microsoft.com/office/drawing/2014/main" id="{20FF723B-25A0-4908-BE00-FF2162169A6B}"/>
              </a:ext>
            </a:extLst>
          </p:cNvPr>
          <p:cNvSpPr txBox="1"/>
          <p:nvPr/>
        </p:nvSpPr>
        <p:spPr bwMode="auto">
          <a:xfrm>
            <a:off x="3549935" y="1070668"/>
            <a:ext cx="7017918" cy="5056518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200" b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2200" b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200" b="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</a:t>
            </a:r>
            <a:r>
              <a:rPr lang="en-US" sz="2200" b="0" dirty="0" smtClean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US" sz="2200" b="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200" b="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64C85B-974D-4CFD-8E5C-AF735021EDB5}"/>
              </a:ext>
            </a:extLst>
          </p:cNvPr>
          <p:cNvCxnSpPr>
            <a:cxnSpLocks/>
          </p:cNvCxnSpPr>
          <p:nvPr/>
        </p:nvCxnSpPr>
        <p:spPr>
          <a:xfrm>
            <a:off x="3380411" y="1180266"/>
            <a:ext cx="0" cy="4858282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1148820" y="410247"/>
            <a:ext cx="9894355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0448" y="1456035"/>
            <a:ext cx="10071099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abstractive method can be applied to detect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of some complex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sentences that contains both positive and negative sentiment at a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large data is required in this domain to explore better linguistic knowledge for sentiment extraction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500" y="1406288"/>
            <a:ext cx="100710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experimented method used DT, RF, NB, GBM and ANN.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better than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four models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omparing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work, the experimented method has achieved better accuracy.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study will help the movie lovers to select the quality movies to watch as their entertainment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endParaRPr lang="en-US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0655" y="1046967"/>
            <a:ext cx="10017536" cy="5052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marR="0" indent="-346075" algn="just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  <a:tabLst>
                <a:tab pos="512763" algn="l"/>
              </a:tabLst>
            </a:pP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	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Banik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N., &amp;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H. H. (2018). Evaluation of Naïve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Support Vector Machines on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Textual Movie Reviews. 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2018 International Conference on </a:t>
            </a:r>
            <a:r>
              <a:rPr lang="en-US" sz="15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Speech and Language Processing (ICBSLP)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10.1109/icbslp.2018.8554497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12763" marR="0" indent="-346075" algn="just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  <a:tabLst>
                <a:tab pos="512763" algn="l"/>
              </a:tabLst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[2] 	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Chowdhury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R. R.,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Andersson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K., &amp;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(2019). 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Sentiment of Movie Reviews in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Bangla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Applying Machine Learning Techniques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2019 International Conference on </a:t>
            </a:r>
            <a:r>
              <a:rPr lang="en-US" sz="15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Speech and Language Processing (ICBSLP)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10.1109/iciev.2019.8858545.</a:t>
            </a: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12763" marR="0" indent="-346075" algn="just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  <a:tabLst>
                <a:tab pos="512763" algn="l"/>
              </a:tabLst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[3] 	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Jagdale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R. S.,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Shirsat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V. S., &amp;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Deshmukh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N. (2018). Sentiment Analysis on Product Reviews Using Machine Learning Techniques. 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Cognitive Informatics and Soft Computing Advances in Intelligent Systems and Computing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639–647.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10.1007/978-981-13-0617-4_61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12763" marR="0" indent="-346075" algn="just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  <a:tabLst>
                <a:tab pos="512763" algn="l"/>
              </a:tabLst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[4] 	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Pang, B., &amp; Lee, L. (2008). Opinion Mining and Sentiment Analysis. 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Foundations and Trends® in Information Retrieval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(1–2), 1–135.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10.1561/1500000011</a:t>
            </a: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12763" marR="0" indent="-346075" algn="just">
              <a:lnSpc>
                <a:spcPct val="150000"/>
              </a:lnSpc>
              <a:spcBef>
                <a:spcPts val="0"/>
              </a:spcBef>
              <a:spcAft>
                <a:spcPts val="280"/>
              </a:spcAft>
              <a:tabLst>
                <a:tab pos="512763" algn="l"/>
              </a:tabLst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[5] 	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Augustyniak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Kajdanowicz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Kazienko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P.,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Kulisiewicz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M., &amp;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Tuliglowicz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W. (2014). An Approach to Sentiment Analysis of Movie Reviews: Lexicon Based vs. Classification. </a:t>
            </a:r>
            <a:r>
              <a:rPr lang="en-US" sz="15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Notes in Computer Science Hybrid Artificial Intelligence Systems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168–178.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10.1007/978-3-319-07617-1_15</a:t>
            </a:r>
            <a:endParaRPr lang="en-US" sz="1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3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6600" y="2679700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583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9500" y="1144603"/>
            <a:ext cx="1006930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the task of identifying positive and negative opinions from the text. </a:t>
            </a:r>
          </a:p>
        </p:txBody>
      </p:sp>
      <p:sp>
        <p:nvSpPr>
          <p:cNvPr id="46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96422" y="1964599"/>
            <a:ext cx="7624554" cy="3009236"/>
            <a:chOff x="1127852" y="1593945"/>
            <a:chExt cx="10039895" cy="3962517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1127852" y="1986660"/>
              <a:ext cx="2544328" cy="232807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1A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070795" y="1593945"/>
              <a:ext cx="3096952" cy="3400494"/>
              <a:chOff x="5697608" y="1682999"/>
              <a:chExt cx="3662260" cy="4021210"/>
            </a:xfrm>
          </p:grpSpPr>
          <p:sp>
            <p:nvSpPr>
              <p:cNvPr id="28" name="Snip Single Corner Rectangle 27"/>
              <p:cNvSpPr/>
              <p:nvPr/>
            </p:nvSpPr>
            <p:spPr>
              <a:xfrm>
                <a:off x="5697608" y="1682999"/>
                <a:ext cx="3662260" cy="4021210"/>
              </a:xfrm>
              <a:prstGeom prst="snip1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1A91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714566" y="1952847"/>
                <a:ext cx="1300124" cy="3161820"/>
                <a:chOff x="7714566" y="1952847"/>
                <a:chExt cx="1300124" cy="3161820"/>
              </a:xfrm>
            </p:grpSpPr>
            <p:sp>
              <p:nvSpPr>
                <p:cNvPr id="30" name="Multiply 29"/>
                <p:cNvSpPr/>
                <p:nvPr/>
              </p:nvSpPr>
              <p:spPr>
                <a:xfrm>
                  <a:off x="7859158" y="1952847"/>
                  <a:ext cx="1010943" cy="1620768"/>
                </a:xfrm>
                <a:prstGeom prst="mathMultiply">
                  <a:avLst/>
                </a:prstGeom>
                <a:noFill/>
                <a:ln w="28575">
                  <a:solidFill>
                    <a:srgbClr val="1A91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1A9173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51" b="99149" l="0" r="100000"/>
                          </a14:imgEffect>
                          <a14:imgEffect>
                            <a14:artisticPencilGrayscale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4566" y="3693604"/>
                  <a:ext cx="1300124" cy="142106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14" name="Group 13"/>
            <p:cNvGrpSpPr/>
            <p:nvPr/>
          </p:nvGrpSpPr>
          <p:grpSpPr>
            <a:xfrm>
              <a:off x="8262313" y="1793191"/>
              <a:ext cx="1189489" cy="2803459"/>
              <a:chOff x="7495151" y="2118478"/>
              <a:chExt cx="1406615" cy="3315194"/>
            </a:xfrm>
          </p:grpSpPr>
          <p:sp>
            <p:nvSpPr>
              <p:cNvPr id="23" name="Smiley Face 22"/>
              <p:cNvSpPr/>
              <p:nvPr/>
            </p:nvSpPr>
            <p:spPr>
              <a:xfrm>
                <a:off x="7597993" y="4074874"/>
                <a:ext cx="1222450" cy="1358798"/>
              </a:xfrm>
              <a:prstGeom prst="smileyFace">
                <a:avLst/>
              </a:prstGeom>
              <a:noFill/>
              <a:ln w="38100">
                <a:solidFill>
                  <a:srgbClr val="1A91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7495151" y="2118478"/>
                <a:ext cx="1406615" cy="1987144"/>
                <a:chOff x="4578720" y="3747751"/>
                <a:chExt cx="494589" cy="614361"/>
              </a:xfrm>
            </p:grpSpPr>
            <p:sp>
              <p:nvSpPr>
                <p:cNvPr id="25" name="Block Arc 24"/>
                <p:cNvSpPr/>
                <p:nvPr/>
              </p:nvSpPr>
              <p:spPr>
                <a:xfrm>
                  <a:off x="4665513" y="4027262"/>
                  <a:ext cx="334850" cy="334850"/>
                </a:xfrm>
                <a:prstGeom prst="blockArc">
                  <a:avLst>
                    <a:gd name="adj1" fmla="val 12800009"/>
                    <a:gd name="adj2" fmla="val 19216334"/>
                    <a:gd name="adj3" fmla="val 6859"/>
                  </a:avLst>
                </a:prstGeom>
                <a:solidFill>
                  <a:srgbClr val="1A9173"/>
                </a:solidFill>
                <a:ln>
                  <a:solidFill>
                    <a:srgbClr val="1A91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578720" y="3747751"/>
                  <a:ext cx="482678" cy="489397"/>
                </a:xfrm>
                <a:prstGeom prst="ellipse">
                  <a:avLst/>
                </a:prstGeom>
                <a:noFill/>
                <a:ln w="28575">
                  <a:solidFill>
                    <a:srgbClr val="1A91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628153" y="3800608"/>
                  <a:ext cx="445156" cy="251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1A917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  o </a:t>
                  </a:r>
                  <a:endParaRPr lang="en-US" sz="2800" b="1" dirty="0">
                    <a:solidFill>
                      <a:srgbClr val="1A917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5" name="Straight Arrow Connector 14"/>
            <p:cNvCxnSpPr/>
            <p:nvPr/>
          </p:nvCxnSpPr>
          <p:spPr>
            <a:xfrm>
              <a:off x="3830429" y="3077381"/>
              <a:ext cx="998806" cy="0"/>
            </a:xfrm>
            <a:prstGeom prst="straightConnector1">
              <a:avLst/>
            </a:prstGeom>
            <a:ln w="38100">
              <a:solidFill>
                <a:srgbClr val="1A9173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883064" y="2507432"/>
              <a:ext cx="1059153" cy="569950"/>
            </a:xfrm>
            <a:prstGeom prst="straightConnector1">
              <a:avLst/>
            </a:prstGeom>
            <a:ln w="38100">
              <a:solidFill>
                <a:srgbClr val="1A9173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20009" y="2996559"/>
              <a:ext cx="1608859" cy="932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Reviews </a:t>
              </a:r>
            </a:p>
            <a:p>
              <a:r>
                <a:rPr lang="en-US" sz="20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en-US" sz="2000" dirty="0">
                <a:solidFill>
                  <a:srgbClr val="1A91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65174" y="2045594"/>
              <a:ext cx="1815737" cy="22691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1A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9836" y="2700281"/>
              <a:ext cx="1693290" cy="932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 </a:t>
              </a:r>
              <a:br>
                <a:rPr lang="en-US" sz="20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2000" dirty="0">
                <a:solidFill>
                  <a:srgbClr val="1A91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83032" y="5064019"/>
              <a:ext cx="11112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2600" dirty="0">
                <a:solidFill>
                  <a:srgbClr val="1A91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27249" y="4595174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1A91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600" dirty="0">
                <a:solidFill>
                  <a:srgbClr val="1A91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916850" y="3192725"/>
              <a:ext cx="1054153" cy="500223"/>
            </a:xfrm>
            <a:prstGeom prst="straightConnector1">
              <a:avLst/>
            </a:prstGeom>
            <a:ln w="38100">
              <a:solidFill>
                <a:srgbClr val="1A9173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463030" y="5434935"/>
            <a:ext cx="43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Figure-1. Sentiment Analysis process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583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9500" y="1622895"/>
            <a:ext cx="10069309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expressed texts in </a:t>
            </a:r>
            <a:r>
              <a:rPr lang="en-US" sz="22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hold a sentiment of positive or negative.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manual analysis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textual movie reviews is quiet ridiculous and time consuming.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Hence it requires specialized automated system.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5A071A6-0161-42DA-BA35-17C350EEDA28}"/>
              </a:ext>
            </a:extLst>
          </p:cNvPr>
          <p:cNvSpPr txBox="1">
            <a:spLocks/>
          </p:cNvSpPr>
          <p:nvPr/>
        </p:nvSpPr>
        <p:spPr>
          <a:xfrm>
            <a:off x="1066800" y="1193800"/>
            <a:ext cx="10083799" cy="350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 smtClean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works of Sentiment Analysis that is performed in Bangla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can predict a document’s sentiment 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high level 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machine 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Sentiment Analysis models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Opinion 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mining &amp; to save time</a:t>
            </a: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5A071A6-0161-42DA-BA35-17C350EEDA28}"/>
              </a:ext>
            </a:extLst>
          </p:cNvPr>
          <p:cNvSpPr txBox="1">
            <a:spLocks/>
          </p:cNvSpPr>
          <p:nvPr/>
        </p:nvSpPr>
        <p:spPr>
          <a:xfrm>
            <a:off x="1066800" y="1193800"/>
            <a:ext cx="10083799" cy="405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NewRomanPSMT"/>
              </a:rPr>
              <a:t>To provide a classification model that can automatically classify text into positive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or negative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To evaluate the audience feedback in certain movies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To inform the audience about the film whether they watch the movie or not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Vrinda"/>
              </a:rPr>
              <a:t>To achieve better accuracy than previous work</a:t>
            </a:r>
            <a:r>
              <a:rPr lang="en-US" sz="2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79500" y="1219200"/>
            <a:ext cx="10071098" cy="46863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None/>
            </a:pPr>
            <a:r>
              <a:rPr lang="en-US" sz="21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 1</a:t>
            </a:r>
            <a:r>
              <a:rPr lang="en-US" sz="21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Nayan</a:t>
            </a:r>
            <a:r>
              <a:rPr lang="en-US" sz="21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Banik</a:t>
            </a:r>
            <a:r>
              <a:rPr lang="en-US" sz="21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et al. [1]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Evaluate Naïve Bayes and Support Vector Machines on Bangla Textual Movie Reviews. 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Accuracy 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their developed system has achieved 86% accuracy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and 83% accuracy by using Naïve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sz="21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system considered only Bag-of words approach.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They have used only 800 data samples.</a:t>
            </a:r>
            <a:endParaRPr lang="en-US" sz="2100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n w="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(Cont’d)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79500" y="1181100"/>
            <a:ext cx="10071098" cy="444500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None/>
            </a:pPr>
            <a:r>
              <a:rPr lang="en-US" sz="21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 2</a:t>
            </a:r>
            <a:r>
              <a:rPr lang="en-US" sz="21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Rumman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 Chowdhury et al. [2] Analyzing Sentiment of Movie Reviews in Bangla by Applying Machine Learning Techniques.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Accuracy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their developed system has achieved 88.90% accuracy by using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and 82.42% accuracy by using Long Short Term Memory (LSTM) classifier.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sz="2100" b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By using LSTM they achieved low accuracy that can be improved by using deep learning based models with adequate amount of data. </a:t>
            </a:r>
            <a:endParaRPr lang="en-US" sz="2100" dirty="0" smtClean="0">
              <a:ln w="0"/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n w="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9500" y="372677"/>
            <a:ext cx="100710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tr-TR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8586" y="6322803"/>
            <a:ext cx="97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Movie Reviews Using Probabilistic Classifier Based on Machine Learning Approach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CFD81-4762-48A4-BBE0-84725CDAB2CB}"/>
              </a:ext>
            </a:extLst>
          </p:cNvPr>
          <p:cNvSpPr/>
          <p:nvPr/>
        </p:nvSpPr>
        <p:spPr>
          <a:xfrm flipV="1">
            <a:off x="0" y="6183195"/>
            <a:ext cx="12192000" cy="67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9500" y="1225034"/>
            <a:ext cx="2230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1D21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1154388" y="2009542"/>
            <a:ext cx="2579411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BMDB </a:t>
            </a:r>
            <a:r>
              <a:rPr lang="en-US" sz="19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9686" y="1617214"/>
            <a:ext cx="71516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manually collected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textual movie reviews from: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88500777"/>
              </p:ext>
            </p:extLst>
          </p:nvPr>
        </p:nvGraphicFramePr>
        <p:xfrm>
          <a:off x="2641600" y="2510921"/>
          <a:ext cx="5551221" cy="2973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188074710"/>
              </p:ext>
            </p:extLst>
          </p:nvPr>
        </p:nvGraphicFramePr>
        <p:xfrm>
          <a:off x="7651368" y="2135579"/>
          <a:ext cx="3705089" cy="319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61984" y="5217806"/>
            <a:ext cx="43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Figure-2. Data description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3027" y="5217806"/>
            <a:ext cx="43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Figure-3. Description of training &amp; testing data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15"/>
          <p:cNvSpPr txBox="1">
            <a:spLocks/>
          </p:cNvSpPr>
          <p:nvPr/>
        </p:nvSpPr>
        <p:spPr>
          <a:xfrm>
            <a:off x="10948063" y="6325109"/>
            <a:ext cx="70712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753274a3-d12c-43a4-9eff-64603729bf8b"/>
</p:tagLst>
</file>

<file path=ppt/theme/theme1.xml><?xml version="1.0" encoding="utf-8"?>
<a:theme xmlns:a="http://schemas.openxmlformats.org/drawingml/2006/main" name="主题6">
  <a:themeElements>
    <a:clrScheme name="自定义 3">
      <a:dk1>
        <a:srgbClr val="2F2F2F"/>
      </a:dk1>
      <a:lt1>
        <a:sysClr val="window" lastClr="FFFFFF"/>
      </a:lt1>
      <a:dk2>
        <a:srgbClr val="636363"/>
      </a:dk2>
      <a:lt2>
        <a:srgbClr val="FFFFFF"/>
      </a:lt2>
      <a:accent1>
        <a:srgbClr val="1A9173"/>
      </a:accent1>
      <a:accent2>
        <a:srgbClr val="636363"/>
      </a:accent2>
      <a:accent3>
        <a:srgbClr val="8B8B8B"/>
      </a:accent3>
      <a:accent4>
        <a:srgbClr val="949494"/>
      </a:accent4>
      <a:accent5>
        <a:srgbClr val="686868"/>
      </a:accent5>
      <a:accent6>
        <a:srgbClr val="3F3F3F"/>
      </a:accent6>
      <a:hlink>
        <a:srgbClr val="F33B48"/>
      </a:hlink>
      <a:folHlink>
        <a:srgbClr val="FFC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6" id="{831885C9-D3C4-4521-BAE3-C5089662FC01}" vid="{B048F8B0-7CB4-4854-A83B-1C50C440C0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941</TotalTime>
  <Words>1318</Words>
  <Application>Microsoft Office PowerPoint</Application>
  <PresentationFormat>Widescreen</PresentationFormat>
  <Paragraphs>317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微软雅黑</vt:lpstr>
      <vt:lpstr>宋体</vt:lpstr>
      <vt:lpstr>Arial</vt:lpstr>
      <vt:lpstr>Blackadder ITC</vt:lpstr>
      <vt:lpstr>Calibri</vt:lpstr>
      <vt:lpstr>Tahoma</vt:lpstr>
      <vt:lpstr>Times New Roman</vt:lpstr>
      <vt:lpstr>TimesNewRomanPSMT</vt:lpstr>
      <vt:lpstr>Vrinda</vt:lpstr>
      <vt:lpstr>Wingdings</vt:lpstr>
      <vt:lpstr>主题6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Windows User</cp:lastModifiedBy>
  <cp:revision>306</cp:revision>
  <cp:lastPrinted>2018-02-05T16:00:00Z</cp:lastPrinted>
  <dcterms:created xsi:type="dcterms:W3CDTF">2018-02-05T16:00:00Z</dcterms:created>
  <dcterms:modified xsi:type="dcterms:W3CDTF">2020-02-25T09:07:38Z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753274a3-d12c-43a4-9eff-64603729bf8b</vt:lpwstr>
  </property>
</Properties>
</file>