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XO Oriel"/>
              </a:rPr>
              <a:t>Для перемещения страницы щёлкните мышью</a:t>
            </a:r>
            <a:endParaRPr b="0" lang="ru-RU" sz="4400" spc="-1" strike="noStrike">
              <a:latin typeface="XO Orie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XO Oriel"/>
              </a:rPr>
              <a:t>Для правки формата примечаний щёлкните мышью</a:t>
            </a:r>
            <a:endParaRPr b="0" lang="ru-RU" sz="2000" spc="-1" strike="noStrike">
              <a:latin typeface="XO Orie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A8DF19F-2B63-41BF-8278-D6225A95F64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192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4B5152-B497-4CBA-B8F7-596C5DEB48AB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6</a:t>
            </a:fld>
            <a:endParaRPr b="0" lang="ru-RU" sz="1200" spc="-1" strike="noStrike">
              <a:latin typeface="XO Orie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195" name="Номер слайда 3_0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858B2CB-7E2F-4360-BFFE-5ADDFC9C705C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XO Orie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198" name="Номер слайда 3_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25C3978-8FBD-4866-AE68-38540A4C1995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XO Orie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01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6B62FC-4C36-4BCE-9C5A-D6E0453E25BA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XO Orie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04" name="Номер слайда 3_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1A20DED-52E7-4B72-9081-A8142BE128E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XO Orie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07" name="Номер слайда 3_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26FB8C1-80EF-4C2C-ABA4-74C2C9EBDA46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XO Orie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XO Oriel"/>
            </a:endParaRPr>
          </a:p>
        </p:txBody>
      </p:sp>
      <p:sp>
        <p:nvSpPr>
          <p:cNvPr id="210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BBEFCF-B8D8-4161-B38C-790FE83AE6F0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XO Orie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 fontScale="73000"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XO Ori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XO Ori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4a027f"/>
            </a:gs>
          </a:gsLst>
          <a:lin ang="12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XO Oriel"/>
              </a:rPr>
              <a:t>Для правки текста заглавия щёлкните мышью</a:t>
            </a:r>
            <a:endParaRPr b="0" lang="ru-RU" sz="4400" spc="-1" strike="noStrike">
              <a:latin typeface="XO Orie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XO Oriel"/>
              </a:rPr>
              <a:t>Для правки структуры щёлкните мышью</a:t>
            </a:r>
            <a:endParaRPr b="0" lang="ru-RU" sz="3200" spc="-1" strike="noStrike">
              <a:latin typeface="XO Ori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XO Oriel"/>
              </a:rPr>
              <a:t>Второй уровень структуры</a:t>
            </a:r>
            <a:endParaRPr b="0" lang="ru-RU" sz="2800" spc="-1" strike="noStrike">
              <a:latin typeface="XO Ori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XO Oriel"/>
              </a:rPr>
              <a:t>Третий уровень структуры</a:t>
            </a:r>
            <a:endParaRPr b="0" lang="ru-RU" sz="2400" spc="-1" strike="noStrike">
              <a:latin typeface="XO Ori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XO Oriel"/>
              </a:rPr>
              <a:t>Четвёртый уровень структуры</a:t>
            </a:r>
            <a:endParaRPr b="0" lang="ru-RU" sz="2000" spc="-1" strike="noStrike">
              <a:latin typeface="XO Ori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Пятый уровень структуры</a:t>
            </a:r>
            <a:endParaRPr b="0" lang="ru-RU" sz="2000" spc="-1" strike="noStrike">
              <a:latin typeface="XO Ori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Шестой уровень структуры</a:t>
            </a:r>
            <a:endParaRPr b="0" lang="ru-RU" sz="2000" spc="-1" strike="noStrike">
              <a:latin typeface="XO Ori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Седьмой уровень структуры</a:t>
            </a:r>
            <a:endParaRPr b="0" lang="ru-RU" sz="2000" spc="-1" strike="noStrike">
              <a:latin typeface="XO Ori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b11"/>
            </a:gs>
            <a:gs pos="100000">
              <a:srgbClr val="4a027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2"/>
          <p:cNvGrpSpPr/>
          <p:nvPr/>
        </p:nvGrpSpPr>
        <p:grpSpPr>
          <a:xfrm>
            <a:off x="4575600" y="3960"/>
            <a:ext cx="7615080" cy="6852960"/>
            <a:chOff x="4575600" y="3960"/>
            <a:chExt cx="7615080" cy="6852960"/>
          </a:xfrm>
        </p:grpSpPr>
        <p:grpSp>
          <p:nvGrpSpPr>
            <p:cNvPr id="40" name="Группа 15"/>
            <p:cNvGrpSpPr/>
            <p:nvPr/>
          </p:nvGrpSpPr>
          <p:grpSpPr>
            <a:xfrm>
              <a:off x="4575600" y="691560"/>
              <a:ext cx="362880" cy="856080"/>
              <a:chOff x="4575600" y="691560"/>
              <a:chExt cx="362880" cy="856080"/>
            </a:xfrm>
          </p:grpSpPr>
          <p:sp>
            <p:nvSpPr>
              <p:cNvPr id="41" name="Овал 26"/>
              <p:cNvSpPr/>
              <p:nvPr/>
            </p:nvSpPr>
            <p:spPr>
              <a:xfrm>
                <a:off x="4812840" y="691560"/>
                <a:ext cx="125640" cy="125640"/>
              </a:xfrm>
              <a:prstGeom prst="ellipse">
                <a:avLst/>
              </a:prstGeom>
              <a:noFill/>
              <a:ln>
                <a:solidFill>
                  <a:srgbClr val="83a7fd">
                    <a:alpha val="49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Графический объект 12"/>
              <p:cNvSpPr/>
              <p:nvPr/>
            </p:nvSpPr>
            <p:spPr>
              <a:xfrm>
                <a:off x="4575600" y="1510920"/>
                <a:ext cx="44640" cy="36720"/>
              </a:xfrm>
              <a:custGeom>
                <a:avLst/>
                <a:gdLst/>
                <a:ahLst/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3" name="Объект 14" descr=""/>
            <p:cNvPicPr/>
            <p:nvPr/>
          </p:nvPicPr>
          <p:blipFill>
            <a:blip r:embed="rId2"/>
            <a:stretch/>
          </p:blipFill>
          <p:spPr>
            <a:xfrm>
              <a:off x="6542640" y="3960"/>
              <a:ext cx="5648040" cy="6852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4" name="Прямая соединительная линия 5"/>
          <p:cNvSpPr/>
          <p:nvPr/>
        </p:nvSpPr>
        <p:spPr>
          <a:xfrm>
            <a:off x="835560" y="2679120"/>
            <a:ext cx="4102200" cy="360"/>
          </a:xfrm>
          <a:prstGeom prst="line">
            <a:avLst/>
          </a:prstGeom>
          <a:ln w="25400">
            <a:solidFill>
              <a:srgbClr val="022d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XO Oriel"/>
              </a:rPr>
              <a:t>Для правки текста заглавия щёлкните мышью</a:t>
            </a:r>
            <a:endParaRPr b="0" lang="ru-RU" sz="4400" spc="-1" strike="noStrike">
              <a:latin typeface="XO Orie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XO Oriel"/>
              </a:rPr>
              <a:t>Для правки структуры щёлкните мышью</a:t>
            </a:r>
            <a:endParaRPr b="0" lang="ru-RU" sz="3200" spc="-1" strike="noStrike">
              <a:latin typeface="XO Ori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XO Oriel"/>
              </a:rPr>
              <a:t>Второй уровень структуры</a:t>
            </a:r>
            <a:endParaRPr b="0" lang="ru-RU" sz="2800" spc="-1" strike="noStrike">
              <a:latin typeface="XO Ori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XO Oriel"/>
              </a:rPr>
              <a:t>Третий уровень структуры</a:t>
            </a:r>
            <a:endParaRPr b="0" lang="ru-RU" sz="2400" spc="-1" strike="noStrike">
              <a:latin typeface="XO Ori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XO Oriel"/>
              </a:rPr>
              <a:t>Четвёртый уровень структуры</a:t>
            </a:r>
            <a:endParaRPr b="0" lang="ru-RU" sz="2000" spc="-1" strike="noStrike">
              <a:latin typeface="XO Ori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Пятый уровень структуры</a:t>
            </a:r>
            <a:endParaRPr b="0" lang="ru-RU" sz="2000" spc="-1" strike="noStrike">
              <a:latin typeface="XO Ori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Шестой уровень структуры</a:t>
            </a:r>
            <a:endParaRPr b="0" lang="ru-RU" sz="2000" spc="-1" strike="noStrike">
              <a:latin typeface="XO Ori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Седьмой уровень структуры</a:t>
            </a:r>
            <a:endParaRPr b="0" lang="ru-RU" sz="2000" spc="-1" strike="noStrike">
              <a:latin typeface="XO Ori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90e"/>
            </a:gs>
            <a:gs pos="100000">
              <a:srgbClr val="9405fc"/>
            </a:gs>
          </a:gsLst>
          <a:lin ang="12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рямоугольник 2"/>
          <p:cNvSpPr/>
          <p:nvPr/>
        </p:nvSpPr>
        <p:spPr>
          <a:xfrm>
            <a:off x="321840" y="343800"/>
            <a:ext cx="11549520" cy="62096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XO Oriel"/>
              </a:rPr>
              <a:t>Для правки текста заглавия щёлкните мышью</a:t>
            </a:r>
            <a:endParaRPr b="0" lang="ru-RU" sz="4400" spc="-1" strike="noStrike">
              <a:latin typeface="XO Ori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XO Oriel"/>
              </a:rPr>
              <a:t>Для правки структуры щёлкните мышью</a:t>
            </a:r>
            <a:endParaRPr b="0" lang="ru-RU" sz="3200" spc="-1" strike="noStrike">
              <a:latin typeface="XO Ori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XO Oriel"/>
              </a:rPr>
              <a:t>Второй уровень структуры</a:t>
            </a:r>
            <a:endParaRPr b="0" lang="ru-RU" sz="2800" spc="-1" strike="noStrike">
              <a:latin typeface="XO Ori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XO Oriel"/>
              </a:rPr>
              <a:t>Третий уровень структуры</a:t>
            </a:r>
            <a:endParaRPr b="0" lang="ru-RU" sz="2400" spc="-1" strike="noStrike">
              <a:latin typeface="XO Ori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XO Oriel"/>
              </a:rPr>
              <a:t>Четвёртый уровень структуры</a:t>
            </a:r>
            <a:endParaRPr b="0" lang="ru-RU" sz="2000" spc="-1" strike="noStrike">
              <a:latin typeface="XO Ori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Пятый уровень структуры</a:t>
            </a:r>
            <a:endParaRPr b="0" lang="ru-RU" sz="2000" spc="-1" strike="noStrike">
              <a:latin typeface="XO Ori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Шестой уровень структуры</a:t>
            </a:r>
            <a:endParaRPr b="0" lang="ru-RU" sz="2000" spc="-1" strike="noStrike">
              <a:latin typeface="XO Ori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Седьмой уровень структуры</a:t>
            </a:r>
            <a:endParaRPr b="0" lang="ru-RU" sz="2000" spc="-1" strike="noStrike">
              <a:latin typeface="XO Ori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90e"/>
            </a:gs>
            <a:gs pos="100000">
              <a:srgbClr val="9405fc"/>
            </a:gs>
          </a:gsLst>
          <a:lin ang="12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2"/>
          <p:cNvSpPr/>
          <p:nvPr/>
        </p:nvSpPr>
        <p:spPr>
          <a:xfrm>
            <a:off x="321840" y="343800"/>
            <a:ext cx="11549520" cy="620964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XO Oriel"/>
              </a:rPr>
              <a:t>Для правки текста заглавия щёлкните мышью</a:t>
            </a:r>
            <a:endParaRPr b="0" lang="ru-RU" sz="4400" spc="-1" strike="noStrike">
              <a:latin typeface="XO Orie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XO Oriel"/>
              </a:rPr>
              <a:t>Для правки структуры щёлкните мышью</a:t>
            </a:r>
            <a:endParaRPr b="0" lang="ru-RU" sz="3200" spc="-1" strike="noStrike">
              <a:latin typeface="XO Ori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XO Oriel"/>
              </a:rPr>
              <a:t>Второй уровень структуры</a:t>
            </a:r>
            <a:endParaRPr b="0" lang="ru-RU" sz="2800" spc="-1" strike="noStrike">
              <a:latin typeface="XO Ori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XO Oriel"/>
              </a:rPr>
              <a:t>Третий уровень структуры</a:t>
            </a:r>
            <a:endParaRPr b="0" lang="ru-RU" sz="2400" spc="-1" strike="noStrike">
              <a:latin typeface="XO Ori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XO Oriel"/>
              </a:rPr>
              <a:t>Четвёртый уровень структуры</a:t>
            </a:r>
            <a:endParaRPr b="0" lang="ru-RU" sz="2000" spc="-1" strike="noStrike">
              <a:latin typeface="XO Ori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Пятый уровень структуры</a:t>
            </a:r>
            <a:endParaRPr b="0" lang="ru-RU" sz="2000" spc="-1" strike="noStrike">
              <a:latin typeface="XO Ori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Шестой уровень структуры</a:t>
            </a:r>
            <a:endParaRPr b="0" lang="ru-RU" sz="2000" spc="-1" strike="noStrike">
              <a:latin typeface="XO Ori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XO Oriel"/>
              </a:rPr>
              <a:t>Седьмой уровень структуры</a:t>
            </a:r>
            <a:endParaRPr b="0" lang="ru-RU" sz="2000" spc="-1" strike="noStrike">
              <a:latin typeface="XO Ori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/>
          <p:nvPr/>
        </p:nvSpPr>
        <p:spPr>
          <a:xfrm>
            <a:off x="0" y="304920"/>
            <a:ext cx="12191040" cy="32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2000" spc="-1" strike="noStrike" cap="all">
                <a:solidFill>
                  <a:srgbClr val="e9d596"/>
                </a:solidFill>
                <a:latin typeface="Lucida Sans"/>
                <a:ea typeface="DejaVu Sans"/>
              </a:rPr>
              <a:t>МИНИСТЕРСТВО ОБРАЗОВАНИЯ СТАВРОПОЛЬСКОГО КРАЯ ГБПОУ «СТАВРОПОЛЬСКИЙ РЕГИОНАЛЬНЫЙ МНОГОПРОФИЛЬНЫЙ КОЛЛЕДЖ» </a:t>
            </a:r>
            <a:br/>
            <a:r>
              <a:rPr b="1" lang="ru-RU" sz="2000" spc="-1" strike="noStrike" cap="all">
                <a:solidFill>
                  <a:srgbClr val="e9d596"/>
                </a:solidFill>
                <a:latin typeface="Lucida Sans"/>
                <a:ea typeface="DejaVu Sans"/>
              </a:rPr>
              <a:t>КАФЕДРА: ИНФОРМАЦИОННЫЕ СИСТЕМЫ И ПРОГРАММИРОВАНИЕ</a:t>
            </a:r>
            <a:r>
              <a:rPr b="1" lang="ru-RU" sz="2800" spc="-1" strike="noStrike" cap="all">
                <a:solidFill>
                  <a:srgbClr val="e9d596"/>
                </a:solidFill>
                <a:latin typeface="Lucida Sans"/>
                <a:ea typeface="DejaVu Sans"/>
              </a:rPr>
              <a:t> </a:t>
            </a:r>
            <a:br/>
            <a:r>
              <a:rPr b="1" lang="ru-RU" sz="2800" spc="-1" strike="noStrike" cap="all">
                <a:solidFill>
                  <a:srgbClr val="e9d596"/>
                </a:solidFill>
                <a:latin typeface="Lucida Sans"/>
                <a:ea typeface="DejaVu Sans"/>
              </a:rPr>
              <a:t> </a:t>
            </a:r>
            <a:br/>
            <a:r>
              <a:rPr b="1" lang="ru-RU" sz="2800" spc="-1" strike="noStrike" cap="all">
                <a:solidFill>
                  <a:srgbClr val="e9d596"/>
                </a:solidFill>
                <a:latin typeface="Lucida Sans"/>
                <a:ea typeface="DejaVu Sans"/>
              </a:rPr>
              <a:t>Защита проекта</a:t>
            </a:r>
            <a:br/>
            <a:r>
              <a:rPr b="1" lang="ru-RU" sz="1800" spc="-1" strike="noStrike" cap="all">
                <a:solidFill>
                  <a:srgbClr val="e9d596"/>
                </a:solidFill>
                <a:latin typeface="Lucida Sans"/>
                <a:ea typeface="DejaVu Sans"/>
              </a:rPr>
              <a:t>по УП 01.01 «Разработка программных модулей»</a:t>
            </a:r>
            <a:br/>
            <a:r>
              <a:rPr b="1" lang="ru-RU" sz="2800" spc="-1" strike="noStrike" cap="all">
                <a:solidFill>
                  <a:srgbClr val="e9d596"/>
                </a:solidFill>
                <a:latin typeface="Lucida Sans"/>
                <a:ea typeface="DejaVu Sans"/>
              </a:rPr>
              <a:t>тема: «Разработка приложения на тему «Учет билетов в кинотеатре»»</a:t>
            </a:r>
            <a:endParaRPr b="0" lang="ru-RU" sz="2800" spc="-1" strike="noStrike">
              <a:latin typeface="XO Oriel"/>
            </a:endParaRPr>
          </a:p>
        </p:txBody>
      </p:sp>
      <p:sp>
        <p:nvSpPr>
          <p:cNvPr id="168" name="Подзаголовок 3"/>
          <p:cNvSpPr/>
          <p:nvPr/>
        </p:nvSpPr>
        <p:spPr>
          <a:xfrm>
            <a:off x="8640000" y="4012200"/>
            <a:ext cx="3239280" cy="22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Book Antiqua"/>
                <a:ea typeface="DejaVu Sans"/>
              </a:rPr>
              <a:t>Выполнил</a:t>
            </a:r>
            <a:endParaRPr b="0" lang="ru-RU" sz="28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Book Antiqua"/>
                <a:ea typeface="DejaVu Sans"/>
              </a:rPr>
              <a:t>Студент 2 курса</a:t>
            </a:r>
            <a:endParaRPr b="0" lang="ru-RU" sz="28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Book Antiqua"/>
                <a:ea typeface="DejaVu Sans"/>
              </a:rPr>
              <a:t>группы П-23</a:t>
            </a:r>
            <a:endParaRPr b="0" lang="ru-RU" sz="2800" spc="-1" strike="noStrike">
              <a:latin typeface="XO Orie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Book Antiqua"/>
                <a:ea typeface="DejaVu Sans"/>
              </a:rPr>
              <a:t>Кондрацов Семён Александрович</a:t>
            </a:r>
            <a:endParaRPr b="0" lang="ru-RU" sz="28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b11"/>
            </a:gs>
            <a:gs pos="100000">
              <a:srgbClr val="4a027f"/>
            </a:gs>
          </a:gsLst>
          <a:lin ang="7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 1_0"/>
          <p:cNvSpPr/>
          <p:nvPr/>
        </p:nvSpPr>
        <p:spPr>
          <a:xfrm>
            <a:off x="835920" y="173880"/>
            <a:ext cx="4408560" cy="22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3200" spc="293" strike="noStrike" cap="all">
                <a:solidFill>
                  <a:srgbClr val="73ebf9"/>
                </a:solidFill>
                <a:latin typeface="Biome"/>
                <a:ea typeface="DejaVu Sans"/>
              </a:rPr>
              <a:t>Цель разработки проекта</a:t>
            </a:r>
            <a:endParaRPr b="0" lang="ru-RU" sz="3200" spc="-1" strike="noStrike">
              <a:latin typeface="XO Oriel"/>
            </a:endParaRPr>
          </a:p>
        </p:txBody>
      </p:sp>
      <p:sp>
        <p:nvSpPr>
          <p:cNvPr id="170" name="Текст 2_0"/>
          <p:cNvSpPr/>
          <p:nvPr/>
        </p:nvSpPr>
        <p:spPr>
          <a:xfrm>
            <a:off x="831960" y="3079080"/>
            <a:ext cx="4412160" cy="27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 Nova"/>
                <a:ea typeface="DejaVu Sans"/>
              </a:rPr>
              <a:t>Развитие владения языком программирования C# и Microsoft Access</a:t>
            </a: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XO Orie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5342760" y="18000"/>
            <a:ext cx="68493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b11"/>
            </a:gs>
            <a:gs pos="100000">
              <a:srgbClr val="4a027f"/>
            </a:gs>
          </a:gsLst>
          <a:lin ang="7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Заголовок 1_1"/>
          <p:cNvSpPr/>
          <p:nvPr/>
        </p:nvSpPr>
        <p:spPr>
          <a:xfrm>
            <a:off x="835920" y="173880"/>
            <a:ext cx="4408560" cy="22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3200" spc="293" strike="noStrike" cap="all">
                <a:solidFill>
                  <a:srgbClr val="73ebf9"/>
                </a:solidFill>
                <a:latin typeface="Biome"/>
                <a:ea typeface="DejaVu Sans"/>
              </a:rPr>
              <a:t>Трудности в разработке</a:t>
            </a:r>
            <a:endParaRPr b="0" lang="ru-RU" sz="3200" spc="-1" strike="noStrike">
              <a:latin typeface="XO Oriel"/>
            </a:endParaRPr>
          </a:p>
        </p:txBody>
      </p:sp>
      <p:sp>
        <p:nvSpPr>
          <p:cNvPr id="173" name="Текст 2_1"/>
          <p:cNvSpPr/>
          <p:nvPr/>
        </p:nvSpPr>
        <p:spPr>
          <a:xfrm>
            <a:off x="831960" y="3079080"/>
            <a:ext cx="4412160" cy="27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 Nova"/>
                <a:ea typeface="DejaVu Sans"/>
              </a:rPr>
              <a:t>Не на всех компьютерах, к сожалению, нормально запускался моей проект</a:t>
            </a: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XO Orie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184360" y="406440"/>
            <a:ext cx="6857280" cy="60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5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77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fill="hold"/>
                                        <p:tgtEl>
                                          <p:spTgt spid="1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calcmode="lin" valueType="num" from="(0.5)" to="(#ppt_x)">
                                      <p:cBhvr additive="repl">
                                        <p:cTn id="21" dur="123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calcmode="lin" valueType="num" from="(#ppt_y+0.4)" to="(#ppt_y)">
                                      <p:cBhvr additive="repl">
                                        <p:cTn id="23" dur="123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Номер слайда 2"/>
          <p:cNvSpPr/>
          <p:nvPr/>
        </p:nvSpPr>
        <p:spPr>
          <a:xfrm>
            <a:off x="9141120" y="622620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177CF0B-D719-4646-9810-745FE7EEA861}" type="slidenum">
              <a:rPr b="0" lang="ru-RU" sz="1200" spc="-1" strike="noStrike">
                <a:solidFill>
                  <a:srgbClr val="ffffff"/>
                </a:solidFill>
                <a:latin typeface="Biome"/>
                <a:ea typeface="DejaVu Sans"/>
              </a:rPr>
              <a:t>&lt;номер&gt;</a:t>
            </a:fld>
            <a:endParaRPr b="0" lang="ru-RU" sz="1200" spc="-1" strike="noStrike">
              <a:latin typeface="XO Oriel"/>
            </a:endParaRPr>
          </a:p>
        </p:txBody>
      </p:sp>
      <p:sp>
        <p:nvSpPr>
          <p:cNvPr id="176" name=""/>
          <p:cNvSpPr/>
          <p:nvPr/>
        </p:nvSpPr>
        <p:spPr>
          <a:xfrm>
            <a:off x="609480" y="524520"/>
            <a:ext cx="10971720" cy="14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6000" spc="593" strike="noStrike" cap="all">
                <a:solidFill>
                  <a:srgbClr val="1cdff5"/>
                </a:solidFill>
                <a:latin typeface="Biome"/>
                <a:ea typeface="DejaVu Sans"/>
              </a:rPr>
              <a:t>Форма входа и главная форма</a:t>
            </a:r>
            <a:endParaRPr b="0" lang="ru-RU" sz="6000" spc="-1" strike="noStrike">
              <a:latin typeface="XO Orie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40000" y="2160000"/>
            <a:ext cx="4898160" cy="250812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6300000" y="2859120"/>
            <a:ext cx="5146920" cy="308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Номер слайда 2_1"/>
          <p:cNvSpPr/>
          <p:nvPr/>
        </p:nvSpPr>
        <p:spPr>
          <a:xfrm>
            <a:off x="9141120" y="622620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46DE09-3250-46B6-AD3D-D1AD2FF47066}" type="slidenum">
              <a:rPr b="0" lang="ru-RU" sz="1200" spc="-1" strike="noStrike">
                <a:solidFill>
                  <a:srgbClr val="ffffff"/>
                </a:solidFill>
                <a:latin typeface="Biome"/>
                <a:ea typeface="DejaVu Sans"/>
              </a:rPr>
              <a:t>4</a:t>
            </a:fld>
            <a:endParaRPr b="0" lang="ru-RU" sz="1200" spc="-1" strike="noStrike">
              <a:latin typeface="XO Oriel"/>
            </a:endParaRPr>
          </a:p>
        </p:txBody>
      </p:sp>
      <p:sp>
        <p:nvSpPr>
          <p:cNvPr id="180" name=""/>
          <p:cNvSpPr/>
          <p:nvPr/>
        </p:nvSpPr>
        <p:spPr>
          <a:xfrm>
            <a:off x="609480" y="524520"/>
            <a:ext cx="10971720" cy="14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6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6000" spc="593" strike="noStrike" cap="all">
                <a:solidFill>
                  <a:srgbClr val="1cdff5"/>
                </a:solidFill>
                <a:latin typeface="Biome"/>
                <a:ea typeface="DejaVu Sans"/>
              </a:rPr>
              <a:t>Форма афиши и выбора мест для бронирования</a:t>
            </a:r>
            <a:endParaRPr b="0" lang="ru-RU" sz="6000" spc="-1" strike="noStrike">
              <a:latin typeface="XO Orie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4817880" cy="290016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6480000" y="3060000"/>
            <a:ext cx="4962600" cy="297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Номер слайда 2_0"/>
          <p:cNvSpPr/>
          <p:nvPr/>
        </p:nvSpPr>
        <p:spPr>
          <a:xfrm>
            <a:off x="9141120" y="622620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BDF1CEE-0585-4FBD-B9E4-EF9DF6D63144}" type="slidenum">
              <a:rPr b="0" lang="ru-RU" sz="1200" spc="-1" strike="noStrike">
                <a:solidFill>
                  <a:srgbClr val="ffffff"/>
                </a:solidFill>
                <a:latin typeface="Biome"/>
                <a:ea typeface="DejaVu Sans"/>
              </a:rPr>
              <a:t>5</a:t>
            </a:fld>
            <a:endParaRPr b="0" lang="ru-RU" sz="1200" spc="-1" strike="noStrike">
              <a:latin typeface="XO Oriel"/>
            </a:endParaRPr>
          </a:p>
        </p:txBody>
      </p:sp>
      <p:sp>
        <p:nvSpPr>
          <p:cNvPr id="184" name=""/>
          <p:cNvSpPr/>
          <p:nvPr/>
        </p:nvSpPr>
        <p:spPr>
          <a:xfrm>
            <a:off x="609480" y="524520"/>
            <a:ext cx="10971720" cy="14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6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6000" spc="593" strike="noStrike" cap="all">
                <a:solidFill>
                  <a:srgbClr val="1cdff5"/>
                </a:solidFill>
                <a:latin typeface="Biome"/>
                <a:ea typeface="DejaVu Sans"/>
              </a:rPr>
              <a:t>Форма бронирования мест и фуд корта</a:t>
            </a:r>
            <a:endParaRPr b="0" lang="ru-RU" sz="6000" spc="-1" strike="noStrike">
              <a:latin typeface="XO Orie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594800" y="2160000"/>
            <a:ext cx="2184840" cy="392616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5040000" y="2426760"/>
            <a:ext cx="5862600" cy="351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b11"/>
            </a:gs>
            <a:gs pos="100000">
              <a:srgbClr val="4a027f"/>
            </a:gs>
          </a:gsLst>
          <a:lin ang="7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/>
          <p:nvPr/>
        </p:nvSpPr>
        <p:spPr>
          <a:xfrm>
            <a:off x="835920" y="173880"/>
            <a:ext cx="4408560" cy="22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3200" spc="293" strike="noStrike" cap="all">
                <a:solidFill>
                  <a:srgbClr val="73ebf9"/>
                </a:solidFill>
                <a:latin typeface="Biome"/>
                <a:ea typeface="DejaVu Sans"/>
              </a:rPr>
              <a:t>СПАСИБО за внимание</a:t>
            </a:r>
            <a:endParaRPr b="0" lang="ru-RU" sz="3200" spc="-1" strike="noStrike">
              <a:latin typeface="XO Orie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5334480" y="360"/>
            <a:ext cx="6857280" cy="6857280"/>
          </a:xfrm>
          <a:prstGeom prst="rect">
            <a:avLst/>
          </a:prstGeom>
          <a:ln w="0">
            <a:noFill/>
          </a:ln>
        </p:spPr>
      </p:pic>
      <p:sp>
        <p:nvSpPr>
          <p:cNvPr id="189" name="Текст 2"/>
          <p:cNvSpPr/>
          <p:nvPr/>
        </p:nvSpPr>
        <p:spPr>
          <a:xfrm>
            <a:off x="831960" y="3079080"/>
            <a:ext cx="4412160" cy="27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 Nova"/>
                <a:ea typeface="DejaVu Sans"/>
              </a:rPr>
              <a:t>Кондрацов Семён</a:t>
            </a: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 Nova"/>
                <a:ea typeface="DejaVu Sans"/>
              </a:rPr>
              <a:t>8 (938) 310-66-05</a:t>
            </a: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Arial Nova"/>
                <a:ea typeface="DejaVu Sans"/>
              </a:rPr>
              <a:t>sema.kondratsov@mail.ru</a:t>
            </a:r>
            <a:endParaRPr b="0" lang="ru-RU" sz="1800" spc="-1" strike="noStrike">
              <a:latin typeface="XO Orie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XO Oriel"/>
            </a:endParaRPr>
          </a:p>
        </p:txBody>
      </p:sp>
    </p:spTree>
  </p:cSld>
  <mc:AlternateContent>
    <mc:Choice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Редактор_презентаций/2022.01.0.0$Windows_x86 LibreOffice_project/8540b22890a8058cf39e456f7b05fd56fffd7d2f</Application>
  <AppVersion>15.0000</AppVersion>
  <Words>436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2024-01-05T14:58:10Z</dcterms:created>
  <dc:creator/>
  <dc:description/>
  <dc:language>ru-RU</dc:language>
  <cp:lastModifiedBy/>
  <dcterms:modified xsi:type="dcterms:W3CDTF">2024-05-15T16:12:29Z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13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13</vt:i4>
  </property>
</Properties>
</file>