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7" r:id="rId7"/>
    <p:sldId id="278" r:id="rId8"/>
    <p:sldId id="272" r:id="rId9"/>
    <p:sldId id="280" r:id="rId10"/>
    <p:sldId id="279" r:id="rId11"/>
    <p:sldId id="262" r:id="rId12"/>
    <p:sldId id="273" r:id="rId13"/>
    <p:sldId id="274" r:id="rId14"/>
    <p:sldId id="275" r:id="rId15"/>
    <p:sldId id="27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160442" cy="1122202"/>
          </a:xfrm>
        </p:spPr>
        <p:txBody>
          <a:bodyPr/>
          <a:lstStyle/>
          <a:p>
            <a:r>
              <a:rPr lang="en-US" dirty="0" err="1"/>
              <a:t>Recunoa</a:t>
            </a:r>
            <a:r>
              <a:rPr lang="ro-RO" dirty="0"/>
              <a:t>s</a:t>
            </a:r>
            <a:r>
              <a:rPr lang="en-US" dirty="0" err="1"/>
              <a:t>tere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ro-RO" dirty="0"/>
              <a:t>regresie liniara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911564"/>
          </a:xfrm>
        </p:spPr>
        <p:txBody>
          <a:bodyPr>
            <a:normAutofit/>
          </a:bodyPr>
          <a:lstStyle/>
          <a:p>
            <a:r>
              <a:rPr lang="en-US" dirty="0"/>
              <a:t>Mateescu C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</a:t>
            </a:r>
            <a:r>
              <a:rPr lang="en-US" dirty="0" err="1"/>
              <a:t>lin</a:t>
            </a:r>
            <a:endParaRPr lang="en-US" dirty="0"/>
          </a:p>
          <a:p>
            <a:r>
              <a:rPr lang="en-US" dirty="0"/>
              <a:t>Dobrin R</a:t>
            </a:r>
            <a:r>
              <a:rPr lang="ro-RO" dirty="0"/>
              <a:t>ă</a:t>
            </a:r>
            <a:r>
              <a:rPr lang="en-US" dirty="0" err="1"/>
              <a:t>zvan</a:t>
            </a:r>
            <a:r>
              <a:rPr lang="en-US" dirty="0"/>
              <a:t>-Andrei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090" y="417250"/>
            <a:ext cx="10596147" cy="5939100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Următo</a:t>
            </a:r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area secțiune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de cod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iterează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toate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imaginile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din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folderul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antrenare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încarcă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fiecare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imagine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format grayscale,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redimensionează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la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dimensiunea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3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00x</a:t>
            </a:r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3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00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o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transformă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într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-un array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numpy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Apoi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se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verifică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dacă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conține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"car"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sau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"truck"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numele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se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atribuie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eticheta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corespunzătoare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(0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pentru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mașină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sau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1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pentru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camion).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Dacă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nu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conține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niciunul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dintre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aceste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cuvinte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atunci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ignorată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</a:p>
          <a:p>
            <a:pPr algn="ctr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Imaginile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etichetele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lor sunt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apoi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adăugate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la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listele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create anterior. Lista de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convertită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apoi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într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-un array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numpy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0BE48-8E57-E3FA-CDAC-5B2A8879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1" y="4760867"/>
            <a:ext cx="2733675" cy="112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CB5A68-5FBD-2AAE-D0CC-92F4F640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98" y="1446984"/>
            <a:ext cx="7696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435" y="1491449"/>
            <a:ext cx="10596147" cy="4030462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sec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țiunea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următo</a:t>
            </a:r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are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se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definește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o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funcție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"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train_model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" care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preia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lista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etichetele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lor ca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parametrii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antrenează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un model de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regresie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liniar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folosind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metoda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"fit" din scikit-learn.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Acest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model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antrenat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returnat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la final.</a:t>
            </a:r>
          </a:p>
          <a:p>
            <a:pPr algn="ctr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00C27-E804-4623-31C1-366CD68A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102" y="2740888"/>
            <a:ext cx="5327446" cy="16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4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334" y="772357"/>
            <a:ext cx="10596147" cy="4030462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partea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jos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a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codului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se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apelează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această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funcție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se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salvează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rezultatul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într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-o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variabilă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"model". 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Apoi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utilizatorul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întrebat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introducă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numărul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unei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din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folderul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test.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încărcată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redimensionată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transformată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într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-un array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numpy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Apoi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se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utilizează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metoda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"predict" din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modelul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antrenat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pentru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a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prezice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eticheta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imaginii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 </a:t>
            </a:r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Programul mai apoi returnează dacă imaginea preluată este o mașină sau un camion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71974B-1E35-B99F-49D0-B7CE8832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95414"/>
            <a:ext cx="3352800" cy="27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2BA77-2924-C668-C734-1FAB826E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989" y="2655258"/>
            <a:ext cx="6589496" cy="3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</a:t>
            </a:r>
            <a:r>
              <a:rPr lang="ro-RO" dirty="0"/>
              <a:t>t</a:t>
            </a:r>
            <a:r>
              <a:rPr lang="en-US" dirty="0" err="1"/>
              <a:t>umim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Mateescu C</a:t>
            </a:r>
            <a:r>
              <a:rPr lang="ro-RO" dirty="0"/>
              <a:t>ătălin</a:t>
            </a:r>
            <a:endParaRPr lang="en-US" dirty="0"/>
          </a:p>
          <a:p>
            <a:r>
              <a:rPr lang="en-US" dirty="0"/>
              <a:t>Dobrin R</a:t>
            </a:r>
            <a:r>
              <a:rPr lang="ro-RO" dirty="0"/>
              <a:t>ă</a:t>
            </a:r>
            <a:r>
              <a:rPr lang="en-US" dirty="0" err="1"/>
              <a:t>zvan</a:t>
            </a:r>
            <a:r>
              <a:rPr lang="en-US" dirty="0"/>
              <a:t>-Andrei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202805" cy="2519363"/>
          </a:xfrm>
        </p:spPr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ioneaza</a:t>
            </a:r>
            <a:r>
              <a:rPr lang="en-US" dirty="0"/>
              <a:t> </a:t>
            </a:r>
            <a:r>
              <a:rPr lang="ro-RO" dirty="0"/>
              <a:t>regresia liniară</a:t>
            </a:r>
            <a:r>
              <a:rPr lang="en-US" dirty="0"/>
              <a:t> cu CMMP</a:t>
            </a:r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nostrum</a:t>
            </a:r>
            <a:endParaRPr lang="ro-RO" dirty="0"/>
          </a:p>
          <a:p>
            <a:r>
              <a:rPr lang="ro-RO" dirty="0"/>
              <a:t>Model matematic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180730"/>
            <a:ext cx="4179570" cy="2683641"/>
          </a:xfrm>
        </p:spPr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ro-RO" dirty="0"/>
              <a:t>t</a:t>
            </a:r>
            <a:r>
              <a:rPr lang="en-US" dirty="0" err="1"/>
              <a:t>ioneaza</a:t>
            </a:r>
            <a:r>
              <a:rPr lang="en-US" dirty="0"/>
              <a:t> </a:t>
            </a:r>
            <a:r>
              <a:rPr lang="ro-RO" dirty="0"/>
              <a:t>regresia liniara</a:t>
            </a:r>
            <a:r>
              <a:rPr lang="en-US" dirty="0"/>
              <a:t> cu CMMP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435" y="1491449"/>
            <a:ext cx="10596147" cy="4030462"/>
          </a:xfrm>
        </p:spPr>
        <p:txBody>
          <a:bodyPr>
            <a:normAutofit/>
          </a:bodyPr>
          <a:lstStyle/>
          <a:p>
            <a:pPr algn="ctr"/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Procesul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de </a:t>
            </a:r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regresie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liniară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ro-RO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CMMP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constă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în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următoarele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etape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:</a:t>
            </a:r>
            <a:endParaRPr lang="ro-RO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Primul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pas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colect</a:t>
            </a:r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ăm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date care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includ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variabile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independente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x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o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variabilă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dependentă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y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Următorul pas este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curățarea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pregătirea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datelor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gestionarea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valorilor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lipsă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valorilor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extreme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scalarea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datelor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dacă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necesar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  <a:r>
              <a:rPr lang="it-IT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elect</a:t>
            </a:r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ăm</a:t>
            </a:r>
            <a:r>
              <a:rPr lang="it-IT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un model liniar care va fi utilizat pentru a se potrivi cu datele.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Apoi estimăm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parametrii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modelului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liniar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care sunt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coeficienții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beta 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variabilelor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independente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Acest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lucru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se face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utilizarea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metodei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CMMP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pentru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a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minimiza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suma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pătratelor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diferențelor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dintre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valorile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prezise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valorile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reale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1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6617-6BBE-586F-B2CA-1B006BBD4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Model matematic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E1E34-F928-DBC9-332E-7251091C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435" y="1491449"/>
            <a:ext cx="10596147" cy="4030462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Modelul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regresie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liniar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poate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fi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exprimat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matematic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următoarea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ecuație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: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unde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y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eticheta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x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imaginea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m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coeficientul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regresie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liniar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și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b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este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termenul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de intercept.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unde n este numărul de imagini din setul de antrenare.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C850A5-FF82-9633-9D03-BC6DDEC3DCA1}"/>
                  </a:ext>
                </a:extLst>
              </p:cNvPr>
              <p:cNvSpPr txBox="1"/>
              <p:nvPr/>
            </p:nvSpPr>
            <p:spPr>
              <a:xfrm>
                <a:off x="4989249" y="1926455"/>
                <a:ext cx="2183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C850A5-FF82-9633-9D03-BC6DDEC3D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49" y="1926455"/>
                <a:ext cx="2183907" cy="276999"/>
              </a:xfrm>
              <a:prstGeom prst="rect">
                <a:avLst/>
              </a:prstGeom>
              <a:blipFill>
                <a:blip r:embed="rId2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68ED4A0-C3EC-5A8C-9BC0-14FEDB44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62" y="2480680"/>
            <a:ext cx="3343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435" y="1491449"/>
            <a:ext cx="10596147" cy="4030462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Termenul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de intercept b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poate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fi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calculat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utilizând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ecuația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:</a:t>
            </a:r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ro-RO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Modelul de regresie liniar obținut prin aceste calcule poate fi apoi utilizat pentru a prezice un label nou.</a:t>
            </a:r>
          </a:p>
          <a:p>
            <a:pPr algn="ctr"/>
            <a:endParaRPr lang="ro-RO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algn="ctr"/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8763D-F480-9631-C2FF-62363879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1857376"/>
            <a:ext cx="2495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Implementarea</a:t>
            </a:r>
            <a:br>
              <a:rPr lang="en-US" dirty="0"/>
            </a:br>
            <a:r>
              <a:rPr lang="en-US" dirty="0" err="1"/>
              <a:t>programului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090" y="417250"/>
            <a:ext cx="10596147" cy="4030462"/>
          </a:xfrm>
        </p:spPr>
        <p:txBody>
          <a:bodyPr/>
          <a:lstStyle/>
          <a:p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Acest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cod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începe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importarea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modulelor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necesare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pentru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utiliza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OpenCV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pentru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lucrul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cu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imagini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NumPy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pentru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manipularea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array-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urilor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și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scikit-learn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pentru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antrena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un model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regresie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liniar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În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prim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parte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de cod,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setată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către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un folder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antrenare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afla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imagini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etichetate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fiind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mașini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camioane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Apoi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sunt create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două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goale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"images"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și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"labels",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în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care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fi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stocate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imagini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și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etichetele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lor.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0D6C6-B835-EC1B-4BE0-DFFBCE7B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612107"/>
            <a:ext cx="5067300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B8E714-E3C1-04F7-F073-4244DB6EA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20" y="4447712"/>
            <a:ext cx="2095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{53A635D7-E79F-4A0A-A1AA-440F4D120CB1}tf67328976_win32</Template>
  <TotalTime>146</TotalTime>
  <Words>590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Tenorite</vt:lpstr>
      <vt:lpstr>Office Theme</vt:lpstr>
      <vt:lpstr>Recunoastere de obiecte folosind regresie liniara</vt:lpstr>
      <vt:lpstr>Cuprins</vt:lpstr>
      <vt:lpstr>Cum functioneaza regresia liniara cu CMMP</vt:lpstr>
      <vt:lpstr> </vt:lpstr>
      <vt:lpstr>Model matematic</vt:lpstr>
      <vt:lpstr> </vt:lpstr>
      <vt:lpstr> </vt:lpstr>
      <vt:lpstr>Implementarea programului</vt:lpstr>
      <vt:lpstr> </vt:lpstr>
      <vt:lpstr> </vt:lpstr>
      <vt:lpstr> </vt:lpstr>
      <vt:lpstr> </vt:lpstr>
      <vt:lpstr>Va multumim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Recunoastere de obiecte folosind clasificarea binara</dc:title>
  <dc:creator>Catalin MATEESCU (124082)</dc:creator>
  <cp:lastModifiedBy>Andrei Dobrin</cp:lastModifiedBy>
  <cp:revision>3</cp:revision>
  <dcterms:created xsi:type="dcterms:W3CDTF">2023-01-16T17:05:10Z</dcterms:created>
  <dcterms:modified xsi:type="dcterms:W3CDTF">2023-01-17T07:22:31Z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