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766A"/>
    <a:srgbClr val="C00000"/>
    <a:srgbClr val="9E4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5E68-2A37-7E41-89B8-A0B6010BD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CE1AD-ACEA-BF4E-BA7F-2067B93FA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12D33-C48A-5144-93FF-51C864EA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57B-A910-034C-952E-70D00E44F55F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0F487-7763-AC47-BC41-8C102714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3E7FA-43E7-264A-9DA4-A23097CD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C0CC-1FC9-B14C-BA2E-9906877D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BAB2-7128-FC4D-AF7F-4BF2E4C6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87962-7656-A747-A299-57FD0905A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29886-BD53-1C43-A680-FB447A03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57B-A910-034C-952E-70D00E44F55F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ED6F7-4453-0649-8DE7-EC52F4D0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784F6-EAB8-4B44-BE52-45521661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C0CC-1FC9-B14C-BA2E-9906877D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7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497AA-35B0-414A-A3DE-784B45FDC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E4E8B-5A88-E142-9FCF-902FD2B84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C3966-5F5A-7347-83BB-647E6165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57B-A910-034C-952E-70D00E44F55F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6F1A9-AD3F-964C-B78A-40FD36A1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23F0-5792-4C48-832D-17A349FE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C0CC-1FC9-B14C-BA2E-9906877D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A0E0-823F-274C-A72D-0DDE5AC2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07510-37F3-F346-A286-A1AB1E1EF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B2010-BD38-4747-A251-9A08CD87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57B-A910-034C-952E-70D00E44F55F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8F0F0-388A-0B4B-B4BC-B12C00A9D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31D74-D329-784F-AB6F-FE5F2DB2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C0CC-1FC9-B14C-BA2E-9906877D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8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5180-9FAA-1646-8FBF-756EFB63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D994F-8412-2246-98A7-AAC971C2F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4FB04-F5B4-EC47-9236-423A524E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57B-A910-034C-952E-70D00E44F55F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2B5FE-AFA8-A241-BDE9-4473E476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B3D24-DF38-824F-ABD5-04FF8CB0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C0CC-1FC9-B14C-BA2E-9906877D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0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ED82-8ACE-C34D-B369-5B446B8B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5D061-1B37-AC47-B08A-A770AAE24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F57E8-1CDF-564A-905E-41B098917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92E62-1675-E248-91F5-640238E1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57B-A910-034C-952E-70D00E44F55F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D10CF-98F0-844D-A365-07FEFA6A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A55C3-32E8-F842-80EB-DC40807B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C0CC-1FC9-B14C-BA2E-9906877D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9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F029-4CDB-1743-978D-3D3A1DEA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CEF9B-0187-BB4D-B5DE-0CDCA0680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14DD6-D775-E441-A10A-859F65DD9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F7C8A0-965E-2949-9817-87E137ECF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8F3BED-E59D-B345-865D-4EAA0736B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AF499-8A29-B34E-B887-35107F04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57B-A910-034C-952E-70D00E44F55F}" type="datetimeFigureOut">
              <a:rPr lang="en-US" smtClean="0"/>
              <a:t>9/14/19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DF551-2A58-AB42-905F-AB61E13B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4CFC0-39FB-0B45-9587-9161CFD2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C0CC-1FC9-B14C-BA2E-9906877D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9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84A3-5F77-4F48-951A-A25EB17F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B34FD-7B33-6E45-A39E-EA152A71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57B-A910-034C-952E-70D00E44F55F}" type="datetimeFigureOut">
              <a:rPr lang="en-US" smtClean="0"/>
              <a:t>9/14/19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9F9C0-4CF3-714E-AEDE-B9183024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0B93C-A555-2944-8BB7-2D3A435E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C0CC-1FC9-B14C-BA2E-9906877D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8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D793D-6630-F34B-AE07-6B2FF094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57B-A910-034C-952E-70D00E44F55F}" type="datetimeFigureOut">
              <a:rPr lang="en-US" smtClean="0"/>
              <a:t>9/14/19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AF76D-24B9-444F-802A-33F72533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88C63-5152-E549-A15C-C61C1533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C0CC-1FC9-B14C-BA2E-9906877D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E1FE-1EC8-7747-8852-88B9654D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BE24-DEA2-4745-91A7-E9200E968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6B4E3-DFEC-8C44-8531-D4EDF4914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3693F-DEE5-504A-BE9D-6D4083C4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57B-A910-034C-952E-70D00E44F55F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0F6D9-2DB5-664B-BDFA-810811BA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2FE4F-A6D3-554F-8147-B842DC80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C0CC-1FC9-B14C-BA2E-9906877D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4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26EB0-7E0B-D74E-B310-E7CCAFEB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74626-8C9D-BE4B-96FB-8AEAA773E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68507-9222-F745-AC14-0F7646CE6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B75DE-3B32-DD47-A998-A2FE2586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7457B-A910-034C-952E-70D00E44F55F}" type="datetimeFigureOut">
              <a:rPr lang="en-US" smtClean="0"/>
              <a:t>9/14/19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BD5FF-2B7A-7F44-B711-2ADACF71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C78AE-4358-094E-889A-AE2B15D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C0CC-1FC9-B14C-BA2E-9906877D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2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D07F3-65C4-A84E-9D20-AAE968BE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C884-DE11-7242-9CC7-71A3DA522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95EFD-88B7-7C4E-AD29-883046B79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7457B-A910-034C-952E-70D00E44F55F}" type="datetimeFigureOut">
              <a:rPr lang="en-US" smtClean="0"/>
              <a:t>9/14/19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3806D-2EEA-144B-B83A-BDB87D669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56B34-423B-CE4B-8A98-C75FD60A7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BC0CC-1FC9-B14C-BA2E-9906877D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8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6334F2-BF73-2C44-8A76-F6DA1DAA4FA0}"/>
              </a:ext>
            </a:extLst>
          </p:cNvPr>
          <p:cNvSpPr/>
          <p:nvPr/>
        </p:nvSpPr>
        <p:spPr>
          <a:xfrm>
            <a:off x="4584878" y="2604752"/>
            <a:ext cx="3221856" cy="2928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Unity3D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E43D437-924C-F042-87C0-453F8C928283}"/>
              </a:ext>
            </a:extLst>
          </p:cNvPr>
          <p:cNvSpPr/>
          <p:nvPr/>
        </p:nvSpPr>
        <p:spPr>
          <a:xfrm>
            <a:off x="5804070" y="4256227"/>
            <a:ext cx="1648495" cy="8210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C# Scripts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09FA66D-158D-8546-A19C-1039F021D2D5}"/>
              </a:ext>
            </a:extLst>
          </p:cNvPr>
          <p:cNvSpPr/>
          <p:nvPr/>
        </p:nvSpPr>
        <p:spPr>
          <a:xfrm>
            <a:off x="1132499" y="2296477"/>
            <a:ext cx="1880315" cy="10174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Blender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97F635A-C957-1E4E-9176-4ADC83504C3F}"/>
              </a:ext>
            </a:extLst>
          </p:cNvPr>
          <p:cNvSpPr/>
          <p:nvPr/>
        </p:nvSpPr>
        <p:spPr>
          <a:xfrm>
            <a:off x="1132499" y="4139367"/>
            <a:ext cx="1635619" cy="907961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686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Photoshop CC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6A45F3D-2876-6643-BAA0-E403D51ADE96}"/>
              </a:ext>
            </a:extLst>
          </p:cNvPr>
          <p:cNvSpPr/>
          <p:nvPr/>
        </p:nvSpPr>
        <p:spPr>
          <a:xfrm>
            <a:off x="5648212" y="2937932"/>
            <a:ext cx="1960213" cy="9821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Game Data designed in Unity Editor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0A670E-D999-884C-B305-78600F495D1E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2768118" y="4069159"/>
            <a:ext cx="1816760" cy="52418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E1321F-8C04-3E4C-B70A-1BED1741573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012814" y="2805193"/>
            <a:ext cx="1572064" cy="809986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5B3B18-3A1B-B243-9F2A-646C531CF1CE}"/>
              </a:ext>
            </a:extLst>
          </p:cNvPr>
          <p:cNvSpPr txBox="1"/>
          <p:nvPr/>
        </p:nvSpPr>
        <p:spPr>
          <a:xfrm>
            <a:off x="3243679" y="1715273"/>
            <a:ext cx="2404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models and associated textures, materials, animations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DFD2CE-3809-5C42-BFDA-47AE4D1D6BD3}"/>
              </a:ext>
            </a:extLst>
          </p:cNvPr>
          <p:cNvSpPr txBox="1"/>
          <p:nvPr/>
        </p:nvSpPr>
        <p:spPr>
          <a:xfrm>
            <a:off x="2768118" y="4794370"/>
            <a:ext cx="198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Sprites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18E90B-048F-FF4B-818E-F71A19FB0902}"/>
              </a:ext>
            </a:extLst>
          </p:cNvPr>
          <p:cNvSpPr txBox="1"/>
          <p:nvPr/>
        </p:nvSpPr>
        <p:spPr>
          <a:xfrm>
            <a:off x="4918409" y="5082151"/>
            <a:ext cx="288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Controls, Physics, Behavior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280286-87B8-984D-8A27-4963820D2BDA}"/>
              </a:ext>
            </a:extLst>
          </p:cNvPr>
          <p:cNvSpPr txBox="1"/>
          <p:nvPr/>
        </p:nvSpPr>
        <p:spPr>
          <a:xfrm>
            <a:off x="7975600" y="3776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9EE6C37-EE14-034F-A9A8-35713B033581}"/>
              </a:ext>
            </a:extLst>
          </p:cNvPr>
          <p:cNvCxnSpPr>
            <a:stCxn id="44" idx="1"/>
          </p:cNvCxnSpPr>
          <p:nvPr/>
        </p:nvCxnSpPr>
        <p:spPr>
          <a:xfrm>
            <a:off x="7975600" y="3960799"/>
            <a:ext cx="1403198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D449B2E-F870-1144-974C-5DE5AB538607}"/>
              </a:ext>
            </a:extLst>
          </p:cNvPr>
          <p:cNvSpPr txBox="1"/>
          <p:nvPr/>
        </p:nvSpPr>
        <p:spPr>
          <a:xfrm>
            <a:off x="8044200" y="4145465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Build</a:t>
            </a:r>
          </a:p>
        </p:txBody>
      </p:sp>
      <p:pic>
        <p:nvPicPr>
          <p:cNvPr id="52" name="Graphic 51" descr="Monitor">
            <a:extLst>
              <a:ext uri="{FF2B5EF4-FFF2-40B4-BE49-F238E27FC236}">
                <a16:creationId xmlns:a16="http://schemas.microsoft.com/office/drawing/2014/main" id="{3BE3509D-C27D-5A42-BC0A-14F600FBD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2496" y="2063175"/>
            <a:ext cx="2501465" cy="250146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265ABAB-80CB-0543-B79E-07B1ACBC5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0950" y="4330131"/>
            <a:ext cx="1154616" cy="1154616"/>
          </a:xfrm>
          <a:prstGeom prst="rect">
            <a:avLst/>
          </a:prstGeom>
        </p:spPr>
      </p:pic>
      <p:pic>
        <p:nvPicPr>
          <p:cNvPr id="63" name="Graphic 62" descr="Heart organ">
            <a:extLst>
              <a:ext uri="{FF2B5EF4-FFF2-40B4-BE49-F238E27FC236}">
                <a16:creationId xmlns:a16="http://schemas.microsoft.com/office/drawing/2014/main" id="{C9356F79-8335-7943-80E4-67D501D614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5243" y="2638180"/>
            <a:ext cx="394224" cy="39422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A6BFAF1-ED9B-F044-96EF-D452C7DF8447}"/>
              </a:ext>
            </a:extLst>
          </p:cNvPr>
          <p:cNvSpPr txBox="1"/>
          <p:nvPr/>
        </p:nvSpPr>
        <p:spPr>
          <a:xfrm>
            <a:off x="10762091" y="6381206"/>
            <a:ext cx="126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Seb Kryspin</a:t>
            </a:r>
          </a:p>
        </p:txBody>
      </p:sp>
    </p:spTree>
    <p:extLst>
      <p:ext uri="{BB962C8B-B14F-4D97-AF65-F5344CB8AC3E}">
        <p14:creationId xmlns:p14="http://schemas.microsoft.com/office/powerpoint/2010/main" val="404274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33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2019-09-14T21:26:24Z</dcterms:created>
  <dcterms:modified xsi:type="dcterms:W3CDTF">2019-09-14T22:04:02Z</dcterms:modified>
</cp:coreProperties>
</file>