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1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AF38-4CA0-624C-9085-B80C8D679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4C92A-4A58-7A41-940D-A4E89504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CF02-5BC9-0E4C-B349-5F19C1B4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D935-E23E-C447-9CC4-BD4DA114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E642-7D90-5446-B368-C1F53AA9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2064-A1F7-BF47-92D7-90BDDEB2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6D0FC-13C8-6345-89DC-F6255F6B1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06EC4-549E-504C-8624-3774EF89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D7CA-7FCE-674D-A424-89548ACE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ABF9E-57D8-104E-876C-D3902B41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DFA4A-171A-8E43-9224-481297DD4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FC8C6-AB12-DC44-997D-6CA78E7CC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1660-5027-4B43-AA4C-A9F6EFD4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D3B8-4046-AD4D-977E-F2E75A4E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69F4-19A9-2846-AF47-A979AFFD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5318-D045-2F4A-BB1A-307CC0E6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3FE9D-E26F-C14D-A8B7-7D0D2F40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147F-6219-6D4D-99B0-E06C780F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B692-3F33-FB4C-9D36-A5674588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9CBB-274D-234E-92C6-FDEB6FF7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AF5E-68F5-9449-BC2B-586EA32F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23AE2-64D5-7745-BBB4-0E064DCC1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795A-6E8F-9841-B047-554DCEB8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1EDC3-FB22-FB4D-89B4-8FA0FCFF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E8E6-397D-7F4D-9448-1A8BF98D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309E-858D-EB43-8178-076306CE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B3CC-F4A7-404D-9DC4-BEF1731F6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5DFF4-21EC-DD4B-8EA7-5F9052693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A1F4C-1726-4E4F-AF42-4D1286BD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46D0-4CDD-0C4A-8217-DD770AFD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78F81-72A3-C14A-918D-D0BC0FF3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0BDA-09DF-E941-AD38-323E9570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46880-0045-C846-A863-47EA6C530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66B2B-5599-4142-B1FE-C13440FB4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CC276-29AD-654A-BACD-68115E4C1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75273-E465-C440-8398-DB6FDC8A1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1BC45-40D8-8747-B51D-DE6323B8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B8A1C-E8FD-D547-8B85-BD504988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F1E36-844A-4343-A51E-51F9D278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9DAF-68C3-D34E-BD2E-D48FD7A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11D61-9931-E442-94AE-D6E4A11C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D7556-DC80-C741-8649-A6FA328F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B7DE8-EB59-0D4B-9B91-4E63CA03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E5A5E-EB6C-F447-9F2D-4C5DDC7B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0F9AF-F7D8-4D4D-B373-05777039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4F53F-9405-704D-8D58-24AA2693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E7C7-C79F-B143-884B-774A067B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B9EC-259C-E84B-AF4B-AA0A407F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E96F9-7313-694E-BBD7-9FA8DC956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399DE-C923-7341-8236-9F902970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B2FE-5772-7C4E-B50E-7F5B846E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B3E36-6C2C-9746-A3AF-913AF159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4F2C-BAB9-7C47-8494-2446A4D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A6647-EC1F-D741-AEBB-8B179D62D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8749E-F626-6D43-99AD-CB5DBAD53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0BAB-E93A-E446-A8F4-7EE01458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87EE7-6E98-DA42-8A9B-386AFFB5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E302-B362-4747-821C-0FA88B3F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54202-5C56-5342-B663-E6E47E2B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3500C-7F80-FE4F-978F-05EAE9AF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E202-839C-7743-916B-CFC57E8D4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BCF5-93BE-0347-8607-CC74934871E7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92B0-7E5B-3C42-9DD3-B164BA502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13BE-4F54-3B42-8163-F8F86341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6F0D-BA58-0342-AA2B-E20A65DE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DAF50-9463-A342-BE9F-4591FABE09BF}"/>
              </a:ext>
            </a:extLst>
          </p:cNvPr>
          <p:cNvSpPr/>
          <p:nvPr/>
        </p:nvSpPr>
        <p:spPr>
          <a:xfrm>
            <a:off x="2150771" y="1378039"/>
            <a:ext cx="3232597" cy="293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Reservation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1C47E-073B-1F41-BC11-5D43B8EAC13E}"/>
              </a:ext>
            </a:extLst>
          </p:cNvPr>
          <p:cNvSpPr/>
          <p:nvPr/>
        </p:nvSpPr>
        <p:spPr>
          <a:xfrm>
            <a:off x="3617890" y="3084490"/>
            <a:ext cx="1445177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E1307-F171-8D4F-8FAE-8E2B863C6B3F}"/>
              </a:ext>
            </a:extLst>
          </p:cNvPr>
          <p:cNvSpPr/>
          <p:nvPr/>
        </p:nvSpPr>
        <p:spPr>
          <a:xfrm>
            <a:off x="2319867" y="3084490"/>
            <a:ext cx="1235895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Busy</a:t>
            </a:r>
          </a:p>
        </p:txBody>
      </p:sp>
      <p:pic>
        <p:nvPicPr>
          <p:cNvPr id="11" name="Graphic 10" descr="Woman">
            <a:extLst>
              <a:ext uri="{FF2B5EF4-FFF2-40B4-BE49-F238E27FC236}">
                <a16:creationId xmlns:a16="http://schemas.microsoft.com/office/drawing/2014/main" id="{F52EE16B-C251-8344-91A1-EBF86A5B7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5744" y="880533"/>
            <a:ext cx="1358244" cy="1358244"/>
          </a:xfrm>
          <a:prstGeom prst="rect">
            <a:avLst/>
          </a:prstGeom>
        </p:spPr>
      </p:pic>
      <p:pic>
        <p:nvPicPr>
          <p:cNvPr id="13" name="Graphic 12" descr="Group of women">
            <a:extLst>
              <a:ext uri="{FF2B5EF4-FFF2-40B4-BE49-F238E27FC236}">
                <a16:creationId xmlns:a16="http://schemas.microsoft.com/office/drawing/2014/main" id="{7786B495-A3CF-1E4C-B920-DFF72468F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0566" y="4619223"/>
            <a:ext cx="1568600" cy="1568600"/>
          </a:xfrm>
          <a:prstGeom prst="rect">
            <a:avLst/>
          </a:prstGeom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9BDCFBC-DAFF-2E40-8F24-20135CF1A01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83368" y="2846231"/>
            <a:ext cx="3421965" cy="2557292"/>
          </a:xfrm>
          <a:prstGeom prst="bentConnector3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EA8A552-3953-B348-84F1-BF3A174581C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45496" y="1559655"/>
            <a:ext cx="3890248" cy="184478"/>
          </a:xfrm>
          <a:prstGeom prst="bentConnector3">
            <a:avLst/>
          </a:prstGeom>
          <a:ln w="1270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6C3EEBD-D35C-C74C-A0FA-B83D6531E516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8909638" y="3337655"/>
            <a:ext cx="2204106" cy="6350"/>
          </a:xfrm>
          <a:prstGeom prst="bentConnector3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4A5FD4-41BE-9A43-95C5-C88E9138AC59}"/>
              </a:ext>
            </a:extLst>
          </p:cNvPr>
          <p:cNvSpPr txBox="1"/>
          <p:nvPr/>
        </p:nvSpPr>
        <p:spPr>
          <a:xfrm>
            <a:off x="6046634" y="669277"/>
            <a:ext cx="3134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CBE19-E4AC-8B42-8E46-F7FBC229096D}"/>
              </a:ext>
            </a:extLst>
          </p:cNvPr>
          <p:cNvSpPr txBox="1"/>
          <p:nvPr/>
        </p:nvSpPr>
        <p:spPr>
          <a:xfrm>
            <a:off x="10041229" y="315319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20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56309E-D3FF-224A-83C5-F0BEFEAB47FE}"/>
              </a:ext>
            </a:extLst>
          </p:cNvPr>
          <p:cNvSpPr txBox="1"/>
          <p:nvPr/>
        </p:nvSpPr>
        <p:spPr>
          <a:xfrm>
            <a:off x="6722533" y="5740400"/>
            <a:ext cx="2004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Availability</a:t>
            </a:r>
          </a:p>
        </p:txBody>
      </p:sp>
    </p:spTree>
    <p:extLst>
      <p:ext uri="{BB962C8B-B14F-4D97-AF65-F5344CB8AC3E}">
        <p14:creationId xmlns:p14="http://schemas.microsoft.com/office/powerpoint/2010/main" val="387157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2019-09-24T18:34:32Z</dcterms:created>
  <dcterms:modified xsi:type="dcterms:W3CDTF">2019-09-24T18:46:19Z</dcterms:modified>
</cp:coreProperties>
</file>