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330" r:id="rId10"/>
    <p:sldId id="284" r:id="rId11"/>
    <p:sldId id="323" r:id="rId12"/>
    <p:sldId id="306" r:id="rId13"/>
    <p:sldId id="268" r:id="rId14"/>
    <p:sldId id="266" r:id="rId15"/>
    <p:sldId id="269" r:id="rId16"/>
    <p:sldId id="272" r:id="rId17"/>
    <p:sldId id="270" r:id="rId18"/>
    <p:sldId id="324" r:id="rId19"/>
    <p:sldId id="274" r:id="rId20"/>
    <p:sldId id="275" r:id="rId21"/>
    <p:sldId id="276" r:id="rId22"/>
    <p:sldId id="280" r:id="rId23"/>
    <p:sldId id="281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35186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5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4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08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0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6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구글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“vs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다운로드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https://code.visualstudio.com/download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/>
              <a:t>Download Visual Studio </a:t>
            </a:r>
            <a:r>
              <a:rPr lang="en-US" altLang="ko-KR" b="1" dirty="0" smtClean="0"/>
              <a:t>Code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↓</a:t>
            </a:r>
            <a:r>
              <a:rPr lang="en-US" altLang="ko-KR" b="1" dirty="0" smtClean="0"/>
              <a:t>Windows </a:t>
            </a:r>
            <a:r>
              <a:rPr lang="en-US" altLang="ko-KR" b="1" dirty="0" err="1" smtClean="0"/>
              <a:t>windows</a:t>
            </a:r>
            <a:r>
              <a:rPr lang="en-US" altLang="ko-KR" b="1" dirty="0" smtClean="0"/>
              <a:t> 10, 11]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하여 다운로드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VSCodeUserSetup-x64-1.91.1.exe (97,214KB)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실행하여 설치 시작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1. [v]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동의합니다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[A]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2. 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:\Users\hi\AppData\Local\Programs\Microsoft VS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 그대로 두고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후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3.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Visua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Studio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그대로 두고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4. [v] 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지원되는 파일 형식에 대한 편집기로 등록합니다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[v] PATH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추가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다시 시작한 후 사용 가능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프로그램실행되면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frontend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[v] Trust the authors of all files in the parent folder ‘c:’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[Yes, I trust the authors]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선택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아이콘 클릭하면 나오는 왼쪽 사이드 부분에 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 입력 후 나오는 창에 소스 코딩하면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6" y="4276167"/>
            <a:ext cx="4418691" cy="234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00" y="3693820"/>
            <a:ext cx="3907656" cy="2930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1" y="3682803"/>
            <a:ext cx="251476" cy="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15" y="67571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: </a:t>
            </a:r>
            <a:r>
              <a:rPr lang="ko-KR" altLang="en-US" sz="1400" dirty="0" smtClean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: </a:t>
            </a:r>
            <a:r>
              <a:rPr lang="ko-KR" altLang="en-US" sz="1400" dirty="0" smtClean="0"/>
              <a:t>흰색 작은 원 모양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 smtClean="0"/>
              <a:t>;”  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=‘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’&gt;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list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list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(type=“A”)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=“I”)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”)</a:t>
            </a:r>
            <a:endParaRPr lang="en-US" altLang="ko-KR" sz="1400" dirty="0" smtClean="0"/>
          </a:p>
          <a:p>
            <a:r>
              <a:rPr lang="ko-KR" altLang="en-US" sz="1400" dirty="0" smtClean="0"/>
              <a:t>등등</a:t>
            </a:r>
            <a:r>
              <a:rPr lang="en-US" altLang="ko-KR" sz="1400" dirty="0" smtClean="0"/>
              <a:t>…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말합니다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마크업</a:t>
            </a:r>
            <a:r>
              <a:rPr lang="en-US" altLang="ko-KR" b="1" dirty="0" smtClean="0"/>
              <a:t>(Markup)</a:t>
            </a:r>
            <a:r>
              <a:rPr lang="ko-KR" altLang="en-US" b="1" dirty="0" smtClean="0"/>
              <a:t> 언어란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태그 등을 이용하여 문서나 데이터의 구조를 나타내는 언어를 말함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인코딩</a:t>
            </a:r>
            <a:r>
              <a:rPr lang="en-US" altLang="ko-KR" b="1" dirty="0" smtClean="0"/>
              <a:t>(Encoding)</a:t>
            </a:r>
            <a:r>
              <a:rPr lang="ko-KR" altLang="en-US" b="1" dirty="0" smtClean="0"/>
              <a:t> 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</a:t>
            </a:r>
            <a:r>
              <a:rPr lang="en-US" altLang="ko-KR" sz="1400" dirty="0" smtClean="0"/>
              <a:t>(Character Set) </a:t>
            </a:r>
            <a:r>
              <a:rPr lang="ko-KR" altLang="en-US" sz="1400" dirty="0" smtClean="0"/>
              <a:t>정보를 표현하기 위한 글자 집합 정의를 말함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집합을 컴퓨터에 저장하거나 통신에 사용할 목적으로 부호화 하는 것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UTF-8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 smtClean="0"/>
              <a:t> 또는 웹 코드</a:t>
            </a:r>
            <a:r>
              <a:rPr lang="en-US" altLang="ko-KR" b="1" dirty="0" smtClean="0"/>
              <a:t>(meta)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인코딩형식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유니코드 기반의 가변 길이 문자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방식 중 하나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세상에 있는 거의 모든 문자를 표현할 수 있는 유니코드 문자를 지원하는 </a:t>
            </a:r>
            <a:r>
              <a:rPr lang="en-US" altLang="ko-KR" sz="1400" dirty="0"/>
              <a:t>HTML5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조합형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ANSI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/>
              <a:t> 또는 웹 코드</a:t>
            </a:r>
            <a:r>
              <a:rPr lang="en-US" altLang="ko-KR" b="1" dirty="0"/>
              <a:t>(meta)</a:t>
            </a:r>
            <a:r>
              <a:rPr lang="ko-KR" altLang="en-US" b="1" dirty="0"/>
              <a:t>의 </a:t>
            </a:r>
            <a:r>
              <a:rPr lang="ko-KR" altLang="en-US" b="1" u="sng" dirty="0" err="1" smtClean="0"/>
              <a:t>인코딩형식은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EUC-KR</a:t>
            </a:r>
            <a:r>
              <a:rPr lang="ko-KR" altLang="en-US" b="1" u="sng" dirty="0" smtClean="0"/>
              <a:t>임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ASCII</a:t>
            </a:r>
            <a:r>
              <a:rPr lang="ko-KR" altLang="en-US" sz="1400" dirty="0" smtClean="0"/>
              <a:t>코드를 확장하여 사용할 수 있도록 한 </a:t>
            </a:r>
            <a:r>
              <a:rPr lang="ko-KR" altLang="en-US" sz="1400" dirty="0"/>
              <a:t>문자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방식 중 하나</a:t>
            </a:r>
            <a:r>
              <a:rPr lang="en-US" altLang="ko-KR" sz="1400" dirty="0" smtClean="0"/>
              <a:t>. 256</a:t>
            </a:r>
            <a:r>
              <a:rPr lang="ko-KR" altLang="en-US" sz="1400" dirty="0"/>
              <a:t>개의 문자 코드를 </a:t>
            </a:r>
            <a:r>
              <a:rPr lang="ko-KR" altLang="en-US" sz="1400" dirty="0" smtClean="0"/>
              <a:t>지원하는 </a:t>
            </a:r>
            <a:r>
              <a:rPr lang="en-US" altLang="ko-KR" sz="1400" dirty="0"/>
              <a:t>HTML4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완성형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웹</a:t>
            </a:r>
            <a:r>
              <a:rPr lang="en-US" altLang="ko-KR" b="1" dirty="0" smtClean="0"/>
              <a:t>(Semantic Web)</a:t>
            </a:r>
            <a:r>
              <a:rPr lang="ko-KR" altLang="en-US" b="1" dirty="0" smtClean="0"/>
              <a:t>이란 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의미 있는 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지능적인 웹을 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smtClean="0"/>
              <a:t>웹 표준이란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어느 브라우저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환경에서든 호환이 가능하도록 일종의 규칙을 만든 것을 말함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웹 </a:t>
            </a:r>
            <a:r>
              <a:rPr lang="ko-KR" altLang="en-US" b="1" dirty="0" err="1" smtClean="0"/>
              <a:t>접근성이란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어느 </a:t>
            </a:r>
            <a:r>
              <a:rPr lang="ko-KR" altLang="en-US" sz="1400" dirty="0" smtClean="0"/>
              <a:t>누구나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장애우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고령자더라도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어디에서나 사용 가능한 웹을 만드는 것을 말함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웹 접근성의 대표적인 예시로는 </a:t>
            </a:r>
            <a:r>
              <a:rPr lang="ko-KR" altLang="en-US" sz="1400" dirty="0" err="1" smtClean="0"/>
              <a:t>화면낭독기를</a:t>
            </a:r>
            <a:r>
              <a:rPr lang="ko-KR" altLang="en-US" sz="1400" dirty="0" smtClean="0"/>
              <a:t> 위한 </a:t>
            </a:r>
            <a:r>
              <a:rPr lang="en-US" altLang="ko-KR" sz="1400" dirty="0" smtClean="0"/>
              <a:t>alt, title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고령자를 위한 레이블 등을 들 수 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script&gt;</a:t>
            </a:r>
            <a:r>
              <a:rPr lang="ko-KR" altLang="en-US" sz="1400" dirty="0" smtClean="0">
                <a:solidFill>
                  <a:srgbClr val="FF0000"/>
                </a:solidFill>
              </a:rPr>
              <a:t>태그 </a:t>
            </a:r>
            <a:r>
              <a:rPr lang="ko-KR" altLang="en-US" sz="1400" dirty="0">
                <a:solidFill>
                  <a:srgbClr val="FF0000"/>
                </a:solidFill>
              </a:rPr>
              <a:t>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디자인이나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3425</Words>
  <Application>Microsoft Office PowerPoint</Application>
  <PresentationFormat>와이드스크린</PresentationFormat>
  <Paragraphs>693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4031</cp:revision>
  <dcterms:created xsi:type="dcterms:W3CDTF">2014-12-01T08:37:15Z</dcterms:created>
  <dcterms:modified xsi:type="dcterms:W3CDTF">2024-07-24T08:21:49Z</dcterms:modified>
</cp:coreProperties>
</file>