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shlayamishra02/Secure-Data-Hiding-In-Images-Using-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Shashi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sharma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Shashi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sharma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IGNOU/ Computer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multiple image formats and higher resolution images.</a:t>
            </a:r>
          </a:p>
          <a:p>
            <a:r>
              <a:rPr lang="en-US" dirty="0"/>
              <a:t>Extend the approach to video steganography for dynamic data hiding.</a:t>
            </a:r>
          </a:p>
          <a:p>
            <a:r>
              <a:rPr lang="en-US" dirty="0"/>
              <a:t> Incorporate advanced encryption algorithms to further secure the hidden message.</a:t>
            </a:r>
          </a:p>
          <a:p>
            <a:r>
              <a:rPr lang="en-US" dirty="0"/>
              <a:t>Develop a web-based or mobile application for broader accessibility.</a:t>
            </a:r>
          </a:p>
          <a:p>
            <a:r>
              <a:rPr lang="en-US" dirty="0"/>
              <a:t>Explore automated detection and extraction tools for </a:t>
            </a:r>
            <a:r>
              <a:rPr lang="en-US" dirty="0" err="1"/>
              <a:t>steganographic</a:t>
            </a:r>
            <a:r>
              <a:rPr lang="en-US" dirty="0"/>
              <a:t> content.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 Python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Libraries:  </a:t>
            </a:r>
          </a:p>
          <a:p>
            <a:r>
              <a:rPr lang="en-IN" i="1" dirty="0" err="1"/>
              <a:t>OpenCV</a:t>
            </a:r>
            <a:r>
              <a:rPr lang="en-IN" dirty="0"/>
              <a:t> for image processing</a:t>
            </a:r>
          </a:p>
          <a:p>
            <a:r>
              <a:rPr lang="en-IN" i="1" dirty="0" err="1"/>
              <a:t>Tkinter</a:t>
            </a:r>
            <a:r>
              <a:rPr lang="en-IN" dirty="0"/>
              <a:t> (with </a:t>
            </a:r>
            <a:r>
              <a:rPr lang="en-IN" dirty="0" err="1"/>
              <a:t>ttk</a:t>
            </a:r>
            <a:r>
              <a:rPr lang="en-IN" dirty="0"/>
              <a:t>) for the GUI</a:t>
            </a:r>
          </a:p>
          <a:p>
            <a:r>
              <a:rPr lang="en-IN" i="1" dirty="0" err="1"/>
              <a:t>NumPy</a:t>
            </a:r>
            <a:r>
              <a:rPr lang="en-IN" dirty="0"/>
              <a:t> for efficient array manipulation</a:t>
            </a:r>
          </a:p>
          <a:p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(Windows/Linux)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Tools:</a:t>
            </a:r>
            <a:r>
              <a:rPr lang="en-IN" dirty="0"/>
              <a:t>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header.</a:t>
            </a:r>
          </a:p>
          <a:p>
            <a:r>
              <a:rPr lang="en-IN" sz="1800" dirty="0"/>
              <a:t>Uses lossless PNG format to preserve hidden data integrity.</a:t>
            </a:r>
          </a:p>
          <a:p>
            <a:r>
              <a:rPr lang="en-IN" sz="1800" dirty="0"/>
              <a:t>Features a modern, user-friendly GUI for both encryption and decryption processes.</a:t>
            </a:r>
          </a:p>
          <a:p>
            <a:r>
              <a:rPr lang="en-IN" sz="1800" dirty="0"/>
              <a:t>Combines 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1156" r="30799" b="4283"/>
          <a:stretch/>
        </p:blipFill>
        <p:spPr bwMode="auto">
          <a:xfrm>
            <a:off x="2068457" y="0"/>
            <a:ext cx="6194312" cy="495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98" y="3689541"/>
            <a:ext cx="3596664" cy="273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5216"/>
            <a:ext cx="3699297" cy="309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B82F-FEE3-6AB4-78DF-92A35594A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successfully demonstrates a novel approach to data security by hiding information within an image using LSB steganography.</a:t>
            </a:r>
          </a:p>
          <a:p>
            <a:r>
              <a:rPr lang="en-US" dirty="0"/>
              <a:t>The technique is both secure and undetectable, thanks to embedding critical header information such as passcode and message lengths.</a:t>
            </a:r>
          </a:p>
          <a:p>
            <a:r>
              <a:rPr lang="en-US" dirty="0"/>
              <a:t>The user-friendly GUI enhances the accessibility of the method, making it a practical tool for secure communication.</a:t>
            </a:r>
          </a:p>
          <a:p>
            <a:r>
              <a:rPr lang="en-US" dirty="0"/>
              <a:t>This project contributes to the broader field of digital privacy and secure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https://github.com/incridibleshashi1/Secure-Data-Hiding-In-Images-Using-Steganography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55</TotalTime>
  <Words>380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Deepu Sharma</cp:lastModifiedBy>
  <cp:revision>31</cp:revision>
  <dcterms:created xsi:type="dcterms:W3CDTF">2021-05-26T16:50:10Z</dcterms:created>
  <dcterms:modified xsi:type="dcterms:W3CDTF">2025-02-20T05:09:40Z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