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Shashi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sharma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Shashi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sharma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IGNOU/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068457" y="0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98" y="3689541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216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B82F-FEE3-6AB4-78DF-92A35594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https://github.com/sks1533/Secure-Data-Hiding-In-Images-Using-Steganography-main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55</TotalTime>
  <Words>380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Deepu Sharma</cp:lastModifiedBy>
  <cp:revision>32</cp:revision>
  <dcterms:created xsi:type="dcterms:W3CDTF">2021-05-26T16:50:10Z</dcterms:created>
  <dcterms:modified xsi:type="dcterms:W3CDTF">2025-02-20T08:01:26Z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