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66" r:id="rId2"/>
    <p:sldId id="880" r:id="rId3"/>
    <p:sldId id="881" r:id="rId4"/>
    <p:sldId id="882" r:id="rId5"/>
    <p:sldId id="883" r:id="rId6"/>
    <p:sldId id="888" r:id="rId7"/>
    <p:sldId id="889" r:id="rId8"/>
    <p:sldId id="884" r:id="rId9"/>
    <p:sldId id="885" r:id="rId10"/>
    <p:sldId id="887" r:id="rId11"/>
    <p:sldId id="890" r:id="rId12"/>
    <p:sldId id="886" r:id="rId13"/>
  </p:sldIdLst>
  <p:sldSz cx="24387175" cy="13716000"/>
  <p:notesSz cx="6858000" cy="9144000"/>
  <p:defaultTextStyle>
    <a:defPPr>
      <a:defRPr lang="en-US"/>
    </a:defPPr>
    <a:lvl1pPr marL="0" algn="l" defTabSz="121929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1pPr>
    <a:lvl2pPr marL="1219291" algn="l" defTabSz="121929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2pPr>
    <a:lvl3pPr marL="2438583" algn="l" defTabSz="121929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3pPr>
    <a:lvl4pPr marL="3657874" algn="l" defTabSz="121929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4pPr>
    <a:lvl5pPr marL="4877165" algn="l" defTabSz="121929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5pPr>
    <a:lvl6pPr marL="6096458" algn="l" defTabSz="121929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6pPr>
    <a:lvl7pPr marL="7315748" algn="l" defTabSz="121929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7pPr>
    <a:lvl8pPr marL="8535039" algn="l" defTabSz="121929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8pPr>
    <a:lvl9pPr marL="9754332" algn="l" defTabSz="121929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FF99"/>
    <a:srgbClr val="D21118"/>
    <a:srgbClr val="00CC00"/>
    <a:srgbClr val="D12820"/>
    <a:srgbClr val="DFE5E6"/>
    <a:srgbClr val="666666"/>
    <a:srgbClr val="159DEB"/>
    <a:srgbClr val="2D8EC2"/>
    <a:srgbClr val="CB1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63" autoAdjust="0"/>
    <p:restoredTop sz="94167" autoAdjust="0"/>
  </p:normalViewPr>
  <p:slideViewPr>
    <p:cSldViewPr snapToGrid="0">
      <p:cViewPr>
        <p:scale>
          <a:sx n="40" d="100"/>
          <a:sy n="40" d="100"/>
        </p:scale>
        <p:origin x="-552" y="-342"/>
      </p:cViewPr>
      <p:guideLst>
        <p:guide orient="horz" pos="1392"/>
        <p:guide pos="689"/>
        <p:guide pos="1524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8" d="100"/>
        <a:sy n="58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D7D653-2B34-8540-AE26-3D6C3A389156}" type="datetimeFigureOut">
              <a:rPr lang="en-US" smtClean="0"/>
              <a:t>4/11/2014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4A327C-5D8C-164A-8EAB-4F6AB27D0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524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Cover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93949" y="6908800"/>
            <a:ext cx="14636116" cy="1719072"/>
          </a:xfrm>
          <a:prstGeom prst="rect">
            <a:avLst/>
          </a:prstGeom>
        </p:spPr>
        <p:txBody>
          <a:bodyPr lIns="182926" tIns="91463" rIns="182926" bIns="91463">
            <a:noAutofit/>
          </a:bodyPr>
          <a:lstStyle>
            <a:lvl1pPr marL="0" indent="0">
              <a:buNone/>
              <a:defRPr sz="10600" i="0">
                <a:ln w="3175" cmpd="sng"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2"/>
                </a:solidFill>
                <a:latin typeface="SapientSansBold"/>
                <a:cs typeface="SapientSansBold"/>
              </a:defRPr>
            </a:lvl1pPr>
            <a:lvl2pPr marL="1219291" indent="0">
              <a:buNone/>
              <a:defRPr sz="3200"/>
            </a:lvl2pPr>
            <a:lvl3pPr marL="2438583" indent="0">
              <a:buNone/>
              <a:defRPr sz="2600"/>
            </a:lvl3pPr>
            <a:lvl4pPr marL="3657874" indent="0">
              <a:buNone/>
              <a:defRPr sz="2400"/>
            </a:lvl4pPr>
            <a:lvl5pPr marL="4877165" indent="0">
              <a:buNone/>
              <a:defRPr sz="2400"/>
            </a:lvl5pPr>
            <a:lvl6pPr marL="6096458" indent="0">
              <a:buNone/>
              <a:defRPr sz="2400"/>
            </a:lvl6pPr>
            <a:lvl7pPr marL="7315748" indent="0">
              <a:buNone/>
              <a:defRPr sz="2400"/>
            </a:lvl7pPr>
            <a:lvl8pPr marL="8535039" indent="0">
              <a:buNone/>
              <a:defRPr sz="2400"/>
            </a:lvl8pPr>
            <a:lvl9pPr marL="9754332" indent="0">
              <a:buNone/>
              <a:defRPr sz="2400"/>
            </a:lvl9pPr>
          </a:lstStyle>
          <a:p>
            <a:pPr lvl="0"/>
            <a:r>
              <a:rPr lang="en-US" dirty="0" smtClean="0"/>
              <a:t>5.15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1193947" y="4718759"/>
            <a:ext cx="14636116" cy="2362198"/>
          </a:xfrm>
          <a:prstGeom prst="rect">
            <a:avLst/>
          </a:prstGeom>
        </p:spPr>
        <p:txBody>
          <a:bodyPr lIns="182926" tIns="91463" rIns="182926" bIns="91463" anchor="b">
            <a:noAutofit/>
          </a:bodyPr>
          <a:lstStyle>
            <a:lvl1pPr>
              <a:defRPr cap="none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Title of the presentation</a:t>
            </a:r>
            <a:br>
              <a:rPr lang="en-US" dirty="0" smtClean="0"/>
            </a:br>
            <a:r>
              <a:rPr lang="en-US" dirty="0" smtClean="0"/>
              <a:t>Two lines max and no subtitle.</a:t>
            </a:r>
            <a:endParaRPr lang="en-US" dirty="0"/>
          </a:p>
        </p:txBody>
      </p:sp>
      <p:pic>
        <p:nvPicPr>
          <p:cNvPr id="14" name="Picture 13" descr="logo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580" y="11781400"/>
            <a:ext cx="3667262" cy="694944"/>
          </a:xfrm>
          <a:prstGeom prst="rect">
            <a:avLst/>
          </a:prstGeom>
        </p:spPr>
      </p:pic>
      <p:pic>
        <p:nvPicPr>
          <p:cNvPr id="15" name="Picture 14" descr="mark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3679" y="11582484"/>
            <a:ext cx="485304" cy="987552"/>
          </a:xfrm>
          <a:prstGeom prst="rect">
            <a:avLst/>
          </a:prstGeom>
        </p:spPr>
      </p:pic>
      <p:pic>
        <p:nvPicPr>
          <p:cNvPr id="3" name="Picture 2" descr="everform.pdf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0601" y="0"/>
            <a:ext cx="12603323" cy="13716000"/>
          </a:xfrm>
          <a:prstGeom prst="rect">
            <a:avLst/>
          </a:prstGeom>
        </p:spPr>
      </p:pic>
      <p:cxnSp>
        <p:nvCxnSpPr>
          <p:cNvPr id="9" name="Straight Connector 3"/>
          <p:cNvCxnSpPr>
            <a:cxnSpLocks noChangeShapeType="1"/>
          </p:cNvCxnSpPr>
          <p:nvPr userDrawn="1"/>
        </p:nvCxnSpPr>
        <p:spPr bwMode="auto">
          <a:xfrm>
            <a:off x="1445163" y="8988677"/>
            <a:ext cx="925600" cy="1022"/>
          </a:xfrm>
          <a:prstGeom prst="line">
            <a:avLst/>
          </a:prstGeom>
          <a:noFill/>
          <a:ln w="34925">
            <a:solidFill>
              <a:schemeClr val="accent1"/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2500141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1829516" y="3092120"/>
            <a:ext cx="20728146" cy="1078832"/>
          </a:xfrm>
          <a:prstGeom prst="rect">
            <a:avLst/>
          </a:prstGeom>
        </p:spPr>
        <p:txBody>
          <a:bodyPr lIns="182926" tIns="91463" rIns="182926" bIns="91463" anchor="t">
            <a:normAutofit/>
          </a:bodyPr>
          <a:lstStyle>
            <a:lvl1pPr algn="ctr">
              <a:defRPr sz="6400" b="0" i="0" cap="all">
                <a:solidFill>
                  <a:schemeClr val="bg2"/>
                </a:solidFill>
                <a:latin typeface="SapientCentroSlab-Medium"/>
                <a:cs typeface="SapientCentroSlab-Medium"/>
              </a:defRPr>
            </a:lvl1pPr>
          </a:lstStyle>
          <a:p>
            <a:r>
              <a:rPr lang="en-US" dirty="0" smtClean="0"/>
              <a:t>OUR VISION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829516" y="4129003"/>
            <a:ext cx="20728146" cy="7066550"/>
          </a:xfrm>
          <a:prstGeom prst="rect">
            <a:avLst/>
          </a:prstGeom>
        </p:spPr>
        <p:txBody>
          <a:bodyPr lIns="182926" tIns="91463" rIns="182926" bIns="91463" anchor="t" anchorCtr="0">
            <a:spAutoFit/>
          </a:bodyPr>
          <a:lstStyle>
            <a:lvl1pPr marL="0" indent="0" algn="ctr">
              <a:buNone/>
              <a:defRPr sz="8600" b="0" i="1">
                <a:solidFill>
                  <a:schemeClr val="bg2"/>
                </a:solidFill>
                <a:latin typeface="SapientCentroSlab-Thin"/>
                <a:cs typeface="SapientCentroSlab-Thin"/>
              </a:defRPr>
            </a:lvl1pPr>
            <a:lvl2pPr marL="91462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925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886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8514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3143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7772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024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7029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By the end of 2013, </a:t>
            </a:r>
            <a:r>
              <a:rPr lang="en-US" dirty="0" err="1" smtClean="0"/>
              <a:t>SapientNitro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and our idea engineers will be renowned </a:t>
            </a:r>
            <a:br>
              <a:rPr lang="en-US" dirty="0" smtClean="0"/>
            </a:br>
            <a:r>
              <a:rPr lang="en-US" dirty="0" smtClean="0"/>
              <a:t>for creating success for our clients, </a:t>
            </a:r>
            <a:br>
              <a:rPr lang="en-US" dirty="0" smtClean="0"/>
            </a:br>
            <a:r>
              <a:rPr lang="en-US" dirty="0" smtClean="0"/>
              <a:t>by redefining how companies and brands connect to their customers.</a:t>
            </a:r>
          </a:p>
        </p:txBody>
      </p:sp>
    </p:spTree>
    <p:extLst>
      <p:ext uri="{BB962C8B-B14F-4D97-AF65-F5344CB8AC3E}">
        <p14:creationId xmlns:p14="http://schemas.microsoft.com/office/powerpoint/2010/main" val="630791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Back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itle everform white3.ep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65" r="16231" b="21565"/>
          <a:stretch/>
        </p:blipFill>
        <p:spPr>
          <a:xfrm>
            <a:off x="11788117" y="-1"/>
            <a:ext cx="12599059" cy="1372575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317250" y="5664500"/>
            <a:ext cx="12806602" cy="2396744"/>
          </a:xfrm>
          <a:prstGeom prst="rect">
            <a:avLst/>
          </a:prstGeom>
        </p:spPr>
        <p:txBody>
          <a:bodyPr lIns="0" tIns="91463" rIns="0" bIns="91463" anchor="ctr" anchorCtr="0">
            <a:noAutofit/>
          </a:bodyPr>
          <a:lstStyle>
            <a:lvl1pPr algn="l">
              <a:lnSpc>
                <a:spcPct val="90000"/>
              </a:lnSpc>
              <a:defRPr sz="7400" cap="all" baseline="0">
                <a:solidFill>
                  <a:schemeClr val="tx1"/>
                </a:solidFill>
                <a:latin typeface="SapientSansBold"/>
                <a:cs typeface="SapientSansBold"/>
              </a:defRPr>
            </a:lvl1pPr>
          </a:lstStyle>
          <a:p>
            <a:pPr lvl="0"/>
            <a:r>
              <a:rPr lang="en-US" dirty="0" smtClean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18477330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491C306-6485-476A-A1C3-F73955CDEEC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0035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 userDrawn="1"/>
        </p:nvSpPr>
        <p:spPr bwMode="auto">
          <a:xfrm>
            <a:off x="449445" y="400050"/>
            <a:ext cx="23488289" cy="12169776"/>
          </a:xfrm>
          <a:prstGeom prst="rect">
            <a:avLst/>
          </a:prstGeom>
          <a:gradFill rotWithShape="1">
            <a:gsLst>
              <a:gs pos="0">
                <a:srgbClr val="A4D81F">
                  <a:alpha val="20000"/>
                </a:srgbClr>
              </a:gs>
              <a:gs pos="100000">
                <a:srgbClr val="215421">
                  <a:alpha val="20000"/>
                </a:srgbClr>
              </a:gs>
            </a:gsLst>
            <a:lin ang="5400000"/>
          </a:gra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1892" tIns="65946" rIns="131892" bIns="65946" anchor="ctr"/>
          <a:lstStyle/>
          <a:p>
            <a:pPr algn="ctr" defTabSz="1218163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8241835-7FBB-4A2B-BB01-EA2D36699DB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123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ivider_BG_01.pd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0"/>
            <a:ext cx="24387175" cy="1371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03600" y="4128429"/>
            <a:ext cx="5488544" cy="492442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0" b="0" i="0" spc="-140">
                <a:solidFill>
                  <a:schemeClr val="bg2">
                    <a:alpha val="20000"/>
                  </a:schemeClr>
                </a:solidFill>
                <a:latin typeface="SapientCentroSlab-BlackItalic"/>
                <a:cs typeface="SapientCentroSlab-BlackItalic"/>
              </a:defRPr>
            </a:lvl1pPr>
          </a:lstStyle>
          <a:p>
            <a:r>
              <a:rPr lang="en-US" dirty="0" smtClean="0"/>
              <a:t>01</a:t>
            </a:r>
            <a:endParaRPr lang="en-US" dirty="0"/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392066" y="6003643"/>
            <a:ext cx="14636116" cy="1138774"/>
          </a:xfrm>
          <a:prstGeom prst="rect">
            <a:avLst/>
          </a:prstGeom>
        </p:spPr>
        <p:txBody>
          <a:bodyPr wrap="square" lIns="0" tIns="0" rIns="0" bIns="0" anchor="b">
            <a:noAutofit/>
          </a:bodyPr>
          <a:lstStyle>
            <a:lvl1pPr marL="0" indent="0">
              <a:spcBef>
                <a:spcPts val="0"/>
              </a:spcBef>
              <a:buNone/>
              <a:defRPr sz="7400" b="0" i="0" spc="-140">
                <a:solidFill>
                  <a:schemeClr val="tx1"/>
                </a:solidFill>
                <a:latin typeface="SapientSansBold"/>
                <a:cs typeface="SapientSansBold"/>
              </a:defRPr>
            </a:lvl1pPr>
          </a:lstStyle>
          <a:p>
            <a:pPr lvl="0"/>
            <a:r>
              <a:rPr lang="en-US" dirty="0" smtClean="0"/>
              <a:t>AGENDA ITEM TITLE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406916" y="7067879"/>
            <a:ext cx="14636116" cy="632326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>
              <a:spcBef>
                <a:spcPts val="0"/>
              </a:spcBef>
              <a:buNone/>
              <a:defRPr sz="3200" b="0" i="0">
                <a:solidFill>
                  <a:schemeClr val="bg2"/>
                </a:solidFill>
                <a:latin typeface="SapientCentroSlab-Thin"/>
                <a:cs typeface="SapientCentroSlab-Thin"/>
              </a:defRPr>
            </a:lvl1pPr>
            <a:lvl2pPr marL="914629" indent="0">
              <a:buNone/>
              <a:defRPr sz="2400"/>
            </a:lvl2pPr>
            <a:lvl3pPr marL="1829257" indent="0">
              <a:buNone/>
              <a:defRPr sz="2000"/>
            </a:lvl3pPr>
            <a:lvl4pPr marL="2743886" indent="0">
              <a:buNone/>
              <a:defRPr sz="1800"/>
            </a:lvl4pPr>
            <a:lvl5pPr marL="3658514" indent="0">
              <a:buNone/>
              <a:defRPr sz="1800"/>
            </a:lvl5pPr>
            <a:lvl6pPr marL="4573143" indent="0">
              <a:buNone/>
              <a:defRPr sz="1800"/>
            </a:lvl6pPr>
            <a:lvl7pPr marL="5487772" indent="0">
              <a:buNone/>
              <a:defRPr sz="1800"/>
            </a:lvl7pPr>
            <a:lvl8pPr marL="6402400" indent="0">
              <a:buNone/>
              <a:defRPr sz="1800"/>
            </a:lvl8pPr>
            <a:lvl9pPr marL="7317029" indent="0">
              <a:buNone/>
              <a:defRPr sz="1800"/>
            </a:lvl9pPr>
          </a:lstStyle>
          <a:p>
            <a:pPr lvl="0"/>
            <a:r>
              <a:rPr lang="en-US" dirty="0" smtClean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837219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Sub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1311698" y="5417365"/>
            <a:ext cx="9538339" cy="2253438"/>
          </a:xfrm>
          <a:prstGeom prst="rect">
            <a:avLst/>
          </a:prstGeom>
        </p:spPr>
        <p:txBody>
          <a:bodyPr wrap="square" lIns="0" tIns="91463" rIns="0" bIns="91463" anchor="b" anchorCtr="0">
            <a:spAutoFit/>
          </a:bodyPr>
          <a:lstStyle>
            <a:lvl1pPr algn="l">
              <a:lnSpc>
                <a:spcPct val="90000"/>
              </a:lnSpc>
              <a:defRPr sz="7400" cap="all">
                <a:solidFill>
                  <a:schemeClr val="tx1"/>
                </a:solidFill>
                <a:latin typeface="SapientSansBold"/>
                <a:cs typeface="SapientSansBold"/>
              </a:defRPr>
            </a:lvl1pPr>
          </a:lstStyle>
          <a:p>
            <a:pPr lvl="0"/>
            <a:r>
              <a:rPr lang="en-US" dirty="0" smtClean="0"/>
              <a:t>PRESENTATION AGENDA</a:t>
            </a:r>
          </a:p>
        </p:txBody>
      </p:sp>
      <p:sp>
        <p:nvSpPr>
          <p:cNvPr id="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056623" y="0"/>
            <a:ext cx="11126758" cy="13716000"/>
          </a:xfrm>
          <a:prstGeom prst="rect">
            <a:avLst/>
          </a:prstGeom>
        </p:spPr>
        <p:txBody>
          <a:bodyPr lIns="182926" tIns="91463" rIns="182926" bIns="91463" anchor="ctr" anchorCtr="0">
            <a:noAutofit/>
          </a:bodyPr>
          <a:lstStyle>
            <a:lvl1pPr marL="914629" indent="-914629" algn="l">
              <a:spcBef>
                <a:spcPts val="0"/>
              </a:spcBef>
              <a:spcAft>
                <a:spcPts val="2001"/>
              </a:spcAft>
              <a:buClr>
                <a:schemeClr val="tx1"/>
              </a:buClr>
              <a:buFont typeface="+mj-lt"/>
              <a:buAutoNum type="arabicPeriod"/>
              <a:tabLst/>
              <a:defRPr sz="4200" b="0" i="1">
                <a:solidFill>
                  <a:schemeClr val="tx1">
                    <a:lumMod val="85000"/>
                    <a:lumOff val="15000"/>
                  </a:schemeClr>
                </a:solidFill>
                <a:latin typeface="SapientCentroSlab-Light"/>
                <a:cs typeface="SapientCentroSlab-Light"/>
              </a:defRPr>
            </a:lvl1pPr>
            <a:lvl2pPr marL="1498975" marR="0" indent="-584346" algn="l" defTabSz="9146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1"/>
              </a:spcAft>
              <a:buClr>
                <a:schemeClr val="tx1"/>
              </a:buClr>
              <a:buSzTx/>
              <a:buFont typeface="Wingdings" charset="2"/>
              <a:buChar char="§"/>
              <a:tabLst/>
              <a:defRPr i="1">
                <a:solidFill>
                  <a:schemeClr val="tx1">
                    <a:lumMod val="85000"/>
                    <a:lumOff val="15000"/>
                  </a:schemeClr>
                </a:solidFill>
                <a:latin typeface="SapientCentroSlab-Light"/>
                <a:cs typeface="SapientCentroSlab-Light"/>
              </a:defRPr>
            </a:lvl2pPr>
            <a:lvl3pPr marL="1829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43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585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731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87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402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17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Agenda Item 1</a:t>
            </a:r>
          </a:p>
          <a:p>
            <a:pPr lvl="1"/>
            <a:r>
              <a:rPr lang="en-US" dirty="0" smtClean="0"/>
              <a:t>Agenda Item 1a</a:t>
            </a:r>
          </a:p>
          <a:p>
            <a:pPr lvl="1"/>
            <a:r>
              <a:rPr lang="en-US" dirty="0" smtClean="0"/>
              <a:t>Agenda Item 1b</a:t>
            </a:r>
          </a:p>
          <a:p>
            <a:r>
              <a:rPr lang="en-US" dirty="0" smtClean="0"/>
              <a:t>Agenda Item 2</a:t>
            </a:r>
          </a:p>
          <a:p>
            <a:pPr marL="1498975" marR="0" lvl="1" indent="-584346" algn="l" defTabSz="9146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1"/>
              </a:spcAft>
              <a:buClr>
                <a:schemeClr val="tx1"/>
              </a:buClr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Agenda Item 2a</a:t>
            </a:r>
          </a:p>
          <a:p>
            <a:pPr lvl="1"/>
            <a:r>
              <a:rPr lang="en-US" dirty="0" smtClean="0"/>
              <a:t>Agenda Item 2b</a:t>
            </a:r>
          </a:p>
          <a:p>
            <a:r>
              <a:rPr lang="en-US" dirty="0" smtClean="0"/>
              <a:t>Agenda Item 3</a:t>
            </a:r>
          </a:p>
          <a:p>
            <a:pPr marL="1498975" marR="0" lvl="1" indent="-584346" algn="l" defTabSz="9146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1"/>
              </a:spcAft>
              <a:buClr>
                <a:schemeClr val="tx1"/>
              </a:buClr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Agenda Item 3a</a:t>
            </a:r>
          </a:p>
          <a:p>
            <a:pPr lvl="1"/>
            <a:r>
              <a:rPr lang="en-US" dirty="0" smtClean="0"/>
              <a:t>Agenda Item 3b</a:t>
            </a:r>
          </a:p>
          <a:p>
            <a:pPr marL="1498975" marR="0" lvl="1" indent="-584346" algn="l" defTabSz="9146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1"/>
              </a:spcAft>
              <a:buClr>
                <a:schemeClr val="tx1"/>
              </a:buClr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Agenda Item 3c</a:t>
            </a:r>
          </a:p>
          <a:p>
            <a:r>
              <a:rPr lang="en-US" dirty="0" smtClean="0"/>
              <a:t>Agenda Item 4</a:t>
            </a:r>
          </a:p>
        </p:txBody>
      </p:sp>
      <p:sp>
        <p:nvSpPr>
          <p:cNvPr id="5" name="Text Box 14"/>
          <p:cNvSpPr txBox="1">
            <a:spLocks noChangeArrowheads="1"/>
          </p:cNvSpPr>
          <p:nvPr userDrawn="1"/>
        </p:nvSpPr>
        <p:spPr bwMode="auto">
          <a:xfrm>
            <a:off x="22554486" y="12950367"/>
            <a:ext cx="819470" cy="310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>
              <a:lnSpc>
                <a:spcPct val="101000"/>
              </a:lnSpc>
              <a:spcBef>
                <a:spcPct val="50000"/>
              </a:spcBef>
              <a:defRPr/>
            </a:pPr>
            <a:r>
              <a:rPr lang="en-US" sz="2000" b="1" dirty="0" smtClean="0">
                <a:solidFill>
                  <a:srgbClr val="7F7F7F"/>
                </a:solidFill>
                <a:latin typeface="SapientSansRegular"/>
                <a:cs typeface="SapientSansRegular"/>
              </a:rPr>
              <a:t> </a:t>
            </a:r>
            <a:fld id="{D00EF7BC-32C0-6242-9E2B-93B833620A18}" type="slidenum">
              <a:rPr lang="en-US" sz="2000" b="1" smtClean="0">
                <a:solidFill>
                  <a:srgbClr val="7F7F7F"/>
                </a:solidFill>
                <a:latin typeface="SapientSansRegular"/>
                <a:cs typeface="SapientSansRegular"/>
              </a:rPr>
              <a:pPr algn="r">
                <a:lnSpc>
                  <a:spcPct val="101000"/>
                </a:lnSpc>
                <a:spcBef>
                  <a:spcPct val="50000"/>
                </a:spcBef>
                <a:defRPr/>
              </a:pPr>
              <a:t>‹#›</a:t>
            </a:fld>
            <a:endParaRPr lang="en-US" sz="2000" b="1" dirty="0" smtClean="0">
              <a:solidFill>
                <a:srgbClr val="7F7F7F"/>
              </a:solidFill>
              <a:latin typeface="SapientSansRegular"/>
              <a:cs typeface="SapientSansRegular"/>
            </a:endParaRPr>
          </a:p>
        </p:txBody>
      </p:sp>
      <p:cxnSp>
        <p:nvCxnSpPr>
          <p:cNvPr id="6" name="Straight Connector 3"/>
          <p:cNvCxnSpPr>
            <a:cxnSpLocks noChangeShapeType="1"/>
          </p:cNvCxnSpPr>
          <p:nvPr userDrawn="1"/>
        </p:nvCxnSpPr>
        <p:spPr bwMode="auto">
          <a:xfrm>
            <a:off x="1299622" y="8000957"/>
            <a:ext cx="925600" cy="1022"/>
          </a:xfrm>
          <a:prstGeom prst="line">
            <a:avLst/>
          </a:prstGeom>
          <a:noFill/>
          <a:ln w="34925">
            <a:solidFill>
              <a:schemeClr val="accent1"/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4097160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 Right —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1198861" y="482601"/>
            <a:ext cx="21984521" cy="1087478"/>
          </a:xfrm>
          <a:prstGeom prst="rect">
            <a:avLst/>
          </a:prstGeom>
        </p:spPr>
        <p:txBody>
          <a:bodyPr wrap="square" lIns="0" tIns="91463" rIns="0" bIns="91463" anchor="b" anchorCtr="0">
            <a:spAutoFit/>
          </a:bodyPr>
          <a:lstStyle>
            <a:lvl1pPr algn="l">
              <a:lnSpc>
                <a:spcPct val="90000"/>
              </a:lnSpc>
              <a:defRPr sz="6400" b="0" i="0" cap="all" baseline="0">
                <a:solidFill>
                  <a:schemeClr val="tx1"/>
                </a:solidFill>
                <a:latin typeface="SapientSansBold"/>
                <a:cs typeface="SapientSansBold"/>
              </a:defRPr>
            </a:lvl1pPr>
          </a:lstStyle>
          <a:p>
            <a:pPr lvl="0"/>
            <a:r>
              <a:rPr lang="en-US" dirty="0" smtClean="0"/>
              <a:t>SLIDE TITLE</a:t>
            </a:r>
          </a:p>
        </p:txBody>
      </p:sp>
      <p:sp>
        <p:nvSpPr>
          <p:cNvPr id="9" name="Text Box 14"/>
          <p:cNvSpPr txBox="1">
            <a:spLocks noChangeArrowheads="1"/>
          </p:cNvSpPr>
          <p:nvPr userDrawn="1"/>
        </p:nvSpPr>
        <p:spPr bwMode="auto">
          <a:xfrm>
            <a:off x="22394034" y="13137837"/>
            <a:ext cx="819470" cy="248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>
              <a:lnSpc>
                <a:spcPct val="101000"/>
              </a:lnSpc>
              <a:spcBef>
                <a:spcPct val="50000"/>
              </a:spcBef>
              <a:defRPr/>
            </a:pPr>
            <a:r>
              <a:rPr lang="en-US" sz="1600" b="1" dirty="0" smtClean="0">
                <a:solidFill>
                  <a:srgbClr val="7F7F7F"/>
                </a:solidFill>
                <a:latin typeface="SapientSansRegular"/>
                <a:cs typeface="SapientSansRegular"/>
              </a:rPr>
              <a:t> </a:t>
            </a:r>
            <a:fld id="{D00EF7BC-32C0-6242-9E2B-93B833620A18}" type="slidenum">
              <a:rPr lang="en-US" sz="1600" b="1" smtClean="0">
                <a:solidFill>
                  <a:srgbClr val="7F7F7F"/>
                </a:solidFill>
                <a:latin typeface="SapientSansRegular"/>
                <a:cs typeface="SapientSansRegular"/>
              </a:rPr>
              <a:pPr algn="r">
                <a:lnSpc>
                  <a:spcPct val="101000"/>
                </a:lnSpc>
                <a:spcBef>
                  <a:spcPct val="50000"/>
                </a:spcBef>
                <a:defRPr/>
              </a:pPr>
              <a:t>‹#›</a:t>
            </a:fld>
            <a:endParaRPr lang="en-US" sz="1600" b="1" dirty="0" smtClean="0">
              <a:solidFill>
                <a:srgbClr val="7F7F7F"/>
              </a:solidFill>
              <a:latin typeface="SapientSansRegular"/>
              <a:cs typeface="SapientSansRegular"/>
            </a:endParaRPr>
          </a:p>
        </p:txBody>
      </p:sp>
      <p:cxnSp>
        <p:nvCxnSpPr>
          <p:cNvPr id="8" name="Straight Connector 3"/>
          <p:cNvCxnSpPr>
            <a:cxnSpLocks noChangeShapeType="1"/>
          </p:cNvCxnSpPr>
          <p:nvPr userDrawn="1"/>
        </p:nvCxnSpPr>
        <p:spPr bwMode="auto">
          <a:xfrm>
            <a:off x="1181562" y="1631615"/>
            <a:ext cx="925600" cy="1022"/>
          </a:xfrm>
          <a:prstGeom prst="line">
            <a:avLst/>
          </a:prstGeom>
          <a:noFill/>
          <a:ln w="34925">
            <a:solidFill>
              <a:schemeClr val="accent1"/>
            </a:solidFill>
            <a:round/>
            <a:headEnd/>
            <a:tailEnd/>
          </a:ln>
        </p:spPr>
      </p:cxnSp>
      <p:sp>
        <p:nvSpPr>
          <p:cNvPr id="3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1181561" y="1928814"/>
            <a:ext cx="22001819" cy="10644188"/>
          </a:xfrm>
          <a:prstGeom prst="rect">
            <a:avLst/>
          </a:prstGeom>
        </p:spPr>
        <p:txBody>
          <a:bodyPr lIns="182926" tIns="91463" rIns="182926" bIns="91463" numCol="1" spcCol="1829257"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spcAft>
                <a:spcPts val="400"/>
              </a:spcAft>
              <a:buFont typeface="Arial"/>
              <a:buNone/>
              <a:defRPr lang="en-US" sz="2800" b="0" i="0" kern="1200" spc="0" baseline="0" dirty="0" smtClean="0">
                <a:solidFill>
                  <a:srgbClr val="262626"/>
                </a:solidFill>
                <a:latin typeface="Sapient Centro Slab"/>
                <a:ea typeface="+mn-ea"/>
                <a:cs typeface="Sapient Centro Slab"/>
              </a:defRPr>
            </a:lvl1pPr>
            <a:lvl2pPr marL="215954" indent="-215954">
              <a:lnSpc>
                <a:spcPct val="100000"/>
              </a:lnSpc>
              <a:spcBef>
                <a:spcPts val="1200"/>
              </a:spcBef>
              <a:spcAft>
                <a:spcPts val="400"/>
              </a:spcAft>
              <a:buFont typeface="Arial"/>
              <a:buNone/>
              <a:defRPr sz="2800" b="0" i="0" spc="0" baseline="0">
                <a:solidFill>
                  <a:srgbClr val="262626"/>
                </a:solidFill>
                <a:latin typeface="Sapient Centro Slab"/>
                <a:cs typeface="Sapient Centro Slab"/>
              </a:defRPr>
            </a:lvl2pPr>
            <a:lvl3pPr marL="920980" indent="-460491">
              <a:spcBef>
                <a:spcPts val="1200"/>
              </a:spcBef>
              <a:spcAft>
                <a:spcPts val="400"/>
              </a:spcAft>
              <a:buFont typeface="Arial"/>
              <a:buChar char="•"/>
              <a:defRPr sz="2800" b="0" i="0">
                <a:solidFill>
                  <a:srgbClr val="262626"/>
                </a:solidFill>
                <a:latin typeface="Sapient Centro Slab"/>
                <a:cs typeface="Sapient Centro Slab"/>
              </a:defRPr>
            </a:lvl3pPr>
            <a:lvl4pPr marL="1378294" indent="-457314">
              <a:spcBef>
                <a:spcPts val="1200"/>
              </a:spcBef>
              <a:spcAft>
                <a:spcPts val="400"/>
              </a:spcAft>
              <a:buFont typeface="Arial"/>
              <a:buChar char="•"/>
              <a:defRPr sz="2800" b="0" i="0">
                <a:solidFill>
                  <a:srgbClr val="262626"/>
                </a:solidFill>
                <a:latin typeface="Sapient Centro Slab"/>
                <a:cs typeface="Sapient Centro Slab"/>
              </a:defRPr>
            </a:lvl4pPr>
            <a:lvl5pPr marL="1838786" indent="-460491">
              <a:spcBef>
                <a:spcPts val="1200"/>
              </a:spcBef>
              <a:spcAft>
                <a:spcPts val="400"/>
              </a:spcAft>
              <a:buFont typeface="Arial"/>
              <a:buChar char="•"/>
              <a:defRPr sz="2800" b="0" i="0">
                <a:solidFill>
                  <a:srgbClr val="262626"/>
                </a:solidFill>
                <a:latin typeface="Sapient Centro Slab"/>
                <a:cs typeface="Sapient Centro Slab"/>
              </a:defRPr>
            </a:lvl5pPr>
            <a:lvl6pPr marL="2299275" indent="-460491">
              <a:spcBef>
                <a:spcPts val="1200"/>
              </a:spcBef>
              <a:spcAft>
                <a:spcPts val="400"/>
              </a:spcAft>
              <a:buFont typeface="Arial"/>
              <a:buChar char="•"/>
              <a:defRPr sz="2800" b="0" i="0">
                <a:solidFill>
                  <a:srgbClr val="262626"/>
                </a:solidFill>
                <a:latin typeface="Sapient Centro Slab"/>
                <a:cs typeface="Sapient Centro Slab"/>
              </a:defRPr>
            </a:lvl6pPr>
          </a:lstStyle>
          <a:p>
            <a:pPr lvl="0"/>
            <a:r>
              <a:rPr lang="en-US" dirty="0" smtClean="0"/>
              <a:t>Click to edit Master text styles Second level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987124" y="13042936"/>
            <a:ext cx="5475433" cy="430888"/>
          </a:xfrm>
          <a:prstGeom prst="rect">
            <a:avLst/>
          </a:prstGeom>
          <a:noFill/>
        </p:spPr>
        <p:txBody>
          <a:bodyPr wrap="none" lIns="182926" tIns="91463" rIns="182926" bIns="91463" rtlCol="0">
            <a:spAutoFit/>
          </a:bodyPr>
          <a:lstStyle/>
          <a:p>
            <a:pPr marL="0" marR="0" lvl="0" indent="0" algn="l" defTabSz="1219291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1600" dirty="0" smtClean="0">
                <a:solidFill>
                  <a:srgbClr val="666666"/>
                </a:solidFill>
                <a:latin typeface="Sapient Centro Slab"/>
                <a:cs typeface="Sapient Centro Slab"/>
              </a:rPr>
              <a:t>© COPYRIGHT 2013  SAPIENTNITRO</a:t>
            </a:r>
            <a:r>
              <a:rPr lang="en-US" sz="1600" baseline="0" dirty="0" smtClean="0">
                <a:solidFill>
                  <a:srgbClr val="666666"/>
                </a:solidFill>
                <a:latin typeface="Sapient Centro Slab"/>
                <a:cs typeface="Sapient Centro Slab"/>
              </a:rPr>
              <a:t>  </a:t>
            </a:r>
            <a:r>
              <a:rPr lang="en-US" sz="1600" dirty="0" smtClean="0">
                <a:solidFill>
                  <a:srgbClr val="666666"/>
                </a:solidFill>
                <a:latin typeface="Sapient Centro Slab"/>
                <a:cs typeface="Sapient Centro Slab"/>
              </a:rPr>
              <a:t>| </a:t>
            </a:r>
            <a:r>
              <a:rPr lang="en-US" sz="1600" baseline="0" dirty="0" smtClean="0">
                <a:solidFill>
                  <a:srgbClr val="666666"/>
                </a:solidFill>
                <a:latin typeface="Sapient Centro Slab"/>
                <a:cs typeface="Sapient Centro Slab"/>
              </a:rPr>
              <a:t> </a:t>
            </a:r>
            <a:r>
              <a:rPr lang="en-US" sz="1600" dirty="0" smtClean="0">
                <a:solidFill>
                  <a:srgbClr val="666666"/>
                </a:solidFill>
                <a:latin typeface="Sapient Centro Slab"/>
                <a:cs typeface="Sapient Centro Slab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641247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lumn Right —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1198861" y="482601"/>
            <a:ext cx="21984521" cy="1087478"/>
          </a:xfrm>
          <a:prstGeom prst="rect">
            <a:avLst/>
          </a:prstGeom>
        </p:spPr>
        <p:txBody>
          <a:bodyPr wrap="square" lIns="0" tIns="91463" rIns="0" bIns="91463" anchor="b" anchorCtr="0">
            <a:spAutoFit/>
          </a:bodyPr>
          <a:lstStyle>
            <a:lvl1pPr algn="l">
              <a:lnSpc>
                <a:spcPct val="90000"/>
              </a:lnSpc>
              <a:defRPr sz="6400" b="0" i="0" cap="all" baseline="0">
                <a:solidFill>
                  <a:schemeClr val="tx1"/>
                </a:solidFill>
                <a:latin typeface="SapientSansBold"/>
                <a:cs typeface="SapientSansBold"/>
              </a:defRPr>
            </a:lvl1pPr>
          </a:lstStyle>
          <a:p>
            <a:pPr lvl="0"/>
            <a:r>
              <a:rPr lang="en-US" dirty="0" smtClean="0"/>
              <a:t>SLIDE TITLE</a:t>
            </a:r>
          </a:p>
        </p:txBody>
      </p:sp>
      <p:sp>
        <p:nvSpPr>
          <p:cNvPr id="9" name="Text Box 14"/>
          <p:cNvSpPr txBox="1">
            <a:spLocks noChangeArrowheads="1"/>
          </p:cNvSpPr>
          <p:nvPr userDrawn="1"/>
        </p:nvSpPr>
        <p:spPr bwMode="auto">
          <a:xfrm>
            <a:off x="22394034" y="13137837"/>
            <a:ext cx="819470" cy="248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>
              <a:lnSpc>
                <a:spcPct val="101000"/>
              </a:lnSpc>
              <a:spcBef>
                <a:spcPct val="50000"/>
              </a:spcBef>
              <a:defRPr/>
            </a:pPr>
            <a:r>
              <a:rPr lang="en-US" sz="1600" b="1" dirty="0" smtClean="0">
                <a:solidFill>
                  <a:srgbClr val="7F7F7F"/>
                </a:solidFill>
                <a:latin typeface="SapientSansRegular"/>
                <a:cs typeface="SapientSansRegular"/>
              </a:rPr>
              <a:t> </a:t>
            </a:r>
            <a:fld id="{D00EF7BC-32C0-6242-9E2B-93B833620A18}" type="slidenum">
              <a:rPr lang="en-US" sz="1600" b="1" smtClean="0">
                <a:solidFill>
                  <a:srgbClr val="7F7F7F"/>
                </a:solidFill>
                <a:latin typeface="SapientSansRegular"/>
                <a:cs typeface="SapientSansRegular"/>
              </a:rPr>
              <a:pPr algn="r">
                <a:lnSpc>
                  <a:spcPct val="101000"/>
                </a:lnSpc>
                <a:spcBef>
                  <a:spcPct val="50000"/>
                </a:spcBef>
                <a:defRPr/>
              </a:pPr>
              <a:t>‹#›</a:t>
            </a:fld>
            <a:endParaRPr lang="en-US" sz="1600" b="1" dirty="0" smtClean="0">
              <a:solidFill>
                <a:srgbClr val="7F7F7F"/>
              </a:solidFill>
              <a:latin typeface="SapientSansRegular"/>
              <a:cs typeface="SapientSansRegular"/>
            </a:endParaRPr>
          </a:p>
        </p:txBody>
      </p:sp>
      <p:cxnSp>
        <p:nvCxnSpPr>
          <p:cNvPr id="8" name="Straight Connector 3"/>
          <p:cNvCxnSpPr>
            <a:cxnSpLocks noChangeShapeType="1"/>
          </p:cNvCxnSpPr>
          <p:nvPr userDrawn="1"/>
        </p:nvCxnSpPr>
        <p:spPr bwMode="auto">
          <a:xfrm>
            <a:off x="1181562" y="1631615"/>
            <a:ext cx="925600" cy="1022"/>
          </a:xfrm>
          <a:prstGeom prst="line">
            <a:avLst/>
          </a:prstGeom>
          <a:noFill/>
          <a:ln w="34925">
            <a:solidFill>
              <a:schemeClr val="accent1"/>
            </a:solidFill>
            <a:round/>
            <a:headEnd/>
            <a:tailEnd/>
          </a:ln>
        </p:spPr>
      </p:cxnSp>
      <p:sp>
        <p:nvSpPr>
          <p:cNvPr id="4" name="TextBox 3"/>
          <p:cNvSpPr txBox="1"/>
          <p:nvPr userDrawn="1"/>
        </p:nvSpPr>
        <p:spPr>
          <a:xfrm>
            <a:off x="987124" y="13042936"/>
            <a:ext cx="5475433" cy="430888"/>
          </a:xfrm>
          <a:prstGeom prst="rect">
            <a:avLst/>
          </a:prstGeom>
          <a:noFill/>
        </p:spPr>
        <p:txBody>
          <a:bodyPr wrap="none" lIns="182926" tIns="91463" rIns="182926" bIns="91463" rtlCol="0">
            <a:spAutoFit/>
          </a:bodyPr>
          <a:lstStyle/>
          <a:p>
            <a:pPr marL="0" marR="0" lvl="0" indent="0" algn="l" defTabSz="1219291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1600" dirty="0" smtClean="0">
                <a:solidFill>
                  <a:srgbClr val="666666"/>
                </a:solidFill>
                <a:latin typeface="Sapient Centro Slab"/>
                <a:cs typeface="Sapient Centro Slab"/>
              </a:rPr>
              <a:t>© COPYRIGHT 2013  SAPIENTNITRO</a:t>
            </a:r>
            <a:r>
              <a:rPr lang="en-US" sz="1600" baseline="0" dirty="0" smtClean="0">
                <a:solidFill>
                  <a:srgbClr val="666666"/>
                </a:solidFill>
                <a:latin typeface="Sapient Centro Slab"/>
                <a:cs typeface="Sapient Centro Slab"/>
              </a:rPr>
              <a:t>  </a:t>
            </a:r>
            <a:r>
              <a:rPr lang="en-US" sz="1600" dirty="0" smtClean="0">
                <a:solidFill>
                  <a:srgbClr val="666666"/>
                </a:solidFill>
                <a:latin typeface="Sapient Centro Slab"/>
                <a:cs typeface="Sapient Centro Slab"/>
              </a:rPr>
              <a:t>| </a:t>
            </a:r>
            <a:r>
              <a:rPr lang="en-US" sz="1600" baseline="0" dirty="0" smtClean="0">
                <a:solidFill>
                  <a:srgbClr val="666666"/>
                </a:solidFill>
                <a:latin typeface="Sapient Centro Slab"/>
                <a:cs typeface="Sapient Centro Slab"/>
              </a:rPr>
              <a:t> </a:t>
            </a:r>
            <a:r>
              <a:rPr lang="en-US" sz="1600" dirty="0" smtClean="0">
                <a:solidFill>
                  <a:srgbClr val="666666"/>
                </a:solidFill>
                <a:latin typeface="Sapient Centro Slab"/>
                <a:cs typeface="Sapient Centro Slab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125287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lumn Right —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1198861" y="482601"/>
            <a:ext cx="21984521" cy="1087478"/>
          </a:xfrm>
          <a:prstGeom prst="rect">
            <a:avLst/>
          </a:prstGeom>
        </p:spPr>
        <p:txBody>
          <a:bodyPr wrap="square" lIns="0" tIns="91463" rIns="0" bIns="91463" anchor="b" anchorCtr="0">
            <a:spAutoFit/>
          </a:bodyPr>
          <a:lstStyle>
            <a:lvl1pPr algn="l">
              <a:lnSpc>
                <a:spcPct val="90000"/>
              </a:lnSpc>
              <a:defRPr sz="6400" b="0" i="0" cap="all" baseline="0">
                <a:solidFill>
                  <a:schemeClr val="tx1"/>
                </a:solidFill>
                <a:latin typeface="SapientSansBold"/>
                <a:cs typeface="SapientSansBold"/>
              </a:defRPr>
            </a:lvl1pPr>
          </a:lstStyle>
          <a:p>
            <a:pPr lvl="0"/>
            <a:r>
              <a:rPr lang="en-US" dirty="0" smtClean="0"/>
              <a:t>SLIDE TITLE</a:t>
            </a:r>
          </a:p>
        </p:txBody>
      </p:sp>
      <p:sp>
        <p:nvSpPr>
          <p:cNvPr id="9" name="Text Box 14"/>
          <p:cNvSpPr txBox="1">
            <a:spLocks noChangeArrowheads="1"/>
          </p:cNvSpPr>
          <p:nvPr userDrawn="1"/>
        </p:nvSpPr>
        <p:spPr bwMode="auto">
          <a:xfrm>
            <a:off x="22394034" y="13137837"/>
            <a:ext cx="819470" cy="248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>
              <a:lnSpc>
                <a:spcPct val="101000"/>
              </a:lnSpc>
              <a:spcBef>
                <a:spcPct val="50000"/>
              </a:spcBef>
              <a:defRPr/>
            </a:pPr>
            <a:r>
              <a:rPr lang="en-US" sz="1600" b="1" dirty="0" smtClean="0">
                <a:solidFill>
                  <a:srgbClr val="7F7F7F"/>
                </a:solidFill>
                <a:latin typeface="SapientSansRegular"/>
                <a:cs typeface="SapientSansRegular"/>
              </a:rPr>
              <a:t> </a:t>
            </a:r>
            <a:fld id="{D00EF7BC-32C0-6242-9E2B-93B833620A18}" type="slidenum">
              <a:rPr lang="en-US" sz="1600" b="1" smtClean="0">
                <a:solidFill>
                  <a:srgbClr val="7F7F7F"/>
                </a:solidFill>
                <a:latin typeface="SapientSansRegular"/>
                <a:cs typeface="SapientSansRegular"/>
              </a:rPr>
              <a:pPr algn="r">
                <a:lnSpc>
                  <a:spcPct val="101000"/>
                </a:lnSpc>
                <a:spcBef>
                  <a:spcPct val="50000"/>
                </a:spcBef>
                <a:defRPr/>
              </a:pPr>
              <a:t>‹#›</a:t>
            </a:fld>
            <a:endParaRPr lang="en-US" sz="1600" b="1" dirty="0" smtClean="0">
              <a:solidFill>
                <a:srgbClr val="7F7F7F"/>
              </a:solidFill>
              <a:latin typeface="SapientSansRegular"/>
              <a:cs typeface="SapientSansRegular"/>
            </a:endParaRPr>
          </a:p>
        </p:txBody>
      </p:sp>
      <p:cxnSp>
        <p:nvCxnSpPr>
          <p:cNvPr id="8" name="Straight Connector 3"/>
          <p:cNvCxnSpPr>
            <a:cxnSpLocks noChangeShapeType="1"/>
          </p:cNvCxnSpPr>
          <p:nvPr userDrawn="1"/>
        </p:nvCxnSpPr>
        <p:spPr bwMode="auto">
          <a:xfrm>
            <a:off x="1181562" y="1631615"/>
            <a:ext cx="925600" cy="1022"/>
          </a:xfrm>
          <a:prstGeom prst="line">
            <a:avLst/>
          </a:prstGeom>
          <a:noFill/>
          <a:ln w="34925">
            <a:solidFill>
              <a:schemeClr val="accent1"/>
            </a:solidFill>
            <a:round/>
            <a:headEnd/>
            <a:tailEnd/>
          </a:ln>
        </p:spPr>
      </p:cxnSp>
      <p:sp>
        <p:nvSpPr>
          <p:cNvPr id="3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12636500" y="1928814"/>
            <a:ext cx="10546880" cy="10644188"/>
          </a:xfrm>
          <a:prstGeom prst="rect">
            <a:avLst/>
          </a:prstGeom>
        </p:spPr>
        <p:txBody>
          <a:bodyPr lIns="182926" tIns="91463" rIns="182926" bIns="91463" numCol="1" spcCol="1829257"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spcAft>
                <a:spcPts val="400"/>
              </a:spcAft>
              <a:buFont typeface="Arial"/>
              <a:buNone/>
              <a:defRPr lang="en-US" sz="2800" b="0" i="0" kern="1200" spc="0" baseline="0" dirty="0" smtClean="0">
                <a:solidFill>
                  <a:srgbClr val="262626"/>
                </a:solidFill>
                <a:latin typeface="Sapient Centro Slab"/>
                <a:ea typeface="+mn-ea"/>
                <a:cs typeface="Sapient Centro Slab"/>
              </a:defRPr>
            </a:lvl1pPr>
            <a:lvl2pPr marL="215954" indent="-215954">
              <a:lnSpc>
                <a:spcPct val="100000"/>
              </a:lnSpc>
              <a:spcBef>
                <a:spcPts val="1200"/>
              </a:spcBef>
              <a:spcAft>
                <a:spcPts val="400"/>
              </a:spcAft>
              <a:buFont typeface="Arial"/>
              <a:buNone/>
              <a:defRPr sz="2800" b="0" i="0" spc="0" baseline="0">
                <a:solidFill>
                  <a:srgbClr val="262626"/>
                </a:solidFill>
                <a:latin typeface="Sapient Centro Slab"/>
                <a:cs typeface="Sapient Centro Slab"/>
              </a:defRPr>
            </a:lvl2pPr>
            <a:lvl3pPr marL="920980" indent="-460491">
              <a:spcBef>
                <a:spcPts val="1200"/>
              </a:spcBef>
              <a:spcAft>
                <a:spcPts val="400"/>
              </a:spcAft>
              <a:buFont typeface="Arial"/>
              <a:buChar char="•"/>
              <a:defRPr sz="2800" b="0" i="0">
                <a:solidFill>
                  <a:srgbClr val="262626"/>
                </a:solidFill>
                <a:latin typeface="Sapient Centro Slab"/>
                <a:cs typeface="Sapient Centro Slab"/>
              </a:defRPr>
            </a:lvl3pPr>
            <a:lvl4pPr marL="1378294" indent="-457314">
              <a:spcBef>
                <a:spcPts val="1200"/>
              </a:spcBef>
              <a:spcAft>
                <a:spcPts val="400"/>
              </a:spcAft>
              <a:buFont typeface="Arial"/>
              <a:buChar char="•"/>
              <a:defRPr sz="2800" b="0" i="0">
                <a:solidFill>
                  <a:srgbClr val="262626"/>
                </a:solidFill>
                <a:latin typeface="Sapient Centro Slab"/>
                <a:cs typeface="Sapient Centro Slab"/>
              </a:defRPr>
            </a:lvl4pPr>
            <a:lvl5pPr marL="1838786" indent="-460491">
              <a:spcBef>
                <a:spcPts val="1200"/>
              </a:spcBef>
              <a:spcAft>
                <a:spcPts val="400"/>
              </a:spcAft>
              <a:buFont typeface="Arial"/>
              <a:buChar char="•"/>
              <a:defRPr sz="2800" b="0" i="0">
                <a:solidFill>
                  <a:srgbClr val="262626"/>
                </a:solidFill>
                <a:latin typeface="Sapient Centro Slab"/>
                <a:cs typeface="Sapient Centro Slab"/>
              </a:defRPr>
            </a:lvl5pPr>
            <a:lvl6pPr marL="2299275" indent="-460491">
              <a:spcBef>
                <a:spcPts val="1200"/>
              </a:spcBef>
              <a:spcAft>
                <a:spcPts val="400"/>
              </a:spcAft>
              <a:buFont typeface="Arial"/>
              <a:buChar char="•"/>
              <a:defRPr sz="2800" b="0" i="0">
                <a:solidFill>
                  <a:srgbClr val="262626"/>
                </a:solidFill>
                <a:latin typeface="Sapient Centro Slab"/>
                <a:cs typeface="Sapient Centro Slab"/>
              </a:defRPr>
            </a:lvl6pPr>
          </a:lstStyle>
          <a:p>
            <a:pPr lvl="0"/>
            <a:r>
              <a:rPr lang="en-US" dirty="0" smtClean="0"/>
              <a:t>Click to edit Master text styles Second level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987124" y="13042936"/>
            <a:ext cx="5475433" cy="430888"/>
          </a:xfrm>
          <a:prstGeom prst="rect">
            <a:avLst/>
          </a:prstGeom>
          <a:noFill/>
        </p:spPr>
        <p:txBody>
          <a:bodyPr wrap="none" lIns="182926" tIns="91463" rIns="182926" bIns="91463" rtlCol="0">
            <a:spAutoFit/>
          </a:bodyPr>
          <a:lstStyle/>
          <a:p>
            <a:pPr marL="0" marR="0" lvl="0" indent="0" algn="l" defTabSz="1219291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1600" dirty="0" smtClean="0">
                <a:solidFill>
                  <a:srgbClr val="666666"/>
                </a:solidFill>
                <a:latin typeface="Sapient Centro Slab"/>
                <a:cs typeface="Sapient Centro Slab"/>
              </a:rPr>
              <a:t>© COPYRIGHT 2013  SAPIENTNITRO</a:t>
            </a:r>
            <a:r>
              <a:rPr lang="en-US" sz="1600" baseline="0" dirty="0" smtClean="0">
                <a:solidFill>
                  <a:srgbClr val="666666"/>
                </a:solidFill>
                <a:latin typeface="Sapient Centro Slab"/>
                <a:cs typeface="Sapient Centro Slab"/>
              </a:rPr>
              <a:t>  </a:t>
            </a:r>
            <a:r>
              <a:rPr lang="en-US" sz="1600" dirty="0" smtClean="0">
                <a:solidFill>
                  <a:srgbClr val="666666"/>
                </a:solidFill>
                <a:latin typeface="Sapient Centro Slab"/>
                <a:cs typeface="Sapient Centro Slab"/>
              </a:rPr>
              <a:t>| </a:t>
            </a:r>
            <a:r>
              <a:rPr lang="en-US" sz="1600" baseline="0" dirty="0" smtClean="0">
                <a:solidFill>
                  <a:srgbClr val="666666"/>
                </a:solidFill>
                <a:latin typeface="Sapient Centro Slab"/>
                <a:cs typeface="Sapient Centro Slab"/>
              </a:rPr>
              <a:t> </a:t>
            </a:r>
            <a:r>
              <a:rPr lang="en-US" sz="1600" dirty="0" smtClean="0">
                <a:solidFill>
                  <a:srgbClr val="666666"/>
                </a:solidFill>
                <a:latin typeface="Sapient Centro Slab"/>
                <a:cs typeface="Sapient Centro Slab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3369381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lumn Right —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1198861" y="482601"/>
            <a:ext cx="21984521" cy="1087478"/>
          </a:xfrm>
          <a:prstGeom prst="rect">
            <a:avLst/>
          </a:prstGeom>
        </p:spPr>
        <p:txBody>
          <a:bodyPr wrap="square" lIns="0" tIns="91463" rIns="0" bIns="91463" anchor="b" anchorCtr="0">
            <a:spAutoFit/>
          </a:bodyPr>
          <a:lstStyle>
            <a:lvl1pPr algn="l">
              <a:lnSpc>
                <a:spcPct val="90000"/>
              </a:lnSpc>
              <a:defRPr sz="6400" b="0" i="0" cap="all" baseline="0">
                <a:solidFill>
                  <a:schemeClr val="tx1"/>
                </a:solidFill>
                <a:latin typeface="SapientSansBold"/>
                <a:cs typeface="SapientSansBold"/>
              </a:defRPr>
            </a:lvl1pPr>
          </a:lstStyle>
          <a:p>
            <a:pPr lvl="0"/>
            <a:r>
              <a:rPr lang="en-US" dirty="0" smtClean="0"/>
              <a:t>SLIDE TITLE</a:t>
            </a:r>
          </a:p>
        </p:txBody>
      </p:sp>
      <p:sp>
        <p:nvSpPr>
          <p:cNvPr id="9" name="Text Box 14"/>
          <p:cNvSpPr txBox="1">
            <a:spLocks noChangeArrowheads="1"/>
          </p:cNvSpPr>
          <p:nvPr userDrawn="1"/>
        </p:nvSpPr>
        <p:spPr bwMode="auto">
          <a:xfrm>
            <a:off x="22394034" y="13137837"/>
            <a:ext cx="819470" cy="248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>
              <a:lnSpc>
                <a:spcPct val="101000"/>
              </a:lnSpc>
              <a:spcBef>
                <a:spcPct val="50000"/>
              </a:spcBef>
              <a:defRPr/>
            </a:pPr>
            <a:r>
              <a:rPr lang="en-US" sz="1600" b="1" dirty="0" smtClean="0">
                <a:solidFill>
                  <a:srgbClr val="7F7F7F"/>
                </a:solidFill>
                <a:latin typeface="SapientSansRegular"/>
                <a:cs typeface="SapientSansRegular"/>
              </a:rPr>
              <a:t> </a:t>
            </a:r>
            <a:fld id="{D00EF7BC-32C0-6242-9E2B-93B833620A18}" type="slidenum">
              <a:rPr lang="en-US" sz="1600" b="1" smtClean="0">
                <a:solidFill>
                  <a:srgbClr val="7F7F7F"/>
                </a:solidFill>
                <a:latin typeface="SapientSansRegular"/>
                <a:cs typeface="SapientSansRegular"/>
              </a:rPr>
              <a:pPr algn="r">
                <a:lnSpc>
                  <a:spcPct val="101000"/>
                </a:lnSpc>
                <a:spcBef>
                  <a:spcPct val="50000"/>
                </a:spcBef>
                <a:defRPr/>
              </a:pPr>
              <a:t>‹#›</a:t>
            </a:fld>
            <a:endParaRPr lang="en-US" sz="1600" b="1" dirty="0" smtClean="0">
              <a:solidFill>
                <a:srgbClr val="7F7F7F"/>
              </a:solidFill>
              <a:latin typeface="SapientSansRegular"/>
              <a:cs typeface="SapientSansRegular"/>
            </a:endParaRPr>
          </a:p>
        </p:txBody>
      </p:sp>
      <p:cxnSp>
        <p:nvCxnSpPr>
          <p:cNvPr id="8" name="Straight Connector 3"/>
          <p:cNvCxnSpPr>
            <a:cxnSpLocks noChangeShapeType="1"/>
          </p:cNvCxnSpPr>
          <p:nvPr userDrawn="1"/>
        </p:nvCxnSpPr>
        <p:spPr bwMode="auto">
          <a:xfrm>
            <a:off x="1181562" y="1631615"/>
            <a:ext cx="925600" cy="1022"/>
          </a:xfrm>
          <a:prstGeom prst="line">
            <a:avLst/>
          </a:prstGeom>
          <a:noFill/>
          <a:ln w="34925">
            <a:solidFill>
              <a:schemeClr val="accent1"/>
            </a:solidFill>
            <a:round/>
            <a:headEnd/>
            <a:tailEnd/>
          </a:ln>
        </p:spPr>
      </p:cxnSp>
      <p:sp>
        <p:nvSpPr>
          <p:cNvPr id="3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12636500" y="1928814"/>
            <a:ext cx="10546880" cy="10644188"/>
          </a:xfrm>
          <a:prstGeom prst="rect">
            <a:avLst/>
          </a:prstGeom>
        </p:spPr>
        <p:txBody>
          <a:bodyPr lIns="182926" tIns="91463" rIns="182926" bIns="91463" numCol="1" spcCol="1829257"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spcAft>
                <a:spcPts val="400"/>
              </a:spcAft>
              <a:buFont typeface="Arial"/>
              <a:buNone/>
              <a:defRPr lang="en-US" sz="2800" b="0" i="0" kern="1200" spc="0" baseline="0" dirty="0" smtClean="0">
                <a:solidFill>
                  <a:srgbClr val="000000"/>
                </a:solidFill>
                <a:latin typeface="Sapient Centro Slab"/>
                <a:ea typeface="+mn-ea"/>
                <a:cs typeface="Sapient Centro Slab"/>
              </a:defRPr>
            </a:lvl1pPr>
            <a:lvl2pPr marL="215954" indent="-215954">
              <a:lnSpc>
                <a:spcPct val="100000"/>
              </a:lnSpc>
              <a:spcBef>
                <a:spcPts val="1200"/>
              </a:spcBef>
              <a:spcAft>
                <a:spcPts val="400"/>
              </a:spcAft>
              <a:buFont typeface="Arial"/>
              <a:buNone/>
              <a:defRPr sz="2800" b="0" i="0" spc="0" baseline="0">
                <a:solidFill>
                  <a:srgbClr val="000000"/>
                </a:solidFill>
                <a:latin typeface="Sapient Centro Slab"/>
                <a:cs typeface="Sapient Centro Slab"/>
              </a:defRPr>
            </a:lvl2pPr>
            <a:lvl3pPr marL="920980" indent="-460491">
              <a:spcBef>
                <a:spcPts val="1200"/>
              </a:spcBef>
              <a:spcAft>
                <a:spcPts val="400"/>
              </a:spcAft>
              <a:buFont typeface="Arial"/>
              <a:buChar char="•"/>
              <a:defRPr sz="2800" b="0" i="0">
                <a:solidFill>
                  <a:srgbClr val="000000"/>
                </a:solidFill>
                <a:latin typeface="Sapient Centro Slab"/>
                <a:cs typeface="Sapient Centro Slab"/>
              </a:defRPr>
            </a:lvl3pPr>
            <a:lvl4pPr marL="1378294" indent="-457314">
              <a:spcBef>
                <a:spcPts val="1200"/>
              </a:spcBef>
              <a:spcAft>
                <a:spcPts val="400"/>
              </a:spcAft>
              <a:buFont typeface="Arial"/>
              <a:buChar char="•"/>
              <a:defRPr sz="2800" b="0" i="0">
                <a:solidFill>
                  <a:srgbClr val="000000"/>
                </a:solidFill>
                <a:latin typeface="Sapient Centro Slab"/>
                <a:cs typeface="Sapient Centro Slab"/>
              </a:defRPr>
            </a:lvl4pPr>
            <a:lvl5pPr marL="1838786" indent="-460491">
              <a:spcBef>
                <a:spcPts val="1200"/>
              </a:spcBef>
              <a:spcAft>
                <a:spcPts val="400"/>
              </a:spcAft>
              <a:buFont typeface="Arial"/>
              <a:buChar char="•"/>
              <a:defRPr sz="2800" b="0" i="0">
                <a:solidFill>
                  <a:srgbClr val="000000"/>
                </a:solidFill>
                <a:latin typeface="Sapient Centro Slab"/>
                <a:cs typeface="Sapient Centro Slab"/>
              </a:defRPr>
            </a:lvl5pPr>
            <a:lvl6pPr marL="2299275" indent="-460491">
              <a:spcBef>
                <a:spcPts val="1200"/>
              </a:spcBef>
              <a:spcAft>
                <a:spcPts val="400"/>
              </a:spcAft>
              <a:buFont typeface="Arial"/>
              <a:buChar char="•"/>
              <a:defRPr sz="2800" b="0" i="0">
                <a:solidFill>
                  <a:srgbClr val="000000"/>
                </a:solidFill>
                <a:latin typeface="Sapient Centro Slab"/>
                <a:cs typeface="Sapient Centro Slab"/>
              </a:defRPr>
            </a:lvl6pPr>
          </a:lstStyle>
          <a:p>
            <a:pPr lvl="0"/>
            <a:r>
              <a:rPr lang="en-US" dirty="0" smtClean="0"/>
              <a:t>Click to edit Master text styles Second level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987124" y="13042936"/>
            <a:ext cx="5475433" cy="430888"/>
          </a:xfrm>
          <a:prstGeom prst="rect">
            <a:avLst/>
          </a:prstGeom>
          <a:noFill/>
        </p:spPr>
        <p:txBody>
          <a:bodyPr wrap="none" lIns="182926" tIns="91463" rIns="182926" bIns="91463" rtlCol="0">
            <a:spAutoFit/>
          </a:bodyPr>
          <a:lstStyle/>
          <a:p>
            <a:pPr marL="0" marR="0" lvl="0" indent="0" algn="l" defTabSz="1219291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1600" dirty="0" smtClean="0">
                <a:solidFill>
                  <a:srgbClr val="666666"/>
                </a:solidFill>
                <a:latin typeface="Sapient Centro Slab"/>
                <a:cs typeface="Sapient Centro Slab"/>
              </a:rPr>
              <a:t>© COPYRIGHT 2013  SAPIENTNITRO</a:t>
            </a:r>
            <a:r>
              <a:rPr lang="en-US" sz="1600" baseline="0" dirty="0" smtClean="0">
                <a:solidFill>
                  <a:srgbClr val="666666"/>
                </a:solidFill>
                <a:latin typeface="Sapient Centro Slab"/>
                <a:cs typeface="Sapient Centro Slab"/>
              </a:rPr>
              <a:t>  </a:t>
            </a:r>
            <a:r>
              <a:rPr lang="en-US" sz="1600" dirty="0" smtClean="0">
                <a:solidFill>
                  <a:srgbClr val="666666"/>
                </a:solidFill>
                <a:latin typeface="Sapient Centro Slab"/>
                <a:cs typeface="Sapient Centro Slab"/>
              </a:rPr>
              <a:t>| </a:t>
            </a:r>
            <a:r>
              <a:rPr lang="en-US" sz="1600" baseline="0" dirty="0" smtClean="0">
                <a:solidFill>
                  <a:srgbClr val="666666"/>
                </a:solidFill>
                <a:latin typeface="Sapient Centro Slab"/>
                <a:cs typeface="Sapient Centro Slab"/>
              </a:rPr>
              <a:t> </a:t>
            </a:r>
            <a:r>
              <a:rPr lang="en-US" sz="1600" dirty="0" smtClean="0">
                <a:solidFill>
                  <a:srgbClr val="666666"/>
                </a:solidFill>
                <a:latin typeface="Sapient Centro Slab"/>
                <a:cs typeface="Sapient Centro Slab"/>
              </a:rPr>
              <a:t>CONFIDENTIAL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1181561" y="1928814"/>
            <a:ext cx="10515139" cy="10644188"/>
          </a:xfrm>
          <a:prstGeom prst="rect">
            <a:avLst/>
          </a:prstGeom>
        </p:spPr>
        <p:txBody>
          <a:bodyPr lIns="182926" tIns="91463" rIns="182926" bIns="91463" numCol="1" spcCol="1829257"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spcAft>
                <a:spcPts val="400"/>
              </a:spcAft>
              <a:buFont typeface="Arial"/>
              <a:buNone/>
              <a:defRPr lang="en-US" sz="2800" b="0" i="0" kern="1200" spc="0" baseline="0" dirty="0" smtClean="0">
                <a:solidFill>
                  <a:srgbClr val="000000"/>
                </a:solidFill>
                <a:latin typeface="Sapient Centro Slab"/>
                <a:ea typeface="+mn-ea"/>
                <a:cs typeface="Sapient Centro Slab"/>
              </a:defRPr>
            </a:lvl1pPr>
            <a:lvl2pPr marL="215954" indent="-215954">
              <a:lnSpc>
                <a:spcPct val="100000"/>
              </a:lnSpc>
              <a:spcBef>
                <a:spcPts val="1200"/>
              </a:spcBef>
              <a:spcAft>
                <a:spcPts val="400"/>
              </a:spcAft>
              <a:buFont typeface="Arial"/>
              <a:buNone/>
              <a:defRPr sz="2800" b="0" i="0" spc="0" baseline="0">
                <a:solidFill>
                  <a:srgbClr val="000000"/>
                </a:solidFill>
                <a:latin typeface="Sapient Centro Slab"/>
                <a:cs typeface="Sapient Centro Slab"/>
              </a:defRPr>
            </a:lvl2pPr>
            <a:lvl3pPr marL="920980" indent="-460491">
              <a:spcBef>
                <a:spcPts val="1200"/>
              </a:spcBef>
              <a:spcAft>
                <a:spcPts val="400"/>
              </a:spcAft>
              <a:buFont typeface="Arial"/>
              <a:buChar char="•"/>
              <a:defRPr sz="2800" b="0" i="0">
                <a:solidFill>
                  <a:srgbClr val="000000"/>
                </a:solidFill>
                <a:latin typeface="Sapient Centro Slab"/>
                <a:cs typeface="Sapient Centro Slab"/>
              </a:defRPr>
            </a:lvl3pPr>
            <a:lvl4pPr marL="1378294" indent="-457314">
              <a:spcBef>
                <a:spcPts val="1200"/>
              </a:spcBef>
              <a:spcAft>
                <a:spcPts val="400"/>
              </a:spcAft>
              <a:buFont typeface="Arial"/>
              <a:buChar char="•"/>
              <a:defRPr sz="2800" b="0" i="0">
                <a:solidFill>
                  <a:srgbClr val="000000"/>
                </a:solidFill>
                <a:latin typeface="Sapient Centro Slab"/>
                <a:cs typeface="Sapient Centro Slab"/>
              </a:defRPr>
            </a:lvl4pPr>
            <a:lvl5pPr marL="1838786" indent="-460491">
              <a:spcBef>
                <a:spcPts val="1200"/>
              </a:spcBef>
              <a:spcAft>
                <a:spcPts val="400"/>
              </a:spcAft>
              <a:buFont typeface="Arial"/>
              <a:buChar char="•"/>
              <a:defRPr sz="2800" b="0" i="0">
                <a:solidFill>
                  <a:srgbClr val="000000"/>
                </a:solidFill>
                <a:latin typeface="Sapient Centro Slab"/>
                <a:cs typeface="Sapient Centro Slab"/>
              </a:defRPr>
            </a:lvl5pPr>
            <a:lvl6pPr marL="2299275" indent="-460491">
              <a:spcBef>
                <a:spcPts val="1200"/>
              </a:spcBef>
              <a:spcAft>
                <a:spcPts val="400"/>
              </a:spcAft>
              <a:buFont typeface="Arial"/>
              <a:buChar char="•"/>
              <a:defRPr sz="2800" b="0" i="0">
                <a:solidFill>
                  <a:srgbClr val="000000"/>
                </a:solidFill>
                <a:latin typeface="Sapient Centro Slab"/>
                <a:cs typeface="Sapient Centro Slab"/>
              </a:defRPr>
            </a:lvl6pPr>
          </a:lstStyle>
          <a:p>
            <a:pPr lvl="0"/>
            <a:r>
              <a:rPr lang="en-US" dirty="0" smtClean="0"/>
              <a:t>Click to edit Master text styles Second level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84945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lumn Right —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1198861" y="482601"/>
            <a:ext cx="21984521" cy="1087478"/>
          </a:xfrm>
          <a:prstGeom prst="rect">
            <a:avLst/>
          </a:prstGeom>
        </p:spPr>
        <p:txBody>
          <a:bodyPr wrap="square" lIns="0" tIns="91463" rIns="0" bIns="91463" anchor="b" anchorCtr="0">
            <a:spAutoFit/>
          </a:bodyPr>
          <a:lstStyle>
            <a:lvl1pPr algn="l">
              <a:lnSpc>
                <a:spcPct val="90000"/>
              </a:lnSpc>
              <a:defRPr sz="6400" b="0" i="0" cap="all" baseline="0">
                <a:solidFill>
                  <a:schemeClr val="tx1"/>
                </a:solidFill>
                <a:latin typeface="SapientSansBold"/>
                <a:cs typeface="SapientSansBold"/>
              </a:defRPr>
            </a:lvl1pPr>
          </a:lstStyle>
          <a:p>
            <a:pPr lvl="0"/>
            <a:r>
              <a:rPr lang="en-US" dirty="0" smtClean="0"/>
              <a:t>SLIDE TITLE</a:t>
            </a:r>
          </a:p>
        </p:txBody>
      </p:sp>
      <p:sp>
        <p:nvSpPr>
          <p:cNvPr id="9" name="Text Box 14"/>
          <p:cNvSpPr txBox="1">
            <a:spLocks noChangeArrowheads="1"/>
          </p:cNvSpPr>
          <p:nvPr userDrawn="1"/>
        </p:nvSpPr>
        <p:spPr bwMode="auto">
          <a:xfrm>
            <a:off x="22394034" y="13137837"/>
            <a:ext cx="819470" cy="248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>
              <a:lnSpc>
                <a:spcPct val="101000"/>
              </a:lnSpc>
              <a:spcBef>
                <a:spcPct val="50000"/>
              </a:spcBef>
              <a:defRPr/>
            </a:pPr>
            <a:r>
              <a:rPr lang="en-US" sz="1600" b="1" dirty="0" smtClean="0">
                <a:solidFill>
                  <a:srgbClr val="7F7F7F"/>
                </a:solidFill>
                <a:latin typeface="SapientSansRegular"/>
                <a:cs typeface="SapientSansRegular"/>
              </a:rPr>
              <a:t> </a:t>
            </a:r>
            <a:fld id="{D00EF7BC-32C0-6242-9E2B-93B833620A18}" type="slidenum">
              <a:rPr lang="en-US" sz="1600" b="1" smtClean="0">
                <a:solidFill>
                  <a:srgbClr val="7F7F7F"/>
                </a:solidFill>
                <a:latin typeface="SapientSansRegular"/>
                <a:cs typeface="SapientSansRegular"/>
              </a:rPr>
              <a:pPr algn="r">
                <a:lnSpc>
                  <a:spcPct val="101000"/>
                </a:lnSpc>
                <a:spcBef>
                  <a:spcPct val="50000"/>
                </a:spcBef>
                <a:defRPr/>
              </a:pPr>
              <a:t>‹#›</a:t>
            </a:fld>
            <a:endParaRPr lang="en-US" sz="1600" b="1" dirty="0" smtClean="0">
              <a:solidFill>
                <a:srgbClr val="7F7F7F"/>
              </a:solidFill>
              <a:latin typeface="SapientSansRegular"/>
              <a:cs typeface="SapientSansRegular"/>
            </a:endParaRPr>
          </a:p>
        </p:txBody>
      </p:sp>
      <p:cxnSp>
        <p:nvCxnSpPr>
          <p:cNvPr id="8" name="Straight Connector 3"/>
          <p:cNvCxnSpPr>
            <a:cxnSpLocks noChangeShapeType="1"/>
          </p:cNvCxnSpPr>
          <p:nvPr userDrawn="1"/>
        </p:nvCxnSpPr>
        <p:spPr bwMode="auto">
          <a:xfrm>
            <a:off x="1181562" y="1631615"/>
            <a:ext cx="925600" cy="1022"/>
          </a:xfrm>
          <a:prstGeom prst="line">
            <a:avLst/>
          </a:prstGeom>
          <a:noFill/>
          <a:ln w="34925">
            <a:solidFill>
              <a:schemeClr val="accent1"/>
            </a:solidFill>
            <a:round/>
            <a:headEnd/>
            <a:tailEnd/>
          </a:ln>
        </p:spPr>
      </p:cxnSp>
      <p:sp>
        <p:nvSpPr>
          <p:cNvPr id="3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1181561" y="1928814"/>
            <a:ext cx="10515139" cy="10644188"/>
          </a:xfrm>
          <a:prstGeom prst="rect">
            <a:avLst/>
          </a:prstGeom>
        </p:spPr>
        <p:txBody>
          <a:bodyPr lIns="182926" tIns="91463" rIns="182926" bIns="91463" numCol="1" spcCol="1829257"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spcAft>
                <a:spcPts val="400"/>
              </a:spcAft>
              <a:buFont typeface="Arial"/>
              <a:buNone/>
              <a:defRPr lang="en-US" sz="2800" b="0" i="0" kern="1200" spc="0" baseline="0" dirty="0" smtClean="0">
                <a:solidFill>
                  <a:srgbClr val="262626"/>
                </a:solidFill>
                <a:latin typeface="Sapient Centro Slab"/>
                <a:ea typeface="+mn-ea"/>
                <a:cs typeface="Sapient Centro Slab"/>
              </a:defRPr>
            </a:lvl1pPr>
            <a:lvl2pPr marL="215954" indent="-215954">
              <a:lnSpc>
                <a:spcPct val="100000"/>
              </a:lnSpc>
              <a:spcBef>
                <a:spcPts val="1200"/>
              </a:spcBef>
              <a:spcAft>
                <a:spcPts val="400"/>
              </a:spcAft>
              <a:buFont typeface="Arial"/>
              <a:buNone/>
              <a:defRPr sz="2800" b="0" i="0" spc="0" baseline="0">
                <a:solidFill>
                  <a:srgbClr val="262626"/>
                </a:solidFill>
                <a:latin typeface="Sapient Centro Slab"/>
                <a:cs typeface="Sapient Centro Slab"/>
              </a:defRPr>
            </a:lvl2pPr>
            <a:lvl3pPr marL="920980" indent="-460491">
              <a:spcBef>
                <a:spcPts val="1200"/>
              </a:spcBef>
              <a:spcAft>
                <a:spcPts val="400"/>
              </a:spcAft>
              <a:buFont typeface="Arial"/>
              <a:buChar char="•"/>
              <a:defRPr sz="2800" b="0" i="0">
                <a:solidFill>
                  <a:srgbClr val="262626"/>
                </a:solidFill>
                <a:latin typeface="Sapient Centro Slab"/>
                <a:cs typeface="Sapient Centro Slab"/>
              </a:defRPr>
            </a:lvl3pPr>
            <a:lvl4pPr marL="1378294" indent="-457314">
              <a:spcBef>
                <a:spcPts val="1200"/>
              </a:spcBef>
              <a:spcAft>
                <a:spcPts val="400"/>
              </a:spcAft>
              <a:buFont typeface="Arial"/>
              <a:buChar char="•"/>
              <a:defRPr sz="2800" b="0" i="0">
                <a:solidFill>
                  <a:srgbClr val="262626"/>
                </a:solidFill>
                <a:latin typeface="Sapient Centro Slab"/>
                <a:cs typeface="Sapient Centro Slab"/>
              </a:defRPr>
            </a:lvl4pPr>
            <a:lvl5pPr marL="1838786" indent="-460491">
              <a:spcBef>
                <a:spcPts val="1200"/>
              </a:spcBef>
              <a:spcAft>
                <a:spcPts val="400"/>
              </a:spcAft>
              <a:buFont typeface="Arial"/>
              <a:buChar char="•"/>
              <a:defRPr sz="2800" b="0" i="0">
                <a:solidFill>
                  <a:srgbClr val="262626"/>
                </a:solidFill>
                <a:latin typeface="Sapient Centro Slab"/>
                <a:cs typeface="Sapient Centro Slab"/>
              </a:defRPr>
            </a:lvl5pPr>
            <a:lvl6pPr marL="2299275" indent="-460491">
              <a:spcBef>
                <a:spcPts val="1200"/>
              </a:spcBef>
              <a:spcAft>
                <a:spcPts val="400"/>
              </a:spcAft>
              <a:buFont typeface="Arial"/>
              <a:buChar char="•"/>
              <a:defRPr sz="2800" b="0" i="0">
                <a:solidFill>
                  <a:srgbClr val="262626"/>
                </a:solidFill>
                <a:latin typeface="Sapient Centro Slab"/>
                <a:cs typeface="Sapient Centro Slab"/>
              </a:defRPr>
            </a:lvl6pPr>
          </a:lstStyle>
          <a:p>
            <a:pPr lvl="0"/>
            <a:r>
              <a:rPr lang="en-US" dirty="0" smtClean="0"/>
              <a:t>Click to edit Master text styles Second level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987124" y="13042936"/>
            <a:ext cx="5475433" cy="430888"/>
          </a:xfrm>
          <a:prstGeom prst="rect">
            <a:avLst/>
          </a:prstGeom>
          <a:noFill/>
        </p:spPr>
        <p:txBody>
          <a:bodyPr wrap="none" lIns="182926" tIns="91463" rIns="182926" bIns="91463" rtlCol="0">
            <a:spAutoFit/>
          </a:bodyPr>
          <a:lstStyle/>
          <a:p>
            <a:pPr marL="0" marR="0" lvl="0" indent="0" algn="l" defTabSz="1219291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1600" dirty="0" smtClean="0">
                <a:solidFill>
                  <a:srgbClr val="666666"/>
                </a:solidFill>
                <a:latin typeface="Sapient Centro Slab"/>
                <a:cs typeface="Sapient Centro Slab"/>
              </a:rPr>
              <a:t>© COPYRIGHT 2013  SAPIENTNITRO</a:t>
            </a:r>
            <a:r>
              <a:rPr lang="en-US" sz="1600" baseline="0" dirty="0" smtClean="0">
                <a:solidFill>
                  <a:srgbClr val="666666"/>
                </a:solidFill>
                <a:latin typeface="Sapient Centro Slab"/>
                <a:cs typeface="Sapient Centro Slab"/>
              </a:rPr>
              <a:t>  </a:t>
            </a:r>
            <a:r>
              <a:rPr lang="en-US" sz="1600" dirty="0" smtClean="0">
                <a:solidFill>
                  <a:srgbClr val="666666"/>
                </a:solidFill>
                <a:latin typeface="Sapient Centro Slab"/>
                <a:cs typeface="Sapient Centro Slab"/>
              </a:rPr>
              <a:t>| </a:t>
            </a:r>
            <a:r>
              <a:rPr lang="en-US" sz="1600" baseline="0" dirty="0" smtClean="0">
                <a:solidFill>
                  <a:srgbClr val="666666"/>
                </a:solidFill>
                <a:latin typeface="Sapient Centro Slab"/>
                <a:cs typeface="Sapient Centro Slab"/>
              </a:rPr>
              <a:t> </a:t>
            </a:r>
            <a:r>
              <a:rPr lang="en-US" sz="1600" dirty="0" smtClean="0">
                <a:solidFill>
                  <a:srgbClr val="666666"/>
                </a:solidFill>
                <a:latin typeface="Sapient Centro Slab"/>
                <a:cs typeface="Sapient Centro Slab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592974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 Right —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7784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914757" y="12712701"/>
            <a:ext cx="4268867" cy="730250"/>
          </a:xfrm>
          <a:prstGeom prst="rect">
            <a:avLst/>
          </a:prstGeom>
        </p:spPr>
        <p:txBody>
          <a:bodyPr vert="horz" lIns="182926" tIns="91463" rIns="182926" bIns="91463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  <a:latin typeface="SapientSansRegular"/>
                <a:cs typeface="SapientSansRegular"/>
              </a:defRPr>
            </a:lvl1pPr>
          </a:lstStyle>
          <a:p>
            <a:fld id="{EC0E7D11-DCE6-C24C-B8DA-1F0D184F1326}" type="datetimeFigureOut">
              <a:rPr lang="en-US" smtClean="0"/>
              <a:pPr/>
              <a:t>4/11/2014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78065" y="12712701"/>
            <a:ext cx="5793463" cy="730250"/>
          </a:xfrm>
          <a:prstGeom prst="rect">
            <a:avLst/>
          </a:prstGeom>
        </p:spPr>
        <p:txBody>
          <a:bodyPr vert="horz" lIns="182926" tIns="91463" rIns="182926" bIns="91463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  <a:latin typeface="SapientSansRegular"/>
                <a:cs typeface="SapientSansRegular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965968" y="12712701"/>
            <a:ext cx="4268867" cy="730250"/>
          </a:xfrm>
          <a:prstGeom prst="rect">
            <a:avLst/>
          </a:prstGeom>
        </p:spPr>
        <p:txBody>
          <a:bodyPr vert="horz" lIns="182926" tIns="91463" rIns="182926" bIns="91463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  <a:latin typeface="SapientSansRegular"/>
                <a:cs typeface="SapientSansRegular"/>
              </a:defRPr>
            </a:lvl1pPr>
          </a:lstStyle>
          <a:p>
            <a:fld id="{79C409F1-108A-9445-BED2-58145771422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697" r:id="rId2"/>
    <p:sldLayoutId id="2147483677" r:id="rId3"/>
    <p:sldLayoutId id="2147483725" r:id="rId4"/>
    <p:sldLayoutId id="2147483738" r:id="rId5"/>
    <p:sldLayoutId id="2147483736" r:id="rId6"/>
    <p:sldLayoutId id="2147483739" r:id="rId7"/>
    <p:sldLayoutId id="2147483737" r:id="rId8"/>
    <p:sldLayoutId id="2147483723" r:id="rId9"/>
    <p:sldLayoutId id="2147483687" r:id="rId10"/>
    <p:sldLayoutId id="2147483730" r:id="rId11"/>
    <p:sldLayoutId id="2147483744" r:id="rId12"/>
    <p:sldLayoutId id="2147483745" r:id="rId13"/>
  </p:sldLayoutIdLst>
  <p:txStyles>
    <p:titleStyle>
      <a:lvl1pPr algn="l" defTabSz="1219291" rtl="0" eaLnBrk="1" latinLnBrk="0" hangingPunct="1">
        <a:spcBef>
          <a:spcPct val="0"/>
        </a:spcBef>
        <a:buNone/>
        <a:defRPr sz="7400" b="0" i="0" kern="1200">
          <a:solidFill>
            <a:schemeClr val="tx2"/>
          </a:solidFill>
          <a:latin typeface="SapientCentroSlab-Light"/>
          <a:ea typeface="+mj-ea"/>
          <a:cs typeface="SapientCentroSlab-Light"/>
        </a:defRPr>
      </a:lvl1pPr>
    </p:titleStyle>
    <p:bodyStyle>
      <a:lvl1pPr marL="0" indent="0" algn="l" defTabSz="1219291" rtl="0" eaLnBrk="1" latinLnBrk="0" hangingPunct="1">
        <a:lnSpc>
          <a:spcPct val="100000"/>
        </a:lnSpc>
        <a:spcBef>
          <a:spcPct val="20000"/>
        </a:spcBef>
        <a:buFont typeface="Arial"/>
        <a:buNone/>
        <a:defRPr sz="4200" b="0" i="0" kern="1200">
          <a:solidFill>
            <a:schemeClr val="accent5"/>
          </a:solidFill>
          <a:latin typeface="SapientCentroSlab-Light"/>
          <a:ea typeface="+mn-ea"/>
          <a:cs typeface="SapientCentroSlab-Light"/>
        </a:defRPr>
      </a:lvl1pPr>
      <a:lvl2pPr marL="0" indent="0" algn="l" defTabSz="1219291" rtl="0" eaLnBrk="1" latinLnBrk="0" hangingPunct="1">
        <a:spcBef>
          <a:spcPts val="1200"/>
        </a:spcBef>
        <a:buFont typeface="Arial"/>
        <a:buNone/>
        <a:defRPr sz="4200" b="0" i="0" kern="1200">
          <a:solidFill>
            <a:schemeClr val="tx1">
              <a:lumMod val="50000"/>
              <a:lumOff val="50000"/>
            </a:schemeClr>
          </a:solidFill>
          <a:latin typeface="PFCentroSlabPro-Light"/>
          <a:ea typeface="+mn-ea"/>
          <a:cs typeface="PFCentroSlabPro-Light"/>
        </a:defRPr>
      </a:lvl2pPr>
      <a:lvl3pPr marL="2435835" indent="-1978521" algn="l" defTabSz="1219291" rtl="0" eaLnBrk="1" latinLnBrk="0" hangingPunct="1">
        <a:lnSpc>
          <a:spcPct val="100000"/>
        </a:lnSpc>
        <a:spcBef>
          <a:spcPct val="20000"/>
        </a:spcBef>
        <a:buFont typeface="Arial"/>
        <a:buNone/>
        <a:defRPr sz="4200" b="0" i="0" kern="1200">
          <a:solidFill>
            <a:schemeClr val="accent5"/>
          </a:solidFill>
          <a:latin typeface="SapientCentroSlab-Light"/>
          <a:ea typeface="+mn-ea"/>
          <a:cs typeface="SapientCentroSlab-Light"/>
        </a:defRPr>
      </a:lvl3pPr>
      <a:lvl4pPr marL="1041660" indent="0" algn="l" defTabSz="1219291" rtl="0" eaLnBrk="1" latinLnBrk="0" hangingPunct="1">
        <a:lnSpc>
          <a:spcPct val="100000"/>
        </a:lnSpc>
        <a:spcBef>
          <a:spcPts val="1296"/>
        </a:spcBef>
        <a:buFont typeface="Arial"/>
        <a:buNone/>
        <a:defRPr sz="4200" b="0" i="0" kern="1200">
          <a:solidFill>
            <a:schemeClr val="accent5"/>
          </a:solidFill>
          <a:latin typeface="SapientCentroSlab-Light"/>
          <a:ea typeface="+mn-ea"/>
          <a:cs typeface="SapientCentroSlab-Light"/>
        </a:defRPr>
      </a:lvl4pPr>
      <a:lvl5pPr marL="1600600" indent="0" algn="l" defTabSz="1219291" rtl="0" eaLnBrk="1" latinLnBrk="0" hangingPunct="1">
        <a:lnSpc>
          <a:spcPct val="100000"/>
        </a:lnSpc>
        <a:spcBef>
          <a:spcPts val="1296"/>
        </a:spcBef>
        <a:buFont typeface="Arial"/>
        <a:buNone/>
        <a:defRPr sz="4200" b="0" i="0" kern="1200">
          <a:solidFill>
            <a:schemeClr val="accent5"/>
          </a:solidFill>
          <a:latin typeface="SapientCentroSlab-Light"/>
          <a:ea typeface="+mn-ea"/>
          <a:cs typeface="SapientCentroSlab-Light"/>
        </a:defRPr>
      </a:lvl5pPr>
      <a:lvl6pPr marL="2184946" indent="0" algn="l" defTabSz="1219291" rtl="0" eaLnBrk="1" latinLnBrk="0" hangingPunct="1">
        <a:lnSpc>
          <a:spcPct val="100000"/>
        </a:lnSpc>
        <a:spcBef>
          <a:spcPct val="20000"/>
        </a:spcBef>
        <a:buFont typeface="Arial"/>
        <a:buNone/>
        <a:defRPr sz="4200" b="0" i="0" kern="1200">
          <a:solidFill>
            <a:schemeClr val="accent5"/>
          </a:solidFill>
          <a:latin typeface="SapientCentroSlab-Light"/>
          <a:ea typeface="+mn-ea"/>
          <a:cs typeface="SapientCentroSlab-Light"/>
        </a:defRPr>
      </a:lvl6pPr>
      <a:lvl7pPr marL="7925395" indent="-609646" algn="l" defTabSz="1219291" rtl="0" eaLnBrk="1" latinLnBrk="0" hangingPunct="1">
        <a:spcBef>
          <a:spcPct val="20000"/>
        </a:spcBef>
        <a:buFont typeface="Arial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9144686" indent="-609646" algn="l" defTabSz="1219291" rtl="0" eaLnBrk="1" latinLnBrk="0" hangingPunct="1">
        <a:spcBef>
          <a:spcPct val="20000"/>
        </a:spcBef>
        <a:buFont typeface="Arial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0363976" indent="-609646" algn="l" defTabSz="1219291" rtl="0" eaLnBrk="1" latinLnBrk="0" hangingPunct="1">
        <a:spcBef>
          <a:spcPct val="20000"/>
        </a:spcBef>
        <a:buFont typeface="Arial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291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219291" algn="l" defTabSz="1219291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438583" algn="l" defTabSz="1219291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657874" algn="l" defTabSz="1219291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4877165" algn="l" defTabSz="1219291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096458" algn="l" defTabSz="1219291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315748" algn="l" defTabSz="1219291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8535039" algn="l" defTabSz="1219291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9754332" algn="l" defTabSz="1219291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Apr 2014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93946" y="1788679"/>
            <a:ext cx="22412011" cy="4472472"/>
          </a:xfrm>
        </p:spPr>
        <p:txBody>
          <a:bodyPr/>
          <a:lstStyle/>
          <a:p>
            <a:pPr algn="ctr"/>
            <a:r>
              <a:rPr lang="en-US" sz="6000" b="1" dirty="0">
                <a:solidFill>
                  <a:schemeClr val="tx2">
                    <a:lumMod val="50000"/>
                  </a:schemeClr>
                </a:solidFill>
              </a:rPr>
              <a:t/>
            </a:r>
            <a:br>
              <a:rPr lang="en-US" sz="6000" b="1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sz="6000" b="1" dirty="0" smtClean="0">
                <a:solidFill>
                  <a:schemeClr val="tx2">
                    <a:lumMod val="50000"/>
                  </a:schemeClr>
                </a:solidFill>
              </a:rPr>
              <a:t/>
            </a:r>
            <a:br>
              <a:rPr lang="en-US" sz="6000" b="1" dirty="0" smtClean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sz="5400" b="1" dirty="0" smtClean="0"/>
              <a:t/>
            </a:r>
            <a:br>
              <a:rPr lang="en-US" sz="5400" b="1" dirty="0" smtClean="0"/>
            </a:br>
            <a:r>
              <a:rPr lang="en-US" sz="9600" b="1" dirty="0" smtClean="0">
                <a:solidFill>
                  <a:schemeClr val="accent6"/>
                </a:solidFill>
              </a:rPr>
              <a:t>Unix Basic Commands</a:t>
            </a:r>
            <a:endParaRPr lang="en-US" sz="9600" b="1" dirty="0">
              <a:solidFill>
                <a:schemeClr val="accent6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510084" y="8470232"/>
            <a:ext cx="87830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b="1" dirty="0" smtClean="0">
                <a:latin typeface="SapientCentroSlab-BlackItalic"/>
              </a:rPr>
              <a:t>Prepared by</a:t>
            </a:r>
          </a:p>
          <a:p>
            <a:pPr algn="r"/>
            <a:r>
              <a:rPr lang="en-US" b="1" dirty="0" smtClean="0">
                <a:latin typeface="SapientCentroSlab-BlackItalic"/>
              </a:rPr>
              <a:t>Mallikarjun Pasunkili</a:t>
            </a:r>
          </a:p>
          <a:p>
            <a:pPr algn="r"/>
            <a:r>
              <a:rPr lang="en-US" b="1" dirty="0" smtClean="0">
                <a:latin typeface="SapientCentroSlab-BlackItalic"/>
              </a:rPr>
              <a:t>(OMS Support Team</a:t>
            </a:r>
            <a:r>
              <a:rPr lang="en-US" dirty="0" smtClean="0">
                <a:latin typeface="SapientCentroSlab-BlackItalic"/>
              </a:rPr>
              <a:t>)</a:t>
            </a:r>
            <a:endParaRPr lang="en-US" dirty="0">
              <a:latin typeface="SapientCentroSlab-BlackItalic"/>
            </a:endParaRPr>
          </a:p>
        </p:txBody>
      </p:sp>
    </p:spTree>
    <p:extLst>
      <p:ext uri="{BB962C8B-B14F-4D97-AF65-F5344CB8AC3E}">
        <p14:creationId xmlns:p14="http://schemas.microsoft.com/office/powerpoint/2010/main" val="3701633992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8861" y="482600"/>
            <a:ext cx="21984521" cy="1225883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users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1181561" y="1928814"/>
            <a:ext cx="22039386" cy="10644188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4000" b="1" dirty="0" err="1" smtClean="0">
                <a:latin typeface="+mn-lt"/>
              </a:rPr>
              <a:t>cal</a:t>
            </a:r>
            <a:r>
              <a:rPr lang="en-US" sz="4000" b="1" dirty="0" smtClean="0">
                <a:latin typeface="+mn-lt"/>
              </a:rPr>
              <a:t>  &lt;</a:t>
            </a:r>
            <a:r>
              <a:rPr lang="en-US" sz="4000" b="1" i="1" dirty="0" smtClean="0">
                <a:latin typeface="+mn-lt"/>
              </a:rPr>
              <a:t>month&gt;  &lt;year&gt;    </a:t>
            </a:r>
            <a:r>
              <a:rPr lang="en-US" sz="4000" dirty="0" smtClean="0">
                <a:latin typeface="+mn-lt"/>
              </a:rPr>
              <a:t>: Shows the complete calendar for the given month or year</a:t>
            </a:r>
          </a:p>
          <a:p>
            <a:r>
              <a:rPr lang="en-US" sz="4000" dirty="0" smtClean="0">
                <a:latin typeface="+mn-lt"/>
              </a:rPr>
              <a:t>    				      ex: $ </a:t>
            </a:r>
            <a:r>
              <a:rPr lang="en-US" sz="4000" dirty="0" err="1" smtClean="0">
                <a:latin typeface="+mn-lt"/>
              </a:rPr>
              <a:t>cal</a:t>
            </a:r>
            <a:r>
              <a:rPr lang="en-US" sz="4000" dirty="0" smtClean="0">
                <a:latin typeface="+mn-lt"/>
              </a:rPr>
              <a:t> 12 2014, shows calendar for December 2014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4000" b="1" dirty="0" smtClean="0">
                <a:latin typeface="+mn-lt"/>
              </a:rPr>
              <a:t>jobs</a:t>
            </a:r>
            <a:r>
              <a:rPr lang="en-US" sz="4000" dirty="0" smtClean="0">
                <a:latin typeface="+mn-lt"/>
              </a:rPr>
              <a:t>                                 : Lists the currently active jobs and their job numbers</a:t>
            </a:r>
          </a:p>
          <a:p>
            <a:r>
              <a:rPr lang="en-US" sz="4000" dirty="0" smtClean="0">
                <a:latin typeface="+mn-lt"/>
              </a:rPr>
              <a:t>   				      ex: $ jobs, displays [1] + Stopped (user) top </a:t>
            </a:r>
          </a:p>
          <a:p>
            <a:pPr marL="0" lvl="1" indent="0"/>
            <a:r>
              <a:rPr lang="en-US" sz="4000" dirty="0" smtClean="0">
                <a:latin typeface="+mn-lt"/>
              </a:rPr>
              <a:t>				      Here, the job number </a:t>
            </a:r>
            <a:r>
              <a:rPr lang="en-US" sz="4000" b="1" dirty="0" smtClean="0">
                <a:latin typeface="+mn-lt"/>
              </a:rPr>
              <a:t>1</a:t>
            </a:r>
            <a:r>
              <a:rPr lang="en-US" sz="4000" dirty="0" smtClean="0">
                <a:latin typeface="+mn-lt"/>
              </a:rPr>
              <a:t> has been suspended by the user, and the            				     	      process in this case is the top utility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4000" b="1" dirty="0" err="1" smtClean="0">
                <a:latin typeface="+mn-lt"/>
              </a:rPr>
              <a:t>bg</a:t>
            </a:r>
            <a:r>
              <a:rPr lang="en-US" sz="4000" b="1" dirty="0" smtClean="0">
                <a:latin typeface="+mn-lt"/>
              </a:rPr>
              <a:t>  &lt;</a:t>
            </a:r>
            <a:r>
              <a:rPr lang="en-US" sz="4000" b="1" i="1" dirty="0" smtClean="0">
                <a:latin typeface="+mn-lt"/>
              </a:rPr>
              <a:t>%</a:t>
            </a:r>
            <a:r>
              <a:rPr lang="en-US" sz="4000" b="1" i="1" dirty="0" err="1" smtClean="0">
                <a:latin typeface="+mn-lt"/>
              </a:rPr>
              <a:t>jobnumber</a:t>
            </a:r>
            <a:r>
              <a:rPr lang="en-US" sz="4000" b="1" i="1" dirty="0" smtClean="0">
                <a:latin typeface="+mn-lt"/>
              </a:rPr>
              <a:t>&gt;      </a:t>
            </a:r>
            <a:r>
              <a:rPr lang="en-US" sz="4000" dirty="0" smtClean="0">
                <a:latin typeface="+mn-lt"/>
              </a:rPr>
              <a:t>: Background a job after suspending it</a:t>
            </a:r>
          </a:p>
          <a:p>
            <a:r>
              <a:rPr lang="en-US" sz="4000" dirty="0" smtClean="0">
                <a:latin typeface="+mn-lt"/>
              </a:rPr>
              <a:t>   				     ex: $ </a:t>
            </a:r>
            <a:r>
              <a:rPr lang="en-US" sz="4000" dirty="0" err="1" smtClean="0">
                <a:latin typeface="+mn-lt"/>
              </a:rPr>
              <a:t>bg</a:t>
            </a:r>
            <a:r>
              <a:rPr lang="en-US" sz="4000" dirty="0" smtClean="0">
                <a:latin typeface="+mn-lt"/>
              </a:rPr>
              <a:t> %1, background job number 1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4000" b="1" dirty="0" err="1" smtClean="0">
                <a:latin typeface="+mn-lt"/>
              </a:rPr>
              <a:t>fg</a:t>
            </a:r>
            <a:r>
              <a:rPr lang="en-US" sz="4000" b="1" dirty="0" smtClean="0">
                <a:latin typeface="+mn-lt"/>
              </a:rPr>
              <a:t>  &lt;</a:t>
            </a:r>
            <a:r>
              <a:rPr lang="en-US" sz="4000" b="1" i="1" dirty="0" smtClean="0">
                <a:latin typeface="+mn-lt"/>
              </a:rPr>
              <a:t>%</a:t>
            </a:r>
            <a:r>
              <a:rPr lang="en-US" sz="4000" b="1" i="1" dirty="0" err="1" smtClean="0">
                <a:latin typeface="+mn-lt"/>
              </a:rPr>
              <a:t>jobnumber</a:t>
            </a:r>
            <a:r>
              <a:rPr lang="en-US" sz="4000" b="1" i="1" dirty="0" smtClean="0">
                <a:latin typeface="+mn-lt"/>
              </a:rPr>
              <a:t>&gt;       </a:t>
            </a:r>
            <a:r>
              <a:rPr lang="en-US" sz="4000" dirty="0" smtClean="0">
                <a:latin typeface="+mn-lt"/>
              </a:rPr>
              <a:t>: Bring a job to foreground</a:t>
            </a:r>
          </a:p>
          <a:p>
            <a:r>
              <a:rPr lang="en-US" sz="4000" dirty="0" smtClean="0">
                <a:latin typeface="+mn-lt"/>
              </a:rPr>
              <a:t>    				     ex: $ </a:t>
            </a:r>
            <a:r>
              <a:rPr lang="en-US" sz="4000" dirty="0" err="1" smtClean="0">
                <a:latin typeface="+mn-lt"/>
              </a:rPr>
              <a:t>bg</a:t>
            </a:r>
            <a:r>
              <a:rPr lang="en-US" sz="4000" dirty="0" smtClean="0">
                <a:latin typeface="+mn-lt"/>
              </a:rPr>
              <a:t> %1, foreground job number 1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4000" b="1" dirty="0" smtClean="0">
                <a:latin typeface="+mn-lt"/>
              </a:rPr>
              <a:t>echo  &lt;</a:t>
            </a:r>
            <a:r>
              <a:rPr lang="en-US" sz="4000" b="1" i="1" dirty="0" smtClean="0">
                <a:latin typeface="+mn-lt"/>
              </a:rPr>
              <a:t>text&gt;                  </a:t>
            </a:r>
            <a:r>
              <a:rPr lang="en-US" sz="4000" dirty="0" smtClean="0">
                <a:latin typeface="+mn-lt"/>
              </a:rPr>
              <a:t>: Outputs the entered text</a:t>
            </a:r>
          </a:p>
          <a:p>
            <a:r>
              <a:rPr lang="en-US" sz="4000" dirty="0" smtClean="0">
                <a:latin typeface="+mn-lt"/>
              </a:rPr>
              <a:t>    			</a:t>
            </a:r>
            <a:r>
              <a:rPr lang="en-US" sz="4000" dirty="0">
                <a:latin typeface="+mn-lt"/>
              </a:rPr>
              <a:t>	</a:t>
            </a:r>
            <a:r>
              <a:rPr lang="en-US" sz="4000" dirty="0" smtClean="0">
                <a:latin typeface="+mn-lt"/>
              </a:rPr>
              <a:t>     ex: $ echo Hello world, outputs “Hello world”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68057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8861" y="482601"/>
            <a:ext cx="21984521" cy="1249946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BASIC SCRIPTING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1181561" y="1928814"/>
            <a:ext cx="22039386" cy="10644188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4000" dirty="0" smtClean="0">
                <a:latin typeface="+mn-lt"/>
              </a:rPr>
              <a:t>An </a:t>
            </a:r>
            <a:r>
              <a:rPr lang="en-US" sz="4000" dirty="0" err="1" smtClean="0">
                <a:latin typeface="+mn-lt"/>
              </a:rPr>
              <a:t>unix</a:t>
            </a:r>
            <a:r>
              <a:rPr lang="en-US" sz="4000" dirty="0" smtClean="0">
                <a:latin typeface="+mn-lt"/>
              </a:rPr>
              <a:t> script can be used to execute multiple commands, without having to type them repeatedly.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4000" dirty="0" smtClean="0">
                <a:latin typeface="+mn-lt"/>
              </a:rPr>
              <a:t>A script should always begin with </a:t>
            </a:r>
            <a:r>
              <a:rPr lang="en-US" sz="4000" b="1" dirty="0" smtClean="0">
                <a:latin typeface="+mn-lt"/>
              </a:rPr>
              <a:t>#!/path/to interpreter </a:t>
            </a:r>
            <a:r>
              <a:rPr lang="en-US" sz="4000" dirty="0" smtClean="0">
                <a:latin typeface="+mn-lt"/>
              </a:rPr>
              <a:t>of</a:t>
            </a:r>
            <a:r>
              <a:rPr lang="en-US" sz="4000" b="1" dirty="0" smtClean="0">
                <a:latin typeface="+mn-lt"/>
              </a:rPr>
              <a:t> </a:t>
            </a:r>
            <a:r>
              <a:rPr lang="en-US" sz="4000" dirty="0" smtClean="0">
                <a:latin typeface="+mn-lt"/>
              </a:rPr>
              <a:t>the shell.</a:t>
            </a:r>
            <a:endParaRPr lang="en-US" sz="4000" dirty="0">
              <a:latin typeface="+mn-lt"/>
            </a:endParaRPr>
          </a:p>
          <a:p>
            <a:r>
              <a:rPr lang="en-US" sz="4000" dirty="0" smtClean="0">
                <a:latin typeface="+mn-lt"/>
              </a:rPr>
              <a:t>	ex : </a:t>
            </a:r>
            <a:r>
              <a:rPr lang="en-US" sz="4000" b="1" dirty="0" smtClean="0">
                <a:latin typeface="+mn-lt"/>
              </a:rPr>
              <a:t>#!/bin/</a:t>
            </a:r>
            <a:r>
              <a:rPr lang="en-US" sz="4000" b="1" dirty="0" err="1" smtClean="0">
                <a:latin typeface="+mn-lt"/>
              </a:rPr>
              <a:t>sh</a:t>
            </a:r>
            <a:r>
              <a:rPr lang="en-US" sz="4000" b="1" dirty="0" smtClean="0">
                <a:latin typeface="+mn-lt"/>
              </a:rPr>
              <a:t> </a:t>
            </a:r>
            <a:r>
              <a:rPr lang="en-US" sz="4000" dirty="0" smtClean="0">
                <a:latin typeface="+mn-lt"/>
              </a:rPr>
              <a:t>– indicates that it is a </a:t>
            </a:r>
            <a:r>
              <a:rPr lang="en-US" sz="4000" dirty="0" err="1" smtClean="0">
                <a:latin typeface="+mn-lt"/>
              </a:rPr>
              <a:t>bourne</a:t>
            </a:r>
            <a:r>
              <a:rPr lang="en-US" sz="4000" dirty="0" smtClean="0">
                <a:latin typeface="+mn-lt"/>
              </a:rPr>
              <a:t> shell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4000" dirty="0" smtClean="0">
                <a:latin typeface="+mn-lt"/>
              </a:rPr>
              <a:t>After typing the necessary commands within the script file, save it with a </a:t>
            </a:r>
            <a:r>
              <a:rPr lang="en-US" sz="4000" b="1" dirty="0" smtClean="0">
                <a:latin typeface="+mn-lt"/>
              </a:rPr>
              <a:t>“.</a:t>
            </a:r>
            <a:r>
              <a:rPr lang="en-US" sz="4000" b="1" dirty="0" err="1" smtClean="0">
                <a:latin typeface="+mn-lt"/>
              </a:rPr>
              <a:t>sh</a:t>
            </a:r>
            <a:r>
              <a:rPr lang="en-US" sz="4000" b="1" dirty="0" smtClean="0">
                <a:latin typeface="+mn-lt"/>
              </a:rPr>
              <a:t>” </a:t>
            </a:r>
            <a:r>
              <a:rPr lang="en-US" sz="4000" dirty="0" smtClean="0">
                <a:latin typeface="+mn-lt"/>
              </a:rPr>
              <a:t>extension.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4000" dirty="0" smtClean="0">
                <a:latin typeface="+mn-lt"/>
              </a:rPr>
              <a:t>Now a script file is created but </a:t>
            </a:r>
            <a:r>
              <a:rPr lang="en-US" sz="4000" dirty="0" err="1" smtClean="0">
                <a:latin typeface="+mn-lt"/>
              </a:rPr>
              <a:t>inorder</a:t>
            </a:r>
            <a:r>
              <a:rPr lang="en-US" sz="4000" dirty="0" smtClean="0">
                <a:latin typeface="+mn-lt"/>
              </a:rPr>
              <a:t> to run it the permissions have to be changed.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4000" b="1" dirty="0" err="1">
                <a:latin typeface="+mn-lt"/>
              </a:rPr>
              <a:t>c</a:t>
            </a:r>
            <a:r>
              <a:rPr lang="en-US" sz="4000" b="1" dirty="0" err="1" smtClean="0">
                <a:latin typeface="+mn-lt"/>
              </a:rPr>
              <a:t>hmod</a:t>
            </a:r>
            <a:r>
              <a:rPr lang="en-US" sz="4000" b="1" dirty="0" smtClean="0">
                <a:latin typeface="+mn-lt"/>
              </a:rPr>
              <a:t> </a:t>
            </a:r>
            <a:r>
              <a:rPr lang="en-US" sz="4000" b="1" dirty="0" err="1" smtClean="0">
                <a:latin typeface="+mn-lt"/>
              </a:rPr>
              <a:t>u+rx</a:t>
            </a:r>
            <a:r>
              <a:rPr lang="en-US" sz="4000" b="1" dirty="0" smtClean="0">
                <a:latin typeface="+mn-lt"/>
              </a:rPr>
              <a:t> &lt;script filename&gt;.</a:t>
            </a:r>
            <a:r>
              <a:rPr lang="en-US" sz="4000" b="1" dirty="0" err="1" smtClean="0">
                <a:latin typeface="+mn-lt"/>
              </a:rPr>
              <a:t>sh</a:t>
            </a:r>
            <a:r>
              <a:rPr lang="en-US" sz="4000" b="1" dirty="0" smtClean="0">
                <a:latin typeface="+mn-lt"/>
              </a:rPr>
              <a:t>  </a:t>
            </a:r>
            <a:r>
              <a:rPr lang="en-US" sz="4000" dirty="0" smtClean="0">
                <a:latin typeface="+mn-lt"/>
              </a:rPr>
              <a:t>can be used to make this file readable and executable by you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4000" dirty="0" smtClean="0">
                <a:latin typeface="+mn-lt"/>
              </a:rPr>
              <a:t>To run the script, type </a:t>
            </a:r>
            <a:r>
              <a:rPr lang="en-US" sz="4000" b="1" dirty="0" smtClean="0">
                <a:latin typeface="+mn-lt"/>
              </a:rPr>
              <a:t>./&lt;script filename&gt;.</a:t>
            </a:r>
            <a:r>
              <a:rPr lang="en-US" sz="4000" b="1" dirty="0" err="1" smtClean="0">
                <a:latin typeface="+mn-lt"/>
              </a:rPr>
              <a:t>sh</a:t>
            </a:r>
            <a:r>
              <a:rPr lang="en-US" sz="4000" dirty="0" smtClean="0">
                <a:latin typeface="+mn-lt"/>
              </a:rPr>
              <a:t> 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4000" b="1" dirty="0" err="1">
                <a:latin typeface="+mn-lt"/>
              </a:rPr>
              <a:t>chmod</a:t>
            </a:r>
            <a:r>
              <a:rPr lang="en-US" sz="4000" b="1" dirty="0">
                <a:latin typeface="+mn-lt"/>
              </a:rPr>
              <a:t> </a:t>
            </a:r>
            <a:r>
              <a:rPr lang="en-US" sz="4000" b="1" dirty="0" err="1" smtClean="0">
                <a:latin typeface="+mn-lt"/>
              </a:rPr>
              <a:t>go+rx</a:t>
            </a:r>
            <a:r>
              <a:rPr lang="en-US" sz="4000" b="1" dirty="0" smtClean="0">
                <a:latin typeface="+mn-lt"/>
              </a:rPr>
              <a:t> </a:t>
            </a:r>
            <a:r>
              <a:rPr lang="en-US" sz="4000" b="1" dirty="0">
                <a:latin typeface="+mn-lt"/>
              </a:rPr>
              <a:t>&lt;script filename&gt;.</a:t>
            </a:r>
            <a:r>
              <a:rPr lang="en-US" sz="4000" b="1" dirty="0" err="1">
                <a:latin typeface="+mn-lt"/>
              </a:rPr>
              <a:t>sh</a:t>
            </a:r>
            <a:r>
              <a:rPr lang="en-US" sz="4000" b="1" dirty="0">
                <a:latin typeface="+mn-lt"/>
              </a:rPr>
              <a:t>  </a:t>
            </a:r>
            <a:r>
              <a:rPr lang="en-US" sz="4000" dirty="0">
                <a:latin typeface="+mn-lt"/>
              </a:rPr>
              <a:t>can be used to make this file readable and executable by </a:t>
            </a:r>
            <a:r>
              <a:rPr lang="en-US" sz="4000" dirty="0" smtClean="0">
                <a:latin typeface="+mn-lt"/>
              </a:rPr>
              <a:t>every other user.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4000" dirty="0" smtClean="0">
                <a:latin typeface="+mn-lt"/>
              </a:rPr>
              <a:t>This will run the script executing the commands within the script.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7616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8861" y="482601"/>
            <a:ext cx="21984521" cy="1249946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Keyboard shortcuts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1181561" y="1928814"/>
            <a:ext cx="21991260" cy="10644188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4400" b="1" dirty="0" smtClean="0">
                <a:latin typeface="+mn-lt"/>
              </a:rPr>
              <a:t>Backspace</a:t>
            </a:r>
            <a:r>
              <a:rPr lang="en-US" sz="4400" dirty="0" smtClean="0">
                <a:latin typeface="+mn-lt"/>
              </a:rPr>
              <a:t> 	: Delete previous character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4400" b="1" dirty="0" err="1" smtClean="0">
                <a:latin typeface="+mn-lt"/>
              </a:rPr>
              <a:t>Ctrl+d</a:t>
            </a:r>
            <a:r>
              <a:rPr lang="en-US" sz="4400" dirty="0" smtClean="0">
                <a:latin typeface="+mn-lt"/>
              </a:rPr>
              <a:t> 		: </a:t>
            </a:r>
            <a:r>
              <a:rPr lang="en-US" sz="4400" dirty="0">
                <a:latin typeface="+mn-lt"/>
              </a:rPr>
              <a:t>D</a:t>
            </a:r>
            <a:r>
              <a:rPr lang="en-US" sz="4400" dirty="0" smtClean="0">
                <a:latin typeface="+mn-lt"/>
              </a:rPr>
              <a:t>elete next character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4400" b="1" dirty="0" err="1" smtClean="0">
                <a:latin typeface="+mn-lt"/>
              </a:rPr>
              <a:t>Ctrl+k</a:t>
            </a:r>
            <a:r>
              <a:rPr lang="en-US" sz="4400" dirty="0" smtClean="0">
                <a:latin typeface="+mn-lt"/>
              </a:rPr>
              <a:t> 		: </a:t>
            </a:r>
            <a:r>
              <a:rPr lang="en-US" sz="4400" dirty="0">
                <a:latin typeface="+mn-lt"/>
              </a:rPr>
              <a:t>D</a:t>
            </a:r>
            <a:r>
              <a:rPr lang="en-US" sz="4400" dirty="0" smtClean="0">
                <a:latin typeface="+mn-lt"/>
              </a:rPr>
              <a:t>elete rest of the line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4400" b="1" dirty="0" err="1" smtClean="0">
                <a:latin typeface="+mn-lt"/>
              </a:rPr>
              <a:t>Ctrl+a</a:t>
            </a:r>
            <a:r>
              <a:rPr lang="en-US" sz="4400" dirty="0" smtClean="0">
                <a:latin typeface="+mn-lt"/>
              </a:rPr>
              <a:t> 		: Go to start of the line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4400" b="1" dirty="0" err="1" smtClean="0">
                <a:latin typeface="+mn-lt"/>
              </a:rPr>
              <a:t>Ctrl+e</a:t>
            </a:r>
            <a:r>
              <a:rPr lang="en-US" sz="4400" dirty="0" smtClean="0">
                <a:latin typeface="+mn-lt"/>
              </a:rPr>
              <a:t> 		: Go to end of the line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4400" b="1" dirty="0" err="1" smtClean="0">
                <a:latin typeface="+mn-lt"/>
              </a:rPr>
              <a:t>Ctrl+b</a:t>
            </a:r>
            <a:r>
              <a:rPr lang="en-US" sz="4400" dirty="0" smtClean="0">
                <a:latin typeface="+mn-lt"/>
              </a:rPr>
              <a:t> 		: Go backwards without deleting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4400" b="1" dirty="0" err="1" smtClean="0">
                <a:latin typeface="+mn-lt"/>
              </a:rPr>
              <a:t>Ctrl+f</a:t>
            </a:r>
            <a:r>
              <a:rPr lang="en-US" sz="4400" dirty="0" smtClean="0">
                <a:latin typeface="+mn-lt"/>
              </a:rPr>
              <a:t> 		: Go forward without deleting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4400" b="1" dirty="0" err="1" smtClean="0">
                <a:latin typeface="+mn-lt"/>
              </a:rPr>
              <a:t>Ctrl+u</a:t>
            </a:r>
            <a:r>
              <a:rPr lang="en-US" sz="4400" dirty="0" smtClean="0">
                <a:latin typeface="+mn-lt"/>
              </a:rPr>
              <a:t> 		: Cancel whole line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4400" b="1" dirty="0" err="1" smtClean="0">
                <a:latin typeface="+mn-lt"/>
              </a:rPr>
              <a:t>Ctrl+p</a:t>
            </a:r>
            <a:r>
              <a:rPr lang="en-US" sz="4400" dirty="0" smtClean="0">
                <a:latin typeface="+mn-lt"/>
              </a:rPr>
              <a:t> 		: Show last command typed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4400" b="1" dirty="0" err="1" smtClean="0">
                <a:latin typeface="+mn-lt"/>
              </a:rPr>
              <a:t>Ctrl+c</a:t>
            </a:r>
            <a:r>
              <a:rPr lang="en-US" sz="4400" dirty="0" smtClean="0">
                <a:latin typeface="+mn-lt"/>
              </a:rPr>
              <a:t> 		: Cancel the process, if it is started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4400" b="1" dirty="0" err="1" smtClean="0">
                <a:latin typeface="+mn-lt"/>
              </a:rPr>
              <a:t>Ctrl+z</a:t>
            </a:r>
            <a:r>
              <a:rPr lang="en-US" sz="4400" dirty="0" smtClean="0">
                <a:latin typeface="+mn-lt"/>
              </a:rPr>
              <a:t> 		: Suspend a running process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4400" b="1" dirty="0" err="1" smtClean="0">
                <a:latin typeface="+mn-lt"/>
              </a:rPr>
              <a:t>Ctrl+l</a:t>
            </a:r>
            <a:r>
              <a:rPr lang="en-US" sz="4400" dirty="0" smtClean="0">
                <a:latin typeface="+mn-lt"/>
              </a:rPr>
              <a:t> 		: Redraws the screen</a:t>
            </a:r>
            <a:endParaRPr lang="en-US" sz="4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7078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010653" y="637375"/>
            <a:ext cx="22835936" cy="1071109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directories</a:t>
            </a:r>
            <a:endParaRPr lang="en-US" dirty="0"/>
          </a:p>
        </p:txBody>
      </p:sp>
      <p:sp>
        <p:nvSpPr>
          <p:cNvPr id="9" name="Content Placeholder 11"/>
          <p:cNvSpPr>
            <a:spLocks noGrp="1"/>
          </p:cNvSpPr>
          <p:nvPr>
            <p:ph idx="4294967295"/>
          </p:nvPr>
        </p:nvSpPr>
        <p:spPr>
          <a:xfrm>
            <a:off x="1010653" y="1900989"/>
            <a:ext cx="22908126" cy="104434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numCol="1" spcCol="182880"/>
          <a:lstStyle/>
          <a:p>
            <a:pPr marL="571500" indent="-571500" algn="just">
              <a:buFont typeface="Wingdings" panose="05000000000000000000" pitchFamily="2" charset="2"/>
              <a:buChar char="ü"/>
            </a:pPr>
            <a:r>
              <a:rPr lang="en-US" sz="4000" b="1" dirty="0" smtClean="0">
                <a:solidFill>
                  <a:schemeClr val="tx1"/>
                </a:solidFill>
              </a:rPr>
              <a:t>Syntax			        </a:t>
            </a:r>
            <a:r>
              <a:rPr lang="en-US" sz="4000" dirty="0" smtClean="0">
                <a:solidFill>
                  <a:schemeClr val="tx1"/>
                </a:solidFill>
              </a:rPr>
              <a:t>: There should be space in between the command name and the arguments 						 (filename, options, path etc.) and also there should be space in between the 					 arguments</a:t>
            </a:r>
          </a:p>
          <a:p>
            <a:pPr algn="just"/>
            <a:r>
              <a:rPr lang="en-US" sz="4000" dirty="0" smtClean="0">
                <a:solidFill>
                  <a:schemeClr val="tx1"/>
                </a:solidFill>
              </a:rPr>
              <a:t>					 syntax: &lt;commandname&gt;</a:t>
            </a:r>
            <a:r>
              <a:rPr lang="en-US" sz="4000" b="1" dirty="0" smtClean="0">
                <a:solidFill>
                  <a:schemeClr val="tx1"/>
                </a:solidFill>
              </a:rPr>
              <a:t>&lt;space&gt;</a:t>
            </a:r>
            <a:r>
              <a:rPr lang="en-US" sz="4000" dirty="0" smtClean="0">
                <a:solidFill>
                  <a:schemeClr val="tx1"/>
                </a:solidFill>
              </a:rPr>
              <a:t>&lt;option&gt;</a:t>
            </a:r>
            <a:r>
              <a:rPr lang="en-US" sz="4000" b="1" dirty="0" smtClean="0">
                <a:solidFill>
                  <a:schemeClr val="tx1"/>
                </a:solidFill>
              </a:rPr>
              <a:t>&lt;space&gt;</a:t>
            </a:r>
            <a:r>
              <a:rPr lang="en-US" sz="4000" dirty="0" smtClean="0">
                <a:solidFill>
                  <a:schemeClr val="tx1"/>
                </a:solidFill>
              </a:rPr>
              <a:t>&lt;argument&gt;</a:t>
            </a:r>
            <a:r>
              <a:rPr lang="en-US" sz="4000" b="1" dirty="0" smtClean="0">
                <a:solidFill>
                  <a:schemeClr val="tx1"/>
                </a:solidFill>
              </a:rPr>
              <a:t>&lt;space&gt;</a:t>
            </a:r>
            <a:r>
              <a:rPr lang="en-US" sz="4000" dirty="0" smtClean="0">
                <a:solidFill>
                  <a:schemeClr val="tx1"/>
                </a:solidFill>
              </a:rPr>
              <a:t>…….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endParaRPr lang="en-US" sz="4000" dirty="0" smtClean="0">
              <a:solidFill>
                <a:schemeClr val="tx1"/>
              </a:solidFill>
            </a:endParaRP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4000" b="1" dirty="0">
                <a:solidFill>
                  <a:schemeClr val="tx1"/>
                </a:solidFill>
              </a:rPr>
              <a:t>man  &lt;</a:t>
            </a:r>
            <a:r>
              <a:rPr lang="en-US" sz="4000" b="1" i="1" dirty="0">
                <a:solidFill>
                  <a:schemeClr val="tx1"/>
                </a:solidFill>
              </a:rPr>
              <a:t>commandname&gt;</a:t>
            </a:r>
            <a:r>
              <a:rPr lang="en-US" sz="4000" b="1" dirty="0">
                <a:solidFill>
                  <a:schemeClr val="tx1"/>
                </a:solidFill>
              </a:rPr>
              <a:t> </a:t>
            </a:r>
            <a:r>
              <a:rPr lang="en-US" sz="4000" dirty="0">
                <a:solidFill>
                  <a:schemeClr val="tx1"/>
                </a:solidFill>
              </a:rPr>
              <a:t>: </a:t>
            </a:r>
            <a:r>
              <a:rPr lang="en-US" sz="4000" dirty="0" smtClean="0">
                <a:solidFill>
                  <a:schemeClr val="tx1"/>
                </a:solidFill>
              </a:rPr>
              <a:t>Displays </a:t>
            </a:r>
            <a:r>
              <a:rPr lang="en-US" sz="4000" dirty="0">
                <a:solidFill>
                  <a:schemeClr val="tx1"/>
                </a:solidFill>
              </a:rPr>
              <a:t>the help page(manual) for the entered command, contains various </a:t>
            </a:r>
            <a:r>
              <a:rPr lang="en-US" sz="4000" dirty="0" smtClean="0">
                <a:solidFill>
                  <a:schemeClr val="tx1"/>
                </a:solidFill>
              </a:rPr>
              <a:t>					         options </a:t>
            </a:r>
            <a:r>
              <a:rPr lang="en-US" sz="4000" dirty="0">
                <a:solidFill>
                  <a:schemeClr val="tx1"/>
                </a:solidFill>
              </a:rPr>
              <a:t>and descriptions on the entered command</a:t>
            </a:r>
          </a:p>
          <a:p>
            <a:r>
              <a:rPr lang="en-US" sz="4000" dirty="0">
                <a:solidFill>
                  <a:schemeClr val="tx1"/>
                </a:solidFill>
              </a:rPr>
              <a:t>				</a:t>
            </a:r>
            <a:r>
              <a:rPr lang="en-US" sz="4000" dirty="0" smtClean="0">
                <a:solidFill>
                  <a:schemeClr val="tx1"/>
                </a:solidFill>
              </a:rPr>
              <a:t>	ex</a:t>
            </a:r>
            <a:r>
              <a:rPr lang="en-US" sz="4000" dirty="0">
                <a:solidFill>
                  <a:schemeClr val="tx1"/>
                </a:solidFill>
              </a:rPr>
              <a:t>: $ man cat, $ man </a:t>
            </a:r>
            <a:r>
              <a:rPr lang="en-US" sz="4000" dirty="0" err="1">
                <a:solidFill>
                  <a:schemeClr val="tx1"/>
                </a:solidFill>
              </a:rPr>
              <a:t>grep</a:t>
            </a:r>
            <a:r>
              <a:rPr lang="en-US" sz="4000" dirty="0">
                <a:solidFill>
                  <a:schemeClr val="tx1"/>
                </a:solidFill>
              </a:rPr>
              <a:t> etc.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4000" b="1" dirty="0" err="1" smtClean="0">
                <a:solidFill>
                  <a:schemeClr val="tx1"/>
                </a:solidFill>
              </a:rPr>
              <a:t>mkdir</a:t>
            </a:r>
            <a:r>
              <a:rPr lang="en-US" sz="4000" b="1" dirty="0" smtClean="0">
                <a:solidFill>
                  <a:schemeClr val="tx1"/>
                </a:solidFill>
              </a:rPr>
              <a:t>  &lt;</a:t>
            </a:r>
            <a:r>
              <a:rPr lang="en-US" sz="4000" b="1" i="1" dirty="0" err="1" smtClean="0">
                <a:solidFill>
                  <a:schemeClr val="tx1"/>
                </a:solidFill>
              </a:rPr>
              <a:t>dirname</a:t>
            </a:r>
            <a:r>
              <a:rPr lang="en-US" sz="4000" b="1" i="1" dirty="0" smtClean="0">
                <a:solidFill>
                  <a:schemeClr val="tx1"/>
                </a:solidFill>
              </a:rPr>
              <a:t>&gt;</a:t>
            </a:r>
            <a:r>
              <a:rPr lang="en-US" sz="4000" b="1" dirty="0" smtClean="0">
                <a:solidFill>
                  <a:schemeClr val="tx1"/>
                </a:solidFill>
              </a:rPr>
              <a:t>            </a:t>
            </a:r>
            <a:r>
              <a:rPr lang="en-US" sz="4000" dirty="0" smtClean="0">
                <a:solidFill>
                  <a:schemeClr val="tx1"/>
                </a:solidFill>
              </a:rPr>
              <a:t>: Make a new directory</a:t>
            </a:r>
          </a:p>
          <a:p>
            <a:r>
              <a:rPr lang="en-US" sz="4000" dirty="0" smtClean="0">
                <a:solidFill>
                  <a:schemeClr val="tx1"/>
                </a:solidFill>
              </a:rPr>
              <a:t>					ex: $ </a:t>
            </a:r>
            <a:r>
              <a:rPr lang="en-US" sz="4000" dirty="0" err="1" smtClean="0">
                <a:solidFill>
                  <a:schemeClr val="tx1"/>
                </a:solidFill>
              </a:rPr>
              <a:t>mkdir</a:t>
            </a:r>
            <a:r>
              <a:rPr lang="en-US" sz="4000" dirty="0" smtClean="0">
                <a:solidFill>
                  <a:schemeClr val="tx1"/>
                </a:solidFill>
              </a:rPr>
              <a:t> logs, creates new directory named logs 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4000" b="1" dirty="0" err="1" smtClean="0">
                <a:solidFill>
                  <a:schemeClr val="tx1"/>
                </a:solidFill>
              </a:rPr>
              <a:t>rmdir</a:t>
            </a:r>
            <a:r>
              <a:rPr lang="en-US" sz="4000" b="1" dirty="0" smtClean="0">
                <a:solidFill>
                  <a:schemeClr val="tx1"/>
                </a:solidFill>
              </a:rPr>
              <a:t>  &lt;</a:t>
            </a:r>
            <a:r>
              <a:rPr lang="en-US" sz="4000" b="1" i="1" dirty="0" err="1" smtClean="0">
                <a:solidFill>
                  <a:schemeClr val="tx1"/>
                </a:solidFill>
              </a:rPr>
              <a:t>dirname</a:t>
            </a:r>
            <a:r>
              <a:rPr lang="en-US" sz="4000" b="1" i="1" dirty="0" smtClean="0">
                <a:solidFill>
                  <a:schemeClr val="tx1"/>
                </a:solidFill>
              </a:rPr>
              <a:t>&gt;</a:t>
            </a:r>
            <a:r>
              <a:rPr lang="en-US" sz="4000" b="1" dirty="0" smtClean="0">
                <a:solidFill>
                  <a:schemeClr val="tx1"/>
                </a:solidFill>
              </a:rPr>
              <a:t>            </a:t>
            </a:r>
            <a:r>
              <a:rPr lang="en-US" sz="4000" dirty="0" smtClean="0">
                <a:solidFill>
                  <a:schemeClr val="tx1"/>
                </a:solidFill>
              </a:rPr>
              <a:t>: </a:t>
            </a:r>
            <a:r>
              <a:rPr lang="en-US" sz="4000" dirty="0">
                <a:solidFill>
                  <a:schemeClr val="tx1"/>
                </a:solidFill>
              </a:rPr>
              <a:t>R</a:t>
            </a:r>
            <a:r>
              <a:rPr lang="en-US" sz="4000" dirty="0" smtClean="0">
                <a:solidFill>
                  <a:schemeClr val="tx1"/>
                </a:solidFill>
              </a:rPr>
              <a:t>emove an empty directory</a:t>
            </a:r>
          </a:p>
          <a:p>
            <a:r>
              <a:rPr lang="en-US" sz="4000" dirty="0">
                <a:solidFill>
                  <a:schemeClr val="tx1"/>
                </a:solidFill>
              </a:rPr>
              <a:t>	</a:t>
            </a:r>
            <a:r>
              <a:rPr lang="en-US" sz="4000" dirty="0" smtClean="0">
                <a:solidFill>
                  <a:schemeClr val="tx1"/>
                </a:solidFill>
              </a:rPr>
              <a:t>				ex: $ </a:t>
            </a:r>
            <a:r>
              <a:rPr lang="en-US" sz="4000" dirty="0" err="1" smtClean="0">
                <a:solidFill>
                  <a:schemeClr val="tx1"/>
                </a:solidFill>
              </a:rPr>
              <a:t>mkdir</a:t>
            </a:r>
            <a:r>
              <a:rPr lang="en-US" sz="4000" dirty="0" smtClean="0">
                <a:solidFill>
                  <a:schemeClr val="tx1"/>
                </a:solidFill>
              </a:rPr>
              <a:t> logs, removes the empty directory named logs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4000" b="1" dirty="0" smtClean="0">
                <a:solidFill>
                  <a:schemeClr val="tx1"/>
                </a:solidFill>
              </a:rPr>
              <a:t>cd  &lt;</a:t>
            </a:r>
            <a:r>
              <a:rPr lang="en-US" sz="4000" b="1" i="1" dirty="0" err="1" smtClean="0">
                <a:solidFill>
                  <a:schemeClr val="tx1"/>
                </a:solidFill>
              </a:rPr>
              <a:t>dirname</a:t>
            </a:r>
            <a:r>
              <a:rPr lang="en-US" sz="4000" b="1" i="1" dirty="0" smtClean="0">
                <a:solidFill>
                  <a:schemeClr val="tx1"/>
                </a:solidFill>
              </a:rPr>
              <a:t>&gt;                  </a:t>
            </a:r>
            <a:r>
              <a:rPr lang="en-US" sz="4000" dirty="0" smtClean="0">
                <a:solidFill>
                  <a:schemeClr val="tx1"/>
                </a:solidFill>
              </a:rPr>
              <a:t>:</a:t>
            </a:r>
            <a:r>
              <a:rPr lang="en-US" sz="4000" dirty="0">
                <a:solidFill>
                  <a:schemeClr val="tx1"/>
                </a:solidFill>
              </a:rPr>
              <a:t>C</a:t>
            </a:r>
            <a:r>
              <a:rPr lang="en-US" sz="4000" dirty="0" smtClean="0">
                <a:solidFill>
                  <a:schemeClr val="tx1"/>
                </a:solidFill>
              </a:rPr>
              <a:t>hange directory, by specifying the complete path we can switch to that directory</a:t>
            </a:r>
          </a:p>
          <a:p>
            <a:r>
              <a:rPr lang="en-US" sz="4000" dirty="0" smtClean="0">
                <a:solidFill>
                  <a:schemeClr val="tx1"/>
                </a:solidFill>
              </a:rPr>
              <a:t>					ex: $ cd </a:t>
            </a:r>
            <a:r>
              <a:rPr lang="en-US" sz="4000" dirty="0" err="1" smtClean="0">
                <a:solidFill>
                  <a:schemeClr val="tx1"/>
                </a:solidFill>
              </a:rPr>
              <a:t>oms</a:t>
            </a:r>
            <a:r>
              <a:rPr lang="en-US" sz="4000" dirty="0" smtClean="0">
                <a:solidFill>
                  <a:schemeClr val="tx1"/>
                </a:solidFill>
              </a:rPr>
              <a:t>/Sterling90/logs, takes you to the logs directory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4000" b="1" dirty="0" smtClean="0">
                <a:solidFill>
                  <a:schemeClr val="tx1"/>
                </a:solidFill>
              </a:rPr>
              <a:t>cd</a:t>
            </a:r>
            <a:r>
              <a:rPr lang="en-US" sz="4000" dirty="0" smtClean="0">
                <a:solidFill>
                  <a:schemeClr val="tx1"/>
                </a:solidFill>
              </a:rPr>
              <a:t>                                        : </a:t>
            </a:r>
            <a:r>
              <a:rPr lang="en-US" sz="4000" dirty="0">
                <a:solidFill>
                  <a:schemeClr val="tx1"/>
                </a:solidFill>
              </a:rPr>
              <a:t>T</a:t>
            </a:r>
            <a:r>
              <a:rPr lang="en-US" sz="4000" dirty="0" smtClean="0">
                <a:solidFill>
                  <a:schemeClr val="tx1"/>
                </a:solidFill>
              </a:rPr>
              <a:t>yping cd alone and pressing return takes you to the home directory 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endParaRPr lang="en-US" sz="4000" i="1" dirty="0" smtClean="0">
              <a:solidFill>
                <a:schemeClr val="tx1"/>
              </a:solidFill>
            </a:endParaRPr>
          </a:p>
          <a:p>
            <a:pPr marL="571500" indent="-571500">
              <a:buFont typeface="Wingdings" panose="05000000000000000000" pitchFamily="2" charset="2"/>
              <a:buChar char="ü"/>
            </a:pPr>
            <a:endParaRPr lang="en-US" sz="4000" dirty="0" smtClean="0">
              <a:solidFill>
                <a:schemeClr val="tx1"/>
              </a:solidFill>
            </a:endParaRPr>
          </a:p>
          <a:p>
            <a:pPr marL="571500" indent="-571500">
              <a:buFont typeface="Wingdings" panose="05000000000000000000" pitchFamily="2" charset="2"/>
              <a:buChar char="ü"/>
            </a:pPr>
            <a:endParaRPr lang="en-US" sz="4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9381135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8861" y="482600"/>
            <a:ext cx="21984521" cy="1298073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directories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1181561" y="1928813"/>
            <a:ext cx="21991260" cy="9573376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685800" indent="-685800">
              <a:buFont typeface="Wingdings" panose="05000000000000000000" pitchFamily="2" charset="2"/>
              <a:buChar char="ü"/>
            </a:pPr>
            <a:r>
              <a:rPr lang="en-US" sz="4700" b="1" dirty="0">
                <a:solidFill>
                  <a:schemeClr val="tx1"/>
                </a:solidFill>
                <a:latin typeface="+mn-lt"/>
              </a:rPr>
              <a:t>cd  .. </a:t>
            </a:r>
            <a:r>
              <a:rPr lang="en-US" sz="4700" b="1" dirty="0" smtClean="0">
                <a:solidFill>
                  <a:schemeClr val="tx1"/>
                </a:solidFill>
                <a:latin typeface="+mn-lt"/>
              </a:rPr>
              <a:t>  </a:t>
            </a:r>
            <a:r>
              <a:rPr lang="en-US" sz="4700" b="1" dirty="0">
                <a:solidFill>
                  <a:schemeClr val="tx1"/>
                </a:solidFill>
                <a:latin typeface="+mn-lt"/>
              </a:rPr>
              <a:t>:</a:t>
            </a:r>
            <a:r>
              <a:rPr lang="en-US" sz="47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4700" dirty="0" smtClean="0">
                <a:solidFill>
                  <a:schemeClr val="tx1"/>
                </a:solidFill>
                <a:latin typeface="+mn-lt"/>
              </a:rPr>
              <a:t>Takes </a:t>
            </a:r>
            <a:r>
              <a:rPr lang="en-US" sz="4700" dirty="0">
                <a:solidFill>
                  <a:schemeClr val="tx1"/>
                </a:solidFill>
                <a:latin typeface="+mn-lt"/>
              </a:rPr>
              <a:t>you one level up in directory position, adding /.. after this like,  </a:t>
            </a:r>
            <a:r>
              <a:rPr lang="en-US" sz="4700" b="1" dirty="0">
                <a:solidFill>
                  <a:schemeClr val="tx1"/>
                </a:solidFill>
                <a:latin typeface="+mn-lt"/>
              </a:rPr>
              <a:t>cd .. /..</a:t>
            </a:r>
            <a:r>
              <a:rPr lang="en-US" sz="4700" dirty="0">
                <a:solidFill>
                  <a:schemeClr val="tx1"/>
                </a:solidFill>
                <a:latin typeface="+mn-lt"/>
              </a:rPr>
              <a:t> takes two </a:t>
            </a:r>
            <a:endParaRPr lang="en-US" sz="4700" dirty="0" smtClean="0">
              <a:solidFill>
                <a:schemeClr val="tx1"/>
              </a:solidFill>
              <a:latin typeface="+mn-lt"/>
            </a:endParaRPr>
          </a:p>
          <a:p>
            <a:r>
              <a:rPr lang="en-US" sz="4700" dirty="0">
                <a:solidFill>
                  <a:schemeClr val="tx1"/>
                </a:solidFill>
                <a:latin typeface="+mn-lt"/>
              </a:rPr>
              <a:t>	</a:t>
            </a:r>
            <a:r>
              <a:rPr lang="en-US" sz="4700" dirty="0" smtClean="0">
                <a:solidFill>
                  <a:schemeClr val="tx1"/>
                </a:solidFill>
                <a:latin typeface="+mn-lt"/>
              </a:rPr>
              <a:t>	levels </a:t>
            </a:r>
            <a:r>
              <a:rPr lang="en-US" sz="4700" dirty="0">
                <a:solidFill>
                  <a:schemeClr val="tx1"/>
                </a:solidFill>
                <a:latin typeface="+mn-lt"/>
              </a:rPr>
              <a:t>up and so </a:t>
            </a:r>
            <a:r>
              <a:rPr lang="en-US" sz="4700" dirty="0" smtClean="0">
                <a:solidFill>
                  <a:schemeClr val="tx1"/>
                </a:solidFill>
                <a:latin typeface="+mn-lt"/>
              </a:rPr>
              <a:t>on</a:t>
            </a:r>
            <a:endParaRPr lang="en-US" sz="4700" b="1" dirty="0" smtClean="0">
              <a:solidFill>
                <a:schemeClr val="tx1"/>
              </a:solidFill>
              <a:latin typeface="+mn-lt"/>
            </a:endParaRPr>
          </a:p>
          <a:p>
            <a:pPr marL="685800" indent="-685800">
              <a:buFont typeface="Wingdings" panose="05000000000000000000" pitchFamily="2" charset="2"/>
              <a:buChar char="ü"/>
            </a:pPr>
            <a:r>
              <a:rPr lang="en-US" sz="4700" b="1" dirty="0" err="1" smtClean="0">
                <a:solidFill>
                  <a:schemeClr val="tx1"/>
                </a:solidFill>
                <a:latin typeface="+mn-lt"/>
              </a:rPr>
              <a:t>pwd</a:t>
            </a:r>
            <a:r>
              <a:rPr lang="en-US" sz="4700" dirty="0" smtClean="0">
                <a:solidFill>
                  <a:schemeClr val="tx1"/>
                </a:solidFill>
                <a:latin typeface="+mn-lt"/>
              </a:rPr>
              <a:t>    </a:t>
            </a:r>
            <a:r>
              <a:rPr lang="en-US" sz="4700" b="1" dirty="0" smtClean="0">
                <a:solidFill>
                  <a:schemeClr val="tx1"/>
                </a:solidFill>
                <a:latin typeface="+mn-lt"/>
              </a:rPr>
              <a:t>:</a:t>
            </a:r>
            <a:r>
              <a:rPr lang="en-US" sz="47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4700" dirty="0">
                <a:solidFill>
                  <a:schemeClr val="tx1"/>
                </a:solidFill>
                <a:latin typeface="+mn-lt"/>
              </a:rPr>
              <a:t>D</a:t>
            </a:r>
            <a:r>
              <a:rPr lang="en-US" sz="4700" dirty="0" smtClean="0">
                <a:solidFill>
                  <a:schemeClr val="tx1"/>
                </a:solidFill>
                <a:latin typeface="+mn-lt"/>
              </a:rPr>
              <a:t>isplays </a:t>
            </a:r>
            <a:r>
              <a:rPr lang="en-US" sz="4700" dirty="0">
                <a:solidFill>
                  <a:schemeClr val="tx1"/>
                </a:solidFill>
                <a:latin typeface="+mn-lt"/>
              </a:rPr>
              <a:t>the present working directory </a:t>
            </a:r>
            <a:r>
              <a:rPr lang="en-US" sz="4700" dirty="0" err="1">
                <a:solidFill>
                  <a:schemeClr val="tx1"/>
                </a:solidFill>
                <a:latin typeface="+mn-lt"/>
              </a:rPr>
              <a:t>i.e</a:t>
            </a:r>
            <a:r>
              <a:rPr lang="en-US" sz="4700" dirty="0">
                <a:solidFill>
                  <a:schemeClr val="tx1"/>
                </a:solidFill>
                <a:latin typeface="+mn-lt"/>
              </a:rPr>
              <a:t> the directory in which you are currently in</a:t>
            </a:r>
          </a:p>
          <a:p>
            <a:r>
              <a:rPr lang="en-US" sz="47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4700" dirty="0" smtClean="0">
                <a:solidFill>
                  <a:schemeClr val="tx1"/>
                </a:solidFill>
                <a:latin typeface="+mn-lt"/>
              </a:rPr>
              <a:t>  		ex</a:t>
            </a:r>
            <a:r>
              <a:rPr lang="en-US" sz="4700" dirty="0">
                <a:solidFill>
                  <a:schemeClr val="tx1"/>
                </a:solidFill>
                <a:latin typeface="+mn-lt"/>
              </a:rPr>
              <a:t>: $ </a:t>
            </a:r>
            <a:r>
              <a:rPr lang="en-US" sz="4700" dirty="0" err="1">
                <a:solidFill>
                  <a:schemeClr val="tx1"/>
                </a:solidFill>
                <a:latin typeface="+mn-lt"/>
              </a:rPr>
              <a:t>pwd</a:t>
            </a:r>
            <a:r>
              <a:rPr lang="en-US" sz="4700" dirty="0">
                <a:solidFill>
                  <a:schemeClr val="tx1"/>
                </a:solidFill>
                <a:latin typeface="+mn-lt"/>
              </a:rPr>
              <a:t>, prints the current working directory </a:t>
            </a:r>
            <a:endParaRPr lang="en-US" sz="4700" dirty="0" smtClean="0">
              <a:solidFill>
                <a:schemeClr val="tx1"/>
              </a:solidFill>
              <a:latin typeface="+mn-lt"/>
            </a:endParaRPr>
          </a:p>
          <a:p>
            <a:pPr marL="685800" indent="-685800">
              <a:buFont typeface="Wingdings" panose="05000000000000000000" pitchFamily="2" charset="2"/>
              <a:buChar char="ü"/>
            </a:pPr>
            <a:r>
              <a:rPr lang="en-US" sz="4700" b="1" dirty="0" err="1">
                <a:latin typeface="+mn-lt"/>
              </a:rPr>
              <a:t>ls</a:t>
            </a:r>
            <a:r>
              <a:rPr lang="en-US" sz="4700" b="1" dirty="0">
                <a:latin typeface="+mn-lt"/>
              </a:rPr>
              <a:t>  </a:t>
            </a:r>
            <a:r>
              <a:rPr lang="en-US" sz="4700" b="1" dirty="0" smtClean="0">
                <a:latin typeface="+mn-lt"/>
              </a:rPr>
              <a:t>       : D</a:t>
            </a:r>
            <a:r>
              <a:rPr lang="en-US" sz="4700" dirty="0" smtClean="0">
                <a:latin typeface="+mn-lt"/>
              </a:rPr>
              <a:t>isplay </a:t>
            </a:r>
            <a:r>
              <a:rPr lang="en-US" sz="4700" dirty="0">
                <a:latin typeface="+mn-lt"/>
              </a:rPr>
              <a:t>the file and directory names in the current directory</a:t>
            </a:r>
          </a:p>
          <a:p>
            <a:r>
              <a:rPr lang="en-US" sz="4700" dirty="0" smtClean="0">
                <a:latin typeface="+mn-lt"/>
              </a:rPr>
              <a:t>   		ex</a:t>
            </a:r>
            <a:r>
              <a:rPr lang="en-US" sz="4700" dirty="0">
                <a:latin typeface="+mn-lt"/>
              </a:rPr>
              <a:t>: $ </a:t>
            </a:r>
            <a:r>
              <a:rPr lang="en-US" sz="4700" dirty="0" err="1">
                <a:latin typeface="+mn-lt"/>
              </a:rPr>
              <a:t>ls</a:t>
            </a:r>
            <a:r>
              <a:rPr lang="en-US" sz="4700" dirty="0">
                <a:latin typeface="+mn-lt"/>
              </a:rPr>
              <a:t> </a:t>
            </a:r>
            <a:endParaRPr lang="en-US" sz="4700" dirty="0" smtClean="0">
              <a:latin typeface="+mn-lt"/>
            </a:endParaRPr>
          </a:p>
          <a:p>
            <a:pPr marL="685800" indent="-685800">
              <a:buFont typeface="Wingdings" panose="05000000000000000000" pitchFamily="2" charset="2"/>
              <a:buChar char="ü"/>
            </a:pPr>
            <a:r>
              <a:rPr lang="en-US" sz="4700" b="1" dirty="0" err="1">
                <a:latin typeface="+mn-lt"/>
              </a:rPr>
              <a:t>l</a:t>
            </a:r>
            <a:r>
              <a:rPr lang="en-US" sz="4700" b="1" dirty="0" err="1" smtClean="0">
                <a:latin typeface="+mn-lt"/>
              </a:rPr>
              <a:t>s</a:t>
            </a:r>
            <a:r>
              <a:rPr lang="en-US" sz="4700" b="1" dirty="0" smtClean="0">
                <a:latin typeface="+mn-lt"/>
              </a:rPr>
              <a:t> -a     : D</a:t>
            </a:r>
            <a:r>
              <a:rPr lang="en-US" sz="4700" dirty="0" smtClean="0">
                <a:latin typeface="+mn-lt"/>
              </a:rPr>
              <a:t>isplay </a:t>
            </a:r>
            <a:r>
              <a:rPr lang="en-US" sz="4700" dirty="0">
                <a:latin typeface="+mn-lt"/>
              </a:rPr>
              <a:t>the file and directory names in the current </a:t>
            </a:r>
            <a:r>
              <a:rPr lang="en-US" sz="4700" dirty="0" smtClean="0">
                <a:latin typeface="+mn-lt"/>
              </a:rPr>
              <a:t>directory including the hidden files</a:t>
            </a:r>
            <a:endParaRPr lang="en-US" sz="4700" dirty="0">
              <a:latin typeface="+mn-lt"/>
            </a:endParaRPr>
          </a:p>
          <a:p>
            <a:r>
              <a:rPr lang="en-US" sz="4700" dirty="0" smtClean="0">
                <a:latin typeface="+mn-lt"/>
              </a:rPr>
              <a:t>		ex</a:t>
            </a:r>
            <a:r>
              <a:rPr lang="en-US" sz="4700" dirty="0">
                <a:latin typeface="+mn-lt"/>
              </a:rPr>
              <a:t>: $ </a:t>
            </a:r>
            <a:r>
              <a:rPr lang="en-US" sz="4700" dirty="0" err="1" smtClean="0">
                <a:latin typeface="+mn-lt"/>
              </a:rPr>
              <a:t>ls</a:t>
            </a:r>
            <a:r>
              <a:rPr lang="en-US" sz="4700" dirty="0" smtClean="0">
                <a:latin typeface="+mn-lt"/>
              </a:rPr>
              <a:t> –a  </a:t>
            </a:r>
            <a:endParaRPr lang="en-US" sz="4700" dirty="0">
              <a:latin typeface="+mn-lt"/>
            </a:endParaRPr>
          </a:p>
          <a:p>
            <a:pPr marL="685800" indent="-685800">
              <a:buFont typeface="Wingdings" panose="05000000000000000000" pitchFamily="2" charset="2"/>
              <a:buChar char="ü"/>
            </a:pPr>
            <a:r>
              <a:rPr lang="en-US" sz="4700" b="1" dirty="0" err="1">
                <a:latin typeface="+mn-lt"/>
              </a:rPr>
              <a:t>ls</a:t>
            </a:r>
            <a:r>
              <a:rPr lang="en-US" sz="4700" b="1" dirty="0">
                <a:latin typeface="+mn-lt"/>
              </a:rPr>
              <a:t> -l  </a:t>
            </a:r>
            <a:r>
              <a:rPr lang="en-US" sz="4700" b="1" dirty="0" smtClean="0">
                <a:latin typeface="+mn-lt"/>
              </a:rPr>
              <a:t>    : </a:t>
            </a:r>
            <a:r>
              <a:rPr lang="en-US" sz="4700" dirty="0">
                <a:latin typeface="+mn-lt"/>
              </a:rPr>
              <a:t>D</a:t>
            </a:r>
            <a:r>
              <a:rPr lang="en-US" sz="4700" dirty="0" smtClean="0">
                <a:latin typeface="+mn-lt"/>
              </a:rPr>
              <a:t>isplay </a:t>
            </a:r>
            <a:r>
              <a:rPr lang="en-US" sz="4700" dirty="0">
                <a:latin typeface="+mn-lt"/>
              </a:rPr>
              <a:t>file and directory names in long format with details about the file</a:t>
            </a:r>
          </a:p>
          <a:p>
            <a:r>
              <a:rPr lang="en-US" sz="4700" dirty="0" smtClean="0">
                <a:latin typeface="+mn-lt"/>
              </a:rPr>
              <a:t>    		ex</a:t>
            </a:r>
            <a:r>
              <a:rPr lang="en-US" sz="4700" dirty="0">
                <a:latin typeface="+mn-lt"/>
              </a:rPr>
              <a:t>: $ </a:t>
            </a:r>
            <a:r>
              <a:rPr lang="en-US" sz="4700" dirty="0" err="1">
                <a:latin typeface="+mn-lt"/>
              </a:rPr>
              <a:t>ls</a:t>
            </a:r>
            <a:r>
              <a:rPr lang="en-US" sz="4700" dirty="0">
                <a:latin typeface="+mn-lt"/>
              </a:rPr>
              <a:t> –l </a:t>
            </a:r>
          </a:p>
          <a:p>
            <a:pPr marL="685800" indent="-685800">
              <a:buFont typeface="Wingdings" panose="05000000000000000000" pitchFamily="2" charset="2"/>
              <a:buChar char="ü"/>
            </a:pPr>
            <a:r>
              <a:rPr lang="en-US" sz="4700" b="1" dirty="0" err="1">
                <a:latin typeface="+mn-lt"/>
              </a:rPr>
              <a:t>ls</a:t>
            </a:r>
            <a:r>
              <a:rPr lang="en-US" sz="4700" b="1" dirty="0">
                <a:latin typeface="+mn-lt"/>
              </a:rPr>
              <a:t> –</a:t>
            </a:r>
            <a:r>
              <a:rPr lang="en-US" sz="4700" b="1" dirty="0" err="1">
                <a:latin typeface="+mn-lt"/>
              </a:rPr>
              <a:t>ltr</a:t>
            </a:r>
            <a:r>
              <a:rPr lang="en-US" sz="4700" b="1" dirty="0">
                <a:latin typeface="+mn-lt"/>
              </a:rPr>
              <a:t>   :</a:t>
            </a:r>
            <a:r>
              <a:rPr lang="en-US" sz="4700" dirty="0">
                <a:latin typeface="+mn-lt"/>
              </a:rPr>
              <a:t> </a:t>
            </a:r>
            <a:r>
              <a:rPr lang="en-US" sz="4700" dirty="0" smtClean="0">
                <a:latin typeface="+mn-lt"/>
              </a:rPr>
              <a:t>Display </a:t>
            </a:r>
            <a:r>
              <a:rPr lang="en-US" sz="4700" dirty="0">
                <a:latin typeface="+mn-lt"/>
              </a:rPr>
              <a:t>files in long format sorted on last modified time (reverse order)</a:t>
            </a:r>
          </a:p>
          <a:p>
            <a:r>
              <a:rPr lang="en-US" sz="4700" dirty="0" smtClean="0">
                <a:latin typeface="+mn-lt"/>
              </a:rPr>
              <a:t>		ex</a:t>
            </a:r>
            <a:r>
              <a:rPr lang="en-US" sz="4700" dirty="0">
                <a:latin typeface="+mn-lt"/>
              </a:rPr>
              <a:t>: $ </a:t>
            </a:r>
            <a:r>
              <a:rPr lang="en-US" sz="4700" dirty="0" err="1">
                <a:latin typeface="+mn-lt"/>
              </a:rPr>
              <a:t>ls</a:t>
            </a:r>
            <a:r>
              <a:rPr lang="en-US" sz="4700" dirty="0">
                <a:latin typeface="+mn-lt"/>
              </a:rPr>
              <a:t> –</a:t>
            </a:r>
            <a:r>
              <a:rPr lang="en-US" sz="4700" dirty="0" err="1">
                <a:latin typeface="+mn-lt"/>
              </a:rPr>
              <a:t>ltr</a:t>
            </a:r>
            <a:endParaRPr lang="en-US" sz="4700" dirty="0">
              <a:latin typeface="+mn-lt"/>
            </a:endParaRPr>
          </a:p>
          <a:p>
            <a:endParaRPr lang="en-US" sz="4800" dirty="0" smtClean="0">
              <a:solidFill>
                <a:schemeClr val="tx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 smtClean="0">
              <a:solidFill>
                <a:schemeClr val="tx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1983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8861" y="482601"/>
            <a:ext cx="21984521" cy="1249946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1181561" y="1928812"/>
            <a:ext cx="21991260" cy="10824661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4000" b="1" dirty="0">
                <a:latin typeface="+mn-lt"/>
              </a:rPr>
              <a:t>d</a:t>
            </a:r>
            <a:r>
              <a:rPr lang="en-US" sz="4000" b="1" dirty="0" smtClean="0">
                <a:latin typeface="+mn-lt"/>
              </a:rPr>
              <a:t>iff  &lt;</a:t>
            </a:r>
            <a:r>
              <a:rPr lang="en-US" sz="4000" b="1" i="1" dirty="0" smtClean="0">
                <a:latin typeface="+mn-lt"/>
              </a:rPr>
              <a:t>filename1&gt;</a:t>
            </a:r>
            <a:r>
              <a:rPr lang="en-US" sz="4000" b="1" dirty="0" smtClean="0">
                <a:latin typeface="+mn-lt"/>
              </a:rPr>
              <a:t>  &lt;</a:t>
            </a:r>
            <a:r>
              <a:rPr lang="en-US" sz="4000" b="1" i="1" dirty="0" smtClean="0">
                <a:latin typeface="+mn-lt"/>
              </a:rPr>
              <a:t>filename2&gt;</a:t>
            </a:r>
            <a:r>
              <a:rPr lang="en-US" sz="4000" b="1" dirty="0" smtClean="0">
                <a:latin typeface="+mn-lt"/>
              </a:rPr>
              <a:t> </a:t>
            </a:r>
            <a:r>
              <a:rPr lang="en-US" sz="4000" dirty="0">
                <a:latin typeface="+mn-lt"/>
              </a:rPr>
              <a:t> </a:t>
            </a:r>
            <a:r>
              <a:rPr lang="en-US" sz="4000" dirty="0" smtClean="0">
                <a:latin typeface="+mn-lt"/>
              </a:rPr>
              <a:t>: Compares two files and shows where they differ</a:t>
            </a:r>
          </a:p>
          <a:p>
            <a:r>
              <a:rPr lang="en-US" sz="4000" dirty="0">
                <a:latin typeface="+mn-lt"/>
              </a:rPr>
              <a:t> </a:t>
            </a:r>
            <a:r>
              <a:rPr lang="en-US" sz="4000" dirty="0" smtClean="0">
                <a:latin typeface="+mn-lt"/>
              </a:rPr>
              <a:t>  						  ex: Diff names.txt names_1.txt, compares names.txt and </a:t>
            </a:r>
          </a:p>
          <a:p>
            <a:r>
              <a:rPr lang="en-US" sz="4000" dirty="0">
                <a:latin typeface="+mn-lt"/>
              </a:rPr>
              <a:t>	</a:t>
            </a:r>
            <a:r>
              <a:rPr lang="en-US" sz="4000" dirty="0" smtClean="0">
                <a:latin typeface="+mn-lt"/>
              </a:rPr>
              <a:t>					        names_1.txt and shows the differences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4000" b="1" dirty="0" err="1" smtClean="0">
                <a:latin typeface="+mn-lt"/>
              </a:rPr>
              <a:t>wc</a:t>
            </a:r>
            <a:r>
              <a:rPr lang="en-US" sz="4000" b="1" dirty="0" smtClean="0">
                <a:latin typeface="+mn-lt"/>
              </a:rPr>
              <a:t>  &lt;</a:t>
            </a:r>
            <a:r>
              <a:rPr lang="en-US" sz="4000" b="1" i="1" dirty="0" smtClean="0">
                <a:latin typeface="+mn-lt"/>
              </a:rPr>
              <a:t>filename&gt;</a:t>
            </a:r>
            <a:r>
              <a:rPr lang="en-US" sz="4000" b="1" dirty="0" smtClean="0">
                <a:latin typeface="+mn-lt"/>
              </a:rPr>
              <a:t>                              </a:t>
            </a:r>
            <a:r>
              <a:rPr lang="en-US" sz="4000" dirty="0" smtClean="0">
                <a:latin typeface="+mn-lt"/>
              </a:rPr>
              <a:t>: </a:t>
            </a:r>
            <a:r>
              <a:rPr lang="en-US" sz="4000" dirty="0">
                <a:latin typeface="+mn-lt"/>
              </a:rPr>
              <a:t>S</a:t>
            </a:r>
            <a:r>
              <a:rPr lang="en-US" sz="4000" dirty="0" smtClean="0">
                <a:latin typeface="+mn-lt"/>
              </a:rPr>
              <a:t>hows number of words, characters, lines in the file(word count)</a:t>
            </a:r>
          </a:p>
          <a:p>
            <a:r>
              <a:rPr lang="en-US" sz="4000" dirty="0" smtClean="0">
                <a:latin typeface="+mn-lt"/>
              </a:rPr>
              <a:t>						  ex: </a:t>
            </a:r>
            <a:r>
              <a:rPr lang="en-US" sz="4000" dirty="0" err="1" smtClean="0">
                <a:latin typeface="+mn-lt"/>
              </a:rPr>
              <a:t>wc</a:t>
            </a:r>
            <a:r>
              <a:rPr lang="en-US" sz="4000" dirty="0" smtClean="0">
                <a:latin typeface="+mn-lt"/>
              </a:rPr>
              <a:t> names.txt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4000" b="1" dirty="0" err="1">
                <a:latin typeface="+mn-lt"/>
              </a:rPr>
              <a:t>c</a:t>
            </a:r>
            <a:r>
              <a:rPr lang="en-US" sz="4000" b="1" dirty="0" err="1" smtClean="0">
                <a:latin typeface="+mn-lt"/>
              </a:rPr>
              <a:t>hmod</a:t>
            </a:r>
            <a:r>
              <a:rPr lang="en-US" sz="4000" b="1" dirty="0" smtClean="0">
                <a:latin typeface="+mn-lt"/>
              </a:rPr>
              <a:t>  &lt;</a:t>
            </a:r>
            <a:r>
              <a:rPr lang="en-US" sz="4000" b="1" i="1" dirty="0" smtClean="0">
                <a:latin typeface="+mn-lt"/>
              </a:rPr>
              <a:t>option&gt;</a:t>
            </a:r>
            <a:r>
              <a:rPr lang="en-US" sz="4000" b="1" dirty="0" smtClean="0">
                <a:latin typeface="+mn-lt"/>
              </a:rPr>
              <a:t>  &lt;</a:t>
            </a:r>
            <a:r>
              <a:rPr lang="en-US" sz="4000" b="1" i="1" dirty="0" smtClean="0">
                <a:latin typeface="+mn-lt"/>
              </a:rPr>
              <a:t>filename&gt;</a:t>
            </a:r>
            <a:r>
              <a:rPr lang="en-US" sz="4000" b="1" dirty="0" smtClean="0">
                <a:latin typeface="+mn-lt"/>
              </a:rPr>
              <a:t>    </a:t>
            </a:r>
            <a:r>
              <a:rPr lang="en-US" sz="4000" dirty="0" smtClean="0">
                <a:latin typeface="+mn-lt"/>
              </a:rPr>
              <a:t>: Lets you change the read, write and execute permissions on the file</a:t>
            </a:r>
          </a:p>
          <a:p>
            <a:r>
              <a:rPr lang="en-US" sz="4000" dirty="0" smtClean="0">
                <a:latin typeface="+mn-lt"/>
              </a:rPr>
              <a:t>						  ex: </a:t>
            </a:r>
            <a:r>
              <a:rPr lang="en-US" sz="4000" dirty="0" err="1" smtClean="0">
                <a:latin typeface="+mn-lt"/>
              </a:rPr>
              <a:t>chmod</a:t>
            </a:r>
            <a:r>
              <a:rPr lang="en-US" sz="4000" dirty="0" smtClean="0">
                <a:latin typeface="+mn-lt"/>
              </a:rPr>
              <a:t> -w names.txt, removes write permission on names.txt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4000" b="1" dirty="0" smtClean="0">
                <a:latin typeface="+mn-lt"/>
              </a:rPr>
              <a:t>head –n  &lt;</a:t>
            </a:r>
            <a:r>
              <a:rPr lang="en-US" sz="4000" b="1" i="1" dirty="0" smtClean="0">
                <a:latin typeface="+mn-lt"/>
              </a:rPr>
              <a:t>filename&gt;                     </a:t>
            </a:r>
            <a:r>
              <a:rPr lang="en-US" sz="4000" dirty="0" smtClean="0">
                <a:latin typeface="+mn-lt"/>
              </a:rPr>
              <a:t>:</a:t>
            </a:r>
            <a:r>
              <a:rPr lang="en-US" sz="4000" b="1" dirty="0" smtClean="0">
                <a:latin typeface="+mn-lt"/>
              </a:rPr>
              <a:t> </a:t>
            </a:r>
            <a:r>
              <a:rPr lang="en-US" sz="4000" dirty="0">
                <a:latin typeface="+mn-lt"/>
              </a:rPr>
              <a:t>S</a:t>
            </a:r>
            <a:r>
              <a:rPr lang="en-US" sz="4000" dirty="0" smtClean="0">
                <a:latin typeface="+mn-lt"/>
              </a:rPr>
              <a:t>how first n lines</a:t>
            </a:r>
          </a:p>
          <a:p>
            <a:r>
              <a:rPr lang="en-US" sz="4000" dirty="0" smtClean="0">
                <a:latin typeface="+mn-lt"/>
              </a:rPr>
              <a:t>						  ex: head –n names.txt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4000" b="1" dirty="0" smtClean="0">
                <a:latin typeface="+mn-lt"/>
              </a:rPr>
              <a:t>tail –n  &lt;</a:t>
            </a:r>
            <a:r>
              <a:rPr lang="en-US" sz="4000" b="1" i="1" dirty="0" smtClean="0">
                <a:latin typeface="+mn-lt"/>
              </a:rPr>
              <a:t>filename&gt;</a:t>
            </a:r>
            <a:r>
              <a:rPr lang="en-US" sz="4000" b="1" dirty="0" smtClean="0">
                <a:latin typeface="+mn-lt"/>
              </a:rPr>
              <a:t>                        </a:t>
            </a:r>
            <a:r>
              <a:rPr lang="en-US" sz="4000" dirty="0" smtClean="0">
                <a:latin typeface="+mn-lt"/>
              </a:rPr>
              <a:t>: Show last n lines</a:t>
            </a:r>
          </a:p>
          <a:p>
            <a:r>
              <a:rPr lang="en-US" sz="4000" dirty="0" smtClean="0">
                <a:latin typeface="+mn-lt"/>
              </a:rPr>
              <a:t>						 ex</a:t>
            </a:r>
            <a:r>
              <a:rPr lang="en-US" sz="4000" dirty="0">
                <a:latin typeface="+mn-lt"/>
              </a:rPr>
              <a:t>: </a:t>
            </a:r>
            <a:r>
              <a:rPr lang="en-US" sz="4000" dirty="0" smtClean="0">
                <a:latin typeface="+mn-lt"/>
              </a:rPr>
              <a:t>tail </a:t>
            </a:r>
            <a:r>
              <a:rPr lang="en-US" sz="4000" dirty="0">
                <a:latin typeface="+mn-lt"/>
              </a:rPr>
              <a:t>–n </a:t>
            </a:r>
            <a:r>
              <a:rPr lang="en-US" sz="4000" dirty="0" smtClean="0">
                <a:latin typeface="+mn-lt"/>
              </a:rPr>
              <a:t>names.txt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4000" b="1" dirty="0" err="1">
                <a:latin typeface="+mn-lt"/>
              </a:rPr>
              <a:t>gzip</a:t>
            </a:r>
            <a:r>
              <a:rPr lang="en-US" sz="4000" b="1" dirty="0">
                <a:latin typeface="+mn-lt"/>
              </a:rPr>
              <a:t>  &lt;</a:t>
            </a:r>
            <a:r>
              <a:rPr lang="en-US" sz="4000" b="1" i="1" dirty="0">
                <a:latin typeface="+mn-lt"/>
              </a:rPr>
              <a:t>filename&gt;</a:t>
            </a:r>
            <a:r>
              <a:rPr lang="en-US" sz="4000" dirty="0">
                <a:latin typeface="+mn-lt"/>
              </a:rPr>
              <a:t> </a:t>
            </a:r>
            <a:r>
              <a:rPr lang="en-US" sz="4000" dirty="0" smtClean="0">
                <a:latin typeface="+mn-lt"/>
              </a:rPr>
              <a:t>                          : Compress </a:t>
            </a:r>
            <a:r>
              <a:rPr lang="en-US" sz="4000" dirty="0">
                <a:latin typeface="+mn-lt"/>
              </a:rPr>
              <a:t>the file</a:t>
            </a:r>
          </a:p>
          <a:p>
            <a:r>
              <a:rPr lang="en-US" sz="4000" dirty="0" smtClean="0">
                <a:latin typeface="+mn-lt"/>
              </a:rPr>
              <a:t>						ex</a:t>
            </a:r>
            <a:r>
              <a:rPr lang="en-US" sz="4000" dirty="0">
                <a:latin typeface="+mn-lt"/>
              </a:rPr>
              <a:t>: $ </a:t>
            </a:r>
            <a:r>
              <a:rPr lang="en-US" sz="4000" dirty="0" err="1">
                <a:latin typeface="+mn-lt"/>
              </a:rPr>
              <a:t>gzip</a:t>
            </a:r>
            <a:r>
              <a:rPr lang="en-US" sz="4000" dirty="0">
                <a:latin typeface="+mn-lt"/>
              </a:rPr>
              <a:t> </a:t>
            </a:r>
            <a:r>
              <a:rPr lang="en-US" sz="4000" dirty="0" smtClean="0">
                <a:latin typeface="+mn-lt"/>
              </a:rPr>
              <a:t>names.txt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4441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8861" y="482601"/>
            <a:ext cx="21984521" cy="127401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1181561" y="1928814"/>
            <a:ext cx="21967197" cy="10644188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4000" b="1" dirty="0" err="1" smtClean="0">
                <a:latin typeface="+mn-lt"/>
              </a:rPr>
              <a:t>gunzip</a:t>
            </a:r>
            <a:r>
              <a:rPr lang="en-US" sz="4000" b="1" dirty="0" smtClean="0">
                <a:latin typeface="+mn-lt"/>
              </a:rPr>
              <a:t>  &lt;</a:t>
            </a:r>
            <a:r>
              <a:rPr lang="en-US" sz="4000" b="1" i="1" dirty="0">
                <a:latin typeface="+mn-lt"/>
              </a:rPr>
              <a:t>filename&gt;</a:t>
            </a:r>
            <a:r>
              <a:rPr lang="en-US" sz="4000" b="1" dirty="0">
                <a:latin typeface="+mn-lt"/>
              </a:rPr>
              <a:t> </a:t>
            </a:r>
            <a:r>
              <a:rPr lang="en-US" sz="4000" b="1" dirty="0" smtClean="0">
                <a:latin typeface="+mn-lt"/>
              </a:rPr>
              <a:t>                      </a:t>
            </a:r>
            <a:r>
              <a:rPr lang="en-US" sz="4000" dirty="0" smtClean="0">
                <a:latin typeface="+mn-lt"/>
              </a:rPr>
              <a:t>: </a:t>
            </a:r>
            <a:r>
              <a:rPr lang="en-US" sz="4000" dirty="0" err="1" smtClean="0">
                <a:latin typeface="+mn-lt"/>
              </a:rPr>
              <a:t>Uncompress</a:t>
            </a:r>
            <a:r>
              <a:rPr lang="en-US" sz="4000" dirty="0" smtClean="0">
                <a:latin typeface="+mn-lt"/>
              </a:rPr>
              <a:t> the file</a:t>
            </a:r>
          </a:p>
          <a:p>
            <a:r>
              <a:rPr lang="en-US" sz="4000" dirty="0">
                <a:latin typeface="+mn-lt"/>
              </a:rPr>
              <a:t> </a:t>
            </a:r>
            <a:r>
              <a:rPr lang="en-US" sz="4000" dirty="0" smtClean="0">
                <a:latin typeface="+mn-lt"/>
              </a:rPr>
              <a:t>   						ex</a:t>
            </a:r>
            <a:r>
              <a:rPr lang="en-US" sz="4000" dirty="0">
                <a:latin typeface="+mn-lt"/>
              </a:rPr>
              <a:t>: </a:t>
            </a:r>
            <a:r>
              <a:rPr lang="en-US" sz="4000" dirty="0" smtClean="0">
                <a:latin typeface="+mn-lt"/>
              </a:rPr>
              <a:t>$ </a:t>
            </a:r>
            <a:r>
              <a:rPr lang="en-US" sz="4000" dirty="0" err="1" smtClean="0">
                <a:latin typeface="+mn-lt"/>
              </a:rPr>
              <a:t>gunzip</a:t>
            </a:r>
            <a:r>
              <a:rPr lang="en-US" sz="4000" dirty="0" smtClean="0">
                <a:latin typeface="+mn-lt"/>
              </a:rPr>
              <a:t> names.txt.gz</a:t>
            </a:r>
            <a:endParaRPr lang="en-US" sz="4000" dirty="0">
              <a:latin typeface="+mn-lt"/>
            </a:endParaRP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4000" b="1" dirty="0" err="1">
                <a:latin typeface="+mn-lt"/>
              </a:rPr>
              <a:t>gzcat</a:t>
            </a:r>
            <a:r>
              <a:rPr lang="en-US" sz="4000" b="1" dirty="0">
                <a:latin typeface="+mn-lt"/>
              </a:rPr>
              <a:t> </a:t>
            </a:r>
            <a:r>
              <a:rPr lang="en-US" sz="4000" b="1" dirty="0" smtClean="0">
                <a:latin typeface="+mn-lt"/>
              </a:rPr>
              <a:t> &lt;</a:t>
            </a:r>
            <a:r>
              <a:rPr lang="en-US" sz="4000" b="1" i="1" dirty="0">
                <a:latin typeface="+mn-lt"/>
              </a:rPr>
              <a:t>filename&gt;</a:t>
            </a:r>
            <a:r>
              <a:rPr lang="en-US" sz="4000" b="1" dirty="0">
                <a:latin typeface="+mn-lt"/>
              </a:rPr>
              <a:t> </a:t>
            </a:r>
            <a:r>
              <a:rPr lang="en-US" sz="4000" b="1" dirty="0" smtClean="0">
                <a:latin typeface="+mn-lt"/>
              </a:rPr>
              <a:t>                         </a:t>
            </a:r>
            <a:r>
              <a:rPr lang="en-US" sz="4000" dirty="0" smtClean="0">
                <a:latin typeface="+mn-lt"/>
              </a:rPr>
              <a:t>: Look at </a:t>
            </a:r>
            <a:r>
              <a:rPr lang="en-US" sz="4000" dirty="0">
                <a:latin typeface="+mn-lt"/>
              </a:rPr>
              <a:t>contents of the  compressed </a:t>
            </a:r>
            <a:r>
              <a:rPr lang="en-US" sz="4000" dirty="0" smtClean="0">
                <a:latin typeface="+mn-lt"/>
              </a:rPr>
              <a:t>file</a:t>
            </a:r>
          </a:p>
          <a:p>
            <a:r>
              <a:rPr lang="en-US" sz="4000" dirty="0" smtClean="0">
                <a:latin typeface="+mn-lt"/>
              </a:rPr>
              <a:t>    						ex</a:t>
            </a:r>
            <a:r>
              <a:rPr lang="en-US" sz="4000" dirty="0">
                <a:latin typeface="+mn-lt"/>
              </a:rPr>
              <a:t>: </a:t>
            </a:r>
            <a:r>
              <a:rPr lang="en-US" sz="4000" dirty="0" smtClean="0">
                <a:latin typeface="+mn-lt"/>
              </a:rPr>
              <a:t>$ </a:t>
            </a:r>
            <a:r>
              <a:rPr lang="en-US" sz="4000" dirty="0" err="1" smtClean="0">
                <a:latin typeface="+mn-lt"/>
              </a:rPr>
              <a:t>gzcat</a:t>
            </a:r>
            <a:r>
              <a:rPr lang="en-US" sz="4000" dirty="0" smtClean="0">
                <a:latin typeface="+mn-lt"/>
              </a:rPr>
              <a:t> names.txt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4000" b="1" dirty="0" smtClean="0">
                <a:solidFill>
                  <a:schemeClr val="tx1"/>
                </a:solidFill>
                <a:latin typeface="+mn-lt"/>
              </a:rPr>
              <a:t>mv  </a:t>
            </a:r>
            <a:r>
              <a:rPr lang="en-US" sz="4000" b="1" dirty="0">
                <a:solidFill>
                  <a:schemeClr val="tx1"/>
                </a:solidFill>
                <a:latin typeface="+mn-lt"/>
              </a:rPr>
              <a:t>&lt;</a:t>
            </a:r>
            <a:r>
              <a:rPr lang="en-US" sz="4000" b="1" i="1" dirty="0">
                <a:solidFill>
                  <a:schemeClr val="tx1"/>
                </a:solidFill>
                <a:latin typeface="+mn-lt"/>
              </a:rPr>
              <a:t>filename1&gt;  &lt;filename2&gt;  </a:t>
            </a:r>
            <a:r>
              <a:rPr lang="en-US" sz="4000" dirty="0" smtClean="0">
                <a:solidFill>
                  <a:schemeClr val="tx1"/>
                </a:solidFill>
                <a:latin typeface="+mn-lt"/>
              </a:rPr>
              <a:t>: Moves a </a:t>
            </a:r>
            <a:r>
              <a:rPr lang="en-US" sz="4000" dirty="0">
                <a:solidFill>
                  <a:schemeClr val="tx1"/>
                </a:solidFill>
                <a:latin typeface="+mn-lt"/>
              </a:rPr>
              <a:t>file into a different directory, different name is optional</a:t>
            </a:r>
          </a:p>
          <a:p>
            <a:r>
              <a:rPr lang="en-US" sz="4000" dirty="0" smtClean="0">
                <a:solidFill>
                  <a:schemeClr val="tx1"/>
                </a:solidFill>
                <a:latin typeface="+mn-lt"/>
              </a:rPr>
              <a:t>    						ex</a:t>
            </a:r>
            <a:r>
              <a:rPr lang="en-US" sz="4000" dirty="0">
                <a:solidFill>
                  <a:schemeClr val="tx1"/>
                </a:solidFill>
                <a:latin typeface="+mn-lt"/>
              </a:rPr>
              <a:t>: $ mv </a:t>
            </a:r>
            <a:r>
              <a:rPr lang="en-US" sz="4000" dirty="0" err="1">
                <a:solidFill>
                  <a:schemeClr val="tx1"/>
                </a:solidFill>
                <a:latin typeface="+mn-lt"/>
              </a:rPr>
              <a:t>oms</a:t>
            </a:r>
            <a:r>
              <a:rPr lang="en-US" sz="4000" dirty="0">
                <a:solidFill>
                  <a:schemeClr val="tx1"/>
                </a:solidFill>
                <a:latin typeface="+mn-lt"/>
              </a:rPr>
              <a:t>\names.txt </a:t>
            </a:r>
            <a:r>
              <a:rPr lang="en-US" sz="4000" dirty="0" err="1">
                <a:solidFill>
                  <a:schemeClr val="tx1"/>
                </a:solidFill>
                <a:latin typeface="+mn-lt"/>
              </a:rPr>
              <a:t>oms</a:t>
            </a:r>
            <a:r>
              <a:rPr lang="en-US" sz="4000" dirty="0">
                <a:solidFill>
                  <a:schemeClr val="tx1"/>
                </a:solidFill>
                <a:latin typeface="+mn-lt"/>
              </a:rPr>
              <a:t>\logs\names_1.txt, moves names.txt </a:t>
            </a:r>
            <a:r>
              <a:rPr lang="en-US" sz="4000" dirty="0" smtClean="0">
                <a:solidFill>
                  <a:schemeClr val="tx1"/>
                </a:solidFill>
                <a:latin typeface="+mn-lt"/>
              </a:rPr>
              <a:t>						     into </a:t>
            </a:r>
            <a:r>
              <a:rPr lang="en-US" sz="4000" dirty="0">
                <a:solidFill>
                  <a:schemeClr val="tx1"/>
                </a:solidFill>
                <a:latin typeface="+mn-lt"/>
              </a:rPr>
              <a:t>logs with new </a:t>
            </a:r>
            <a:r>
              <a:rPr lang="en-US" sz="4000" dirty="0" smtClean="0">
                <a:solidFill>
                  <a:schemeClr val="tx1"/>
                </a:solidFill>
                <a:latin typeface="+mn-lt"/>
              </a:rPr>
              <a:t>name, names_1.txt</a:t>
            </a:r>
            <a:endParaRPr lang="en-US" sz="4000" dirty="0">
              <a:solidFill>
                <a:schemeClr val="tx1"/>
              </a:solidFill>
              <a:latin typeface="+mn-lt"/>
            </a:endParaRP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4000" b="1" dirty="0" err="1">
                <a:solidFill>
                  <a:schemeClr val="tx1"/>
                </a:solidFill>
                <a:latin typeface="+mn-lt"/>
              </a:rPr>
              <a:t>cp</a:t>
            </a:r>
            <a:r>
              <a:rPr lang="en-US" sz="4000" b="1" dirty="0">
                <a:solidFill>
                  <a:schemeClr val="tx1"/>
                </a:solidFill>
                <a:latin typeface="+mn-lt"/>
              </a:rPr>
              <a:t>  &lt;</a:t>
            </a:r>
            <a:r>
              <a:rPr lang="en-US" sz="4000" b="1" i="1" dirty="0">
                <a:solidFill>
                  <a:schemeClr val="tx1"/>
                </a:solidFill>
                <a:latin typeface="+mn-lt"/>
              </a:rPr>
              <a:t>filename1&gt;  &lt;filename2&gt; </a:t>
            </a:r>
            <a:r>
              <a:rPr lang="en-US" sz="4000" b="1" i="1" dirty="0" smtClean="0">
                <a:solidFill>
                  <a:schemeClr val="tx1"/>
                </a:solidFill>
                <a:latin typeface="+mn-lt"/>
              </a:rPr>
              <a:t>  </a:t>
            </a:r>
            <a:r>
              <a:rPr lang="en-US" sz="4000" dirty="0" smtClean="0">
                <a:solidFill>
                  <a:schemeClr val="tx1"/>
                </a:solidFill>
                <a:latin typeface="+mn-lt"/>
              </a:rPr>
              <a:t>: Copies a </a:t>
            </a:r>
            <a:r>
              <a:rPr lang="en-US" sz="4000" dirty="0">
                <a:solidFill>
                  <a:schemeClr val="tx1"/>
                </a:solidFill>
                <a:latin typeface="+mn-lt"/>
              </a:rPr>
              <a:t>file</a:t>
            </a:r>
          </a:p>
          <a:p>
            <a:r>
              <a:rPr lang="en-US" sz="4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4000" dirty="0" smtClean="0">
                <a:solidFill>
                  <a:schemeClr val="tx1"/>
                </a:solidFill>
                <a:latin typeface="+mn-lt"/>
              </a:rPr>
              <a:t>   						ex</a:t>
            </a:r>
            <a:r>
              <a:rPr lang="en-US" sz="4000" dirty="0">
                <a:solidFill>
                  <a:schemeClr val="tx1"/>
                </a:solidFill>
                <a:latin typeface="+mn-lt"/>
              </a:rPr>
              <a:t>: $ </a:t>
            </a:r>
            <a:r>
              <a:rPr lang="en-US" sz="4000" dirty="0" err="1">
                <a:solidFill>
                  <a:schemeClr val="tx1"/>
                </a:solidFill>
                <a:latin typeface="+mn-lt"/>
              </a:rPr>
              <a:t>cp</a:t>
            </a:r>
            <a:r>
              <a:rPr lang="en-US" sz="4000" dirty="0">
                <a:solidFill>
                  <a:schemeClr val="tx1"/>
                </a:solidFill>
                <a:latin typeface="+mn-lt"/>
              </a:rPr>
              <a:t> names.txt names_1.txt, copies names.txt into names_1.txt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4000" b="1" dirty="0" err="1">
                <a:solidFill>
                  <a:schemeClr val="tx1"/>
                </a:solidFill>
                <a:latin typeface="+mn-lt"/>
              </a:rPr>
              <a:t>rm</a:t>
            </a:r>
            <a:r>
              <a:rPr lang="en-US" sz="4000" b="1" dirty="0">
                <a:solidFill>
                  <a:schemeClr val="tx1"/>
                </a:solidFill>
                <a:latin typeface="+mn-lt"/>
              </a:rPr>
              <a:t>  &lt;</a:t>
            </a:r>
            <a:r>
              <a:rPr lang="en-US" sz="4000" b="1" i="1" dirty="0">
                <a:solidFill>
                  <a:schemeClr val="tx1"/>
                </a:solidFill>
                <a:latin typeface="+mn-lt"/>
              </a:rPr>
              <a:t>filename&gt;</a:t>
            </a:r>
            <a:r>
              <a:rPr lang="en-US" sz="4000" b="1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4000" b="1" dirty="0" smtClean="0">
                <a:solidFill>
                  <a:schemeClr val="tx1"/>
                </a:solidFill>
                <a:latin typeface="+mn-lt"/>
              </a:rPr>
              <a:t>                            </a:t>
            </a:r>
            <a:r>
              <a:rPr lang="en-US" sz="4000" dirty="0" smtClean="0">
                <a:solidFill>
                  <a:schemeClr val="tx1"/>
                </a:solidFill>
                <a:latin typeface="+mn-lt"/>
              </a:rPr>
              <a:t>: Removes a </a:t>
            </a:r>
            <a:r>
              <a:rPr lang="en-US" sz="4000" dirty="0">
                <a:solidFill>
                  <a:schemeClr val="tx1"/>
                </a:solidFill>
                <a:latin typeface="+mn-lt"/>
              </a:rPr>
              <a:t>file</a:t>
            </a:r>
          </a:p>
          <a:p>
            <a:r>
              <a:rPr lang="en-US" sz="4000" dirty="0" smtClean="0">
                <a:solidFill>
                  <a:schemeClr val="tx1"/>
                </a:solidFill>
                <a:latin typeface="+mn-lt"/>
              </a:rPr>
              <a:t>    						ex</a:t>
            </a:r>
            <a:r>
              <a:rPr lang="en-US" sz="4000" dirty="0">
                <a:solidFill>
                  <a:schemeClr val="tx1"/>
                </a:solidFill>
                <a:latin typeface="+mn-lt"/>
              </a:rPr>
              <a:t>: </a:t>
            </a:r>
            <a:r>
              <a:rPr lang="en-US" sz="4000" dirty="0" err="1">
                <a:solidFill>
                  <a:schemeClr val="tx1"/>
                </a:solidFill>
                <a:latin typeface="+mn-lt"/>
              </a:rPr>
              <a:t>rm</a:t>
            </a:r>
            <a:r>
              <a:rPr lang="en-US" sz="4000" dirty="0">
                <a:solidFill>
                  <a:schemeClr val="tx1"/>
                </a:solidFill>
                <a:latin typeface="+mn-lt"/>
              </a:rPr>
              <a:t> names_1.txt, deletes names_1.txt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4000" b="1" dirty="0" err="1">
                <a:solidFill>
                  <a:schemeClr val="tx1"/>
                </a:solidFill>
                <a:latin typeface="+mn-lt"/>
              </a:rPr>
              <a:t>rm</a:t>
            </a:r>
            <a:r>
              <a:rPr lang="en-US" sz="4000" b="1" dirty="0">
                <a:solidFill>
                  <a:schemeClr val="tx1"/>
                </a:solidFill>
                <a:latin typeface="+mn-lt"/>
              </a:rPr>
              <a:t> –</a:t>
            </a:r>
            <a:r>
              <a:rPr lang="en-US" sz="4000" b="1" dirty="0" err="1">
                <a:solidFill>
                  <a:schemeClr val="tx1"/>
                </a:solidFill>
                <a:latin typeface="+mn-lt"/>
              </a:rPr>
              <a:t>i</a:t>
            </a:r>
            <a:r>
              <a:rPr lang="en-US" sz="4000" b="1" dirty="0">
                <a:solidFill>
                  <a:schemeClr val="tx1"/>
                </a:solidFill>
                <a:latin typeface="+mn-lt"/>
              </a:rPr>
              <a:t>  &lt;</a:t>
            </a:r>
            <a:r>
              <a:rPr lang="en-US" sz="4000" b="1" i="1" dirty="0">
                <a:solidFill>
                  <a:schemeClr val="tx1"/>
                </a:solidFill>
                <a:latin typeface="+mn-lt"/>
              </a:rPr>
              <a:t>filename&gt; </a:t>
            </a:r>
            <a:r>
              <a:rPr lang="en-US" sz="4000" b="1" i="1" dirty="0" smtClean="0">
                <a:solidFill>
                  <a:schemeClr val="tx1"/>
                </a:solidFill>
                <a:latin typeface="+mn-lt"/>
              </a:rPr>
              <a:t>                        </a:t>
            </a:r>
            <a:r>
              <a:rPr lang="en-US" sz="4000" dirty="0" smtClean="0">
                <a:solidFill>
                  <a:schemeClr val="tx1"/>
                </a:solidFill>
                <a:latin typeface="+mn-lt"/>
              </a:rPr>
              <a:t>: Asks for </a:t>
            </a:r>
            <a:r>
              <a:rPr lang="en-US" sz="4000" dirty="0">
                <a:solidFill>
                  <a:schemeClr val="tx1"/>
                </a:solidFill>
                <a:latin typeface="+mn-lt"/>
              </a:rPr>
              <a:t>confirmation before removing</a:t>
            </a:r>
          </a:p>
          <a:p>
            <a:r>
              <a:rPr lang="en-US" sz="4000" dirty="0" smtClean="0">
                <a:solidFill>
                  <a:schemeClr val="tx1"/>
                </a:solidFill>
                <a:latin typeface="+mn-lt"/>
              </a:rPr>
              <a:t>    						ex</a:t>
            </a:r>
            <a:r>
              <a:rPr lang="en-US" sz="4000" dirty="0">
                <a:solidFill>
                  <a:schemeClr val="tx1"/>
                </a:solidFill>
                <a:latin typeface="+mn-lt"/>
              </a:rPr>
              <a:t>: </a:t>
            </a:r>
            <a:r>
              <a:rPr lang="en-US" sz="4000" dirty="0" err="1">
                <a:solidFill>
                  <a:schemeClr val="tx1"/>
                </a:solidFill>
                <a:latin typeface="+mn-lt"/>
              </a:rPr>
              <a:t>rm</a:t>
            </a:r>
            <a:r>
              <a:rPr lang="en-US" sz="4000" dirty="0">
                <a:solidFill>
                  <a:schemeClr val="tx1"/>
                </a:solidFill>
                <a:latin typeface="+mn-lt"/>
              </a:rPr>
              <a:t> –</a:t>
            </a:r>
            <a:r>
              <a:rPr lang="en-US" sz="4000" dirty="0" err="1">
                <a:solidFill>
                  <a:schemeClr val="tx1"/>
                </a:solidFill>
                <a:latin typeface="+mn-lt"/>
              </a:rPr>
              <a:t>i</a:t>
            </a:r>
            <a:r>
              <a:rPr lang="en-US" sz="4000" dirty="0">
                <a:solidFill>
                  <a:schemeClr val="tx1"/>
                </a:solidFill>
                <a:latin typeface="+mn-lt"/>
              </a:rPr>
              <a:t> names.txt</a:t>
            </a:r>
          </a:p>
          <a:p>
            <a:endParaRPr lang="en-US" sz="4000" b="1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36166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8861" y="482601"/>
            <a:ext cx="21984521" cy="127401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1181561" y="1928814"/>
            <a:ext cx="21822818" cy="10644188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4000" b="1" dirty="0" err="1" smtClean="0">
                <a:latin typeface="+mn-lt"/>
              </a:rPr>
              <a:t>grep</a:t>
            </a:r>
            <a:r>
              <a:rPr lang="en-US" sz="4000" b="1" dirty="0" smtClean="0">
                <a:latin typeface="+mn-lt"/>
              </a:rPr>
              <a:t>  &lt;</a:t>
            </a:r>
            <a:r>
              <a:rPr lang="en-US" sz="4000" b="1" i="1" dirty="0">
                <a:latin typeface="+mn-lt"/>
              </a:rPr>
              <a:t>string&gt;</a:t>
            </a:r>
            <a:r>
              <a:rPr lang="en-US" sz="4000" b="1" dirty="0">
                <a:latin typeface="+mn-lt"/>
              </a:rPr>
              <a:t> </a:t>
            </a:r>
            <a:r>
              <a:rPr lang="en-US" sz="4000" b="1" dirty="0" smtClean="0">
                <a:latin typeface="+mn-lt"/>
              </a:rPr>
              <a:t> &lt;</a:t>
            </a:r>
            <a:r>
              <a:rPr lang="en-US" sz="4000" b="1" i="1" dirty="0">
                <a:latin typeface="+mn-lt"/>
              </a:rPr>
              <a:t>filename(s</a:t>
            </a:r>
            <a:r>
              <a:rPr lang="en-US" sz="4000" b="1" dirty="0">
                <a:latin typeface="+mn-lt"/>
              </a:rPr>
              <a:t>)&gt; </a:t>
            </a:r>
            <a:r>
              <a:rPr lang="en-US" sz="4000" b="1" dirty="0" smtClean="0">
                <a:latin typeface="+mn-lt"/>
              </a:rPr>
              <a:t>  :</a:t>
            </a:r>
            <a:r>
              <a:rPr lang="en-US" sz="4000" dirty="0" smtClean="0">
                <a:latin typeface="+mn-lt"/>
              </a:rPr>
              <a:t> Search for </a:t>
            </a:r>
            <a:r>
              <a:rPr lang="en-US" sz="4000" dirty="0">
                <a:latin typeface="+mn-lt"/>
              </a:rPr>
              <a:t>a string in various files</a:t>
            </a:r>
          </a:p>
          <a:p>
            <a:r>
              <a:rPr lang="en-US" sz="4000" dirty="0" smtClean="0">
                <a:latin typeface="+mn-lt"/>
              </a:rPr>
              <a:t>    						ex</a:t>
            </a:r>
            <a:r>
              <a:rPr lang="en-US" sz="4000" dirty="0">
                <a:latin typeface="+mn-lt"/>
              </a:rPr>
              <a:t>: $ </a:t>
            </a:r>
            <a:r>
              <a:rPr lang="en-US" sz="4000" dirty="0" err="1">
                <a:latin typeface="+mn-lt"/>
              </a:rPr>
              <a:t>grep</a:t>
            </a:r>
            <a:r>
              <a:rPr lang="en-US" sz="4000" dirty="0">
                <a:latin typeface="+mn-lt"/>
              </a:rPr>
              <a:t> “</a:t>
            </a:r>
            <a:r>
              <a:rPr lang="en-US" sz="4000" dirty="0" err="1">
                <a:latin typeface="+mn-lt"/>
              </a:rPr>
              <a:t>anil</a:t>
            </a:r>
            <a:r>
              <a:rPr lang="en-US" sz="4000" dirty="0">
                <a:latin typeface="+mn-lt"/>
              </a:rPr>
              <a:t>” </a:t>
            </a:r>
            <a:r>
              <a:rPr lang="en-US" sz="4000" dirty="0" smtClean="0">
                <a:latin typeface="+mn-lt"/>
              </a:rPr>
              <a:t>names.txt, outputs files containing the string “</a:t>
            </a:r>
            <a:r>
              <a:rPr lang="en-US" sz="4000" dirty="0" err="1" smtClean="0">
                <a:latin typeface="+mn-lt"/>
              </a:rPr>
              <a:t>anil</a:t>
            </a:r>
            <a:r>
              <a:rPr lang="en-US" sz="4000" dirty="0" smtClean="0">
                <a:latin typeface="+mn-lt"/>
              </a:rPr>
              <a:t>”</a:t>
            </a:r>
            <a:endParaRPr lang="en-US" sz="4000" dirty="0">
              <a:latin typeface="+mn-lt"/>
            </a:endParaRP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4000" dirty="0">
                <a:solidFill>
                  <a:schemeClr val="tx1"/>
                </a:solidFill>
                <a:latin typeface="+mn-lt"/>
              </a:rPr>
              <a:t>The </a:t>
            </a:r>
            <a:r>
              <a:rPr lang="en-US" sz="4000" b="1" dirty="0">
                <a:solidFill>
                  <a:schemeClr val="tx1"/>
                </a:solidFill>
                <a:latin typeface="+mn-lt"/>
              </a:rPr>
              <a:t>pipe ‘|’ symbol </a:t>
            </a:r>
            <a:r>
              <a:rPr lang="en-US" sz="4000" dirty="0">
                <a:solidFill>
                  <a:schemeClr val="tx1"/>
                </a:solidFill>
                <a:latin typeface="+mn-lt"/>
              </a:rPr>
              <a:t>is used to transfer the output of one command to another </a:t>
            </a:r>
            <a:endParaRPr lang="en-US" sz="4000" dirty="0" smtClean="0">
              <a:solidFill>
                <a:schemeClr val="tx1"/>
              </a:solidFill>
              <a:latin typeface="+mn-lt"/>
            </a:endParaRPr>
          </a:p>
          <a:p>
            <a:r>
              <a:rPr lang="en-US" sz="4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4000" dirty="0" smtClean="0">
                <a:solidFill>
                  <a:schemeClr val="tx1"/>
                </a:solidFill>
                <a:latin typeface="+mn-lt"/>
              </a:rPr>
              <a:t>   						ex</a:t>
            </a:r>
            <a:r>
              <a:rPr lang="en-US" sz="4000" dirty="0">
                <a:solidFill>
                  <a:schemeClr val="tx1"/>
                </a:solidFill>
                <a:latin typeface="+mn-lt"/>
              </a:rPr>
              <a:t>: </a:t>
            </a:r>
            <a:r>
              <a:rPr lang="en-US" sz="4000" dirty="0" smtClean="0">
                <a:solidFill>
                  <a:schemeClr val="tx1"/>
                </a:solidFill>
                <a:latin typeface="+mn-lt"/>
              </a:rPr>
              <a:t>$ echo * </a:t>
            </a:r>
            <a:r>
              <a:rPr lang="en-US" sz="4000" dirty="0">
                <a:solidFill>
                  <a:schemeClr val="tx1"/>
                </a:solidFill>
                <a:latin typeface="+mn-lt"/>
              </a:rPr>
              <a:t>| </a:t>
            </a:r>
            <a:r>
              <a:rPr lang="en-US" sz="4000" dirty="0" err="1" smtClean="0">
                <a:solidFill>
                  <a:schemeClr val="tx1"/>
                </a:solidFill>
                <a:latin typeface="+mn-lt"/>
              </a:rPr>
              <a:t>wc</a:t>
            </a:r>
            <a:r>
              <a:rPr lang="en-US" sz="4000" dirty="0" smtClean="0">
                <a:solidFill>
                  <a:schemeClr val="tx1"/>
                </a:solidFill>
                <a:latin typeface="+mn-lt"/>
              </a:rPr>
              <a:t>, displays the total number of files in the directory</a:t>
            </a:r>
            <a:endParaRPr lang="en-US" sz="4000" dirty="0">
              <a:solidFill>
                <a:schemeClr val="tx1"/>
              </a:solidFill>
              <a:latin typeface="+mn-lt"/>
            </a:endParaRP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4000" b="1" dirty="0" smtClean="0">
                <a:solidFill>
                  <a:schemeClr val="tx1"/>
                </a:solidFill>
                <a:latin typeface="+mn-lt"/>
              </a:rPr>
              <a:t>du  &lt;</a:t>
            </a:r>
            <a:r>
              <a:rPr lang="en-US" sz="4000" b="1" i="1" dirty="0" smtClean="0">
                <a:solidFill>
                  <a:schemeClr val="tx1"/>
                </a:solidFill>
                <a:latin typeface="+mn-lt"/>
              </a:rPr>
              <a:t>filename</a:t>
            </a:r>
            <a:r>
              <a:rPr lang="en-US" sz="4000" b="1" i="1" dirty="0">
                <a:solidFill>
                  <a:schemeClr val="tx1"/>
                </a:solidFill>
                <a:latin typeface="+mn-lt"/>
              </a:rPr>
              <a:t>&gt;</a:t>
            </a:r>
            <a:r>
              <a:rPr lang="en-US" sz="4000" b="1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4000" b="1" dirty="0" smtClean="0">
                <a:solidFill>
                  <a:schemeClr val="tx1"/>
                </a:solidFill>
                <a:latin typeface="+mn-lt"/>
              </a:rPr>
              <a:t>                           :</a:t>
            </a:r>
            <a:r>
              <a:rPr lang="en-US" sz="4000" dirty="0" smtClean="0">
                <a:solidFill>
                  <a:schemeClr val="tx1"/>
                </a:solidFill>
                <a:latin typeface="+mn-lt"/>
              </a:rPr>
              <a:t> Shows the </a:t>
            </a:r>
            <a:r>
              <a:rPr lang="en-US" sz="4000" dirty="0">
                <a:solidFill>
                  <a:schemeClr val="tx1"/>
                </a:solidFill>
                <a:latin typeface="+mn-lt"/>
              </a:rPr>
              <a:t>disk usage of the files</a:t>
            </a:r>
          </a:p>
          <a:p>
            <a:r>
              <a:rPr lang="en-US" sz="4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4000" dirty="0" smtClean="0">
                <a:solidFill>
                  <a:schemeClr val="tx1"/>
                </a:solidFill>
                <a:latin typeface="+mn-lt"/>
              </a:rPr>
              <a:t>   						ex</a:t>
            </a:r>
            <a:r>
              <a:rPr lang="en-US" sz="4000" dirty="0">
                <a:solidFill>
                  <a:schemeClr val="tx1"/>
                </a:solidFill>
                <a:latin typeface="+mn-lt"/>
              </a:rPr>
              <a:t>: $ du </a:t>
            </a:r>
            <a:r>
              <a:rPr lang="en-US" sz="4000" dirty="0" smtClean="0">
                <a:solidFill>
                  <a:schemeClr val="tx1"/>
                </a:solidFill>
                <a:latin typeface="+mn-lt"/>
              </a:rPr>
              <a:t>names.txt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4000" b="1" dirty="0">
                <a:latin typeface="+mn-lt"/>
              </a:rPr>
              <a:t>vi  &lt;</a:t>
            </a:r>
            <a:r>
              <a:rPr lang="en-US" sz="4000" b="1" i="1" dirty="0">
                <a:latin typeface="+mn-lt"/>
              </a:rPr>
              <a:t>filename&gt;</a:t>
            </a:r>
            <a:r>
              <a:rPr lang="en-US" sz="4000" b="1" dirty="0">
                <a:latin typeface="+mn-lt"/>
              </a:rPr>
              <a:t> </a:t>
            </a:r>
            <a:r>
              <a:rPr lang="en-US" sz="4000" b="1" dirty="0" smtClean="0">
                <a:latin typeface="+mn-lt"/>
              </a:rPr>
              <a:t>                            :</a:t>
            </a:r>
            <a:r>
              <a:rPr lang="en-US" sz="4000" dirty="0" smtClean="0">
                <a:latin typeface="+mn-lt"/>
              </a:rPr>
              <a:t> Edit the </a:t>
            </a:r>
            <a:r>
              <a:rPr lang="en-US" sz="4000" dirty="0">
                <a:latin typeface="+mn-lt"/>
              </a:rPr>
              <a:t>file using vi </a:t>
            </a:r>
            <a:r>
              <a:rPr lang="en-US" sz="4000" dirty="0" smtClean="0">
                <a:latin typeface="+mn-lt"/>
              </a:rPr>
              <a:t>editor </a:t>
            </a:r>
          </a:p>
          <a:p>
            <a:r>
              <a:rPr lang="en-US" sz="4000" dirty="0" smtClean="0">
                <a:latin typeface="+mn-lt"/>
              </a:rPr>
              <a:t>     						ex</a:t>
            </a:r>
            <a:r>
              <a:rPr lang="en-US" sz="4000" dirty="0">
                <a:latin typeface="+mn-lt"/>
              </a:rPr>
              <a:t>: vi names.txt, opens names.txt in vi editor also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40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4000" b="1" dirty="0" smtClean="0">
                <a:solidFill>
                  <a:schemeClr val="tx1"/>
                </a:solidFill>
                <a:latin typeface="+mn-lt"/>
              </a:rPr>
              <a:t>/&lt;string&gt;                                     : </a:t>
            </a:r>
            <a:r>
              <a:rPr lang="en-US" sz="4000" dirty="0" smtClean="0">
                <a:solidFill>
                  <a:schemeClr val="tx1"/>
                </a:solidFill>
                <a:latin typeface="+mn-lt"/>
              </a:rPr>
              <a:t>Typing this in the vi editor, searches for the string in the file</a:t>
            </a:r>
          </a:p>
          <a:p>
            <a:r>
              <a:rPr lang="en-US" sz="4000" b="1" dirty="0" smtClean="0">
                <a:solidFill>
                  <a:schemeClr val="tx1"/>
                </a:solidFill>
                <a:latin typeface="+mn-lt"/>
              </a:rPr>
              <a:t>    						</a:t>
            </a:r>
            <a:r>
              <a:rPr lang="en-US" sz="4000" dirty="0" smtClean="0">
                <a:solidFill>
                  <a:schemeClr val="tx1"/>
                </a:solidFill>
                <a:latin typeface="+mn-lt"/>
              </a:rPr>
              <a:t>ex: /record, searches for the string “record” in the file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4000" b="1" dirty="0" smtClean="0">
                <a:solidFill>
                  <a:schemeClr val="tx1"/>
                </a:solidFill>
                <a:latin typeface="+mn-lt"/>
              </a:rPr>
              <a:t>:q!                                                  : </a:t>
            </a:r>
            <a:r>
              <a:rPr lang="en-US" sz="4000" dirty="0" smtClean="0">
                <a:solidFill>
                  <a:schemeClr val="tx1"/>
                </a:solidFill>
                <a:latin typeface="+mn-lt"/>
              </a:rPr>
              <a:t>Quit vi editor without saving changes</a:t>
            </a:r>
            <a:endParaRPr lang="en-US" sz="4000" b="1" dirty="0" smtClean="0">
              <a:solidFill>
                <a:schemeClr val="tx1"/>
              </a:solidFill>
              <a:latin typeface="+mn-lt"/>
            </a:endParaRP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4000" b="1" dirty="0">
                <a:solidFill>
                  <a:schemeClr val="tx1"/>
                </a:solidFill>
                <a:latin typeface="+mn-lt"/>
              </a:rPr>
              <a:t>:</a:t>
            </a:r>
            <a:r>
              <a:rPr lang="en-US" sz="4000" b="1" dirty="0" err="1">
                <a:solidFill>
                  <a:schemeClr val="tx1"/>
                </a:solidFill>
                <a:latin typeface="+mn-lt"/>
              </a:rPr>
              <a:t>wq</a:t>
            </a:r>
            <a:r>
              <a:rPr lang="en-US" sz="4000" b="1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4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4000" dirty="0" smtClean="0">
                <a:solidFill>
                  <a:schemeClr val="tx1"/>
                </a:solidFill>
                <a:latin typeface="+mn-lt"/>
              </a:rPr>
              <a:t>                                              </a:t>
            </a:r>
            <a:r>
              <a:rPr lang="en-US" sz="4000" b="1" dirty="0" smtClean="0">
                <a:solidFill>
                  <a:schemeClr val="tx1"/>
                </a:solidFill>
                <a:latin typeface="+mn-lt"/>
              </a:rPr>
              <a:t>: </a:t>
            </a:r>
            <a:r>
              <a:rPr lang="en-US" sz="4000" dirty="0" smtClean="0">
                <a:solidFill>
                  <a:schemeClr val="tx1"/>
                </a:solidFill>
                <a:latin typeface="+mn-lt"/>
              </a:rPr>
              <a:t>Save changes </a:t>
            </a:r>
            <a:r>
              <a:rPr lang="en-US" sz="4000" dirty="0">
                <a:solidFill>
                  <a:schemeClr val="tx1"/>
                </a:solidFill>
                <a:latin typeface="+mn-lt"/>
              </a:rPr>
              <a:t>and quit vi editor</a:t>
            </a:r>
            <a:endParaRPr lang="en-US" sz="4000" b="1" dirty="0">
              <a:solidFill>
                <a:schemeClr val="tx1"/>
              </a:solidFill>
              <a:latin typeface="+mn-lt"/>
            </a:endParaRP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4000" b="1" dirty="0" smtClean="0">
                <a:solidFill>
                  <a:schemeClr val="tx1"/>
                </a:solidFill>
              </a:rPr>
              <a:t>clear 				      : </a:t>
            </a:r>
            <a:r>
              <a:rPr lang="en-US" sz="4000" dirty="0" smtClean="0">
                <a:solidFill>
                  <a:schemeClr val="tx1"/>
                </a:solidFill>
                <a:latin typeface="+mn-lt"/>
              </a:rPr>
              <a:t>Clears the screen</a:t>
            </a:r>
            <a:endParaRPr lang="en-US" sz="4000" dirty="0">
              <a:solidFill>
                <a:schemeClr val="tx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04267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8861" y="482600"/>
            <a:ext cx="21984521" cy="1225883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1181561" y="1928814"/>
            <a:ext cx="21822818" cy="10644188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4000" b="1" dirty="0">
                <a:solidFill>
                  <a:schemeClr val="tx1"/>
                </a:solidFill>
                <a:latin typeface="+mn-lt"/>
              </a:rPr>
              <a:t>l</a:t>
            </a:r>
            <a:r>
              <a:rPr lang="en-US" sz="4000" b="1" dirty="0" smtClean="0">
                <a:solidFill>
                  <a:schemeClr val="tx1"/>
                </a:solidFill>
                <a:latin typeface="+mn-lt"/>
              </a:rPr>
              <a:t>ess &lt;filename&gt; : </a:t>
            </a:r>
            <a:r>
              <a:rPr lang="en-US" sz="4000" dirty="0" smtClean="0">
                <a:solidFill>
                  <a:schemeClr val="tx1"/>
                </a:solidFill>
                <a:latin typeface="+mn-lt"/>
              </a:rPr>
              <a:t>Opens the file in less editor which helps to navigate both backwards and forwards in 			     the file</a:t>
            </a:r>
          </a:p>
          <a:p>
            <a:r>
              <a:rPr lang="en-US" sz="4000" b="1" dirty="0" smtClean="0">
                <a:solidFill>
                  <a:schemeClr val="tx1"/>
                </a:solidFill>
                <a:latin typeface="+mn-lt"/>
              </a:rPr>
              <a:t>Inside the less editor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4000" b="1" dirty="0" smtClean="0">
                <a:solidFill>
                  <a:schemeClr val="tx1"/>
                </a:solidFill>
                <a:latin typeface="+mn-lt"/>
              </a:rPr>
              <a:t>:N                          :</a:t>
            </a:r>
            <a:r>
              <a:rPr lang="en-US" sz="4000" dirty="0" smtClean="0">
                <a:solidFill>
                  <a:schemeClr val="tx1"/>
                </a:solidFill>
                <a:latin typeface="+mn-lt"/>
              </a:rPr>
              <a:t>Enter number of lines, then </a:t>
            </a:r>
            <a:r>
              <a:rPr lang="en-US" sz="4000" b="1" dirty="0" smtClean="0">
                <a:solidFill>
                  <a:schemeClr val="tx1"/>
                </a:solidFill>
                <a:latin typeface="+mn-lt"/>
              </a:rPr>
              <a:t>press &lt;space&gt;</a:t>
            </a:r>
            <a:r>
              <a:rPr lang="en-US" sz="4000" dirty="0" smtClean="0">
                <a:solidFill>
                  <a:schemeClr val="tx1"/>
                </a:solidFill>
                <a:latin typeface="+mn-lt"/>
              </a:rPr>
              <a:t> - move forward by N lines</a:t>
            </a:r>
            <a:endParaRPr lang="en-US" sz="4000" b="1" dirty="0">
              <a:solidFill>
                <a:schemeClr val="tx1"/>
              </a:solidFill>
              <a:latin typeface="+mn-lt"/>
            </a:endParaRP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4000" b="1" dirty="0">
                <a:solidFill>
                  <a:schemeClr val="tx1"/>
                </a:solidFill>
                <a:latin typeface="+mn-lt"/>
              </a:rPr>
              <a:t>:N </a:t>
            </a:r>
            <a:r>
              <a:rPr lang="en-US" sz="4000" b="1" dirty="0" smtClean="0">
                <a:solidFill>
                  <a:schemeClr val="tx1"/>
                </a:solidFill>
                <a:latin typeface="+mn-lt"/>
              </a:rPr>
              <a:t>                         :</a:t>
            </a:r>
            <a:r>
              <a:rPr lang="en-US" sz="4000" dirty="0" smtClean="0">
                <a:solidFill>
                  <a:schemeClr val="tx1"/>
                </a:solidFill>
                <a:latin typeface="+mn-lt"/>
              </a:rPr>
              <a:t>Enter number </a:t>
            </a:r>
            <a:r>
              <a:rPr lang="en-US" sz="4000" dirty="0">
                <a:solidFill>
                  <a:schemeClr val="tx1"/>
                </a:solidFill>
                <a:latin typeface="+mn-lt"/>
              </a:rPr>
              <a:t>of lines, then </a:t>
            </a:r>
            <a:r>
              <a:rPr lang="en-US" sz="4000" b="1" dirty="0">
                <a:solidFill>
                  <a:schemeClr val="tx1"/>
                </a:solidFill>
                <a:latin typeface="+mn-lt"/>
              </a:rPr>
              <a:t>press </a:t>
            </a:r>
            <a:r>
              <a:rPr lang="en-US" sz="4000" b="1" dirty="0" smtClean="0">
                <a:solidFill>
                  <a:schemeClr val="tx1"/>
                </a:solidFill>
                <a:latin typeface="+mn-lt"/>
              </a:rPr>
              <a:t>&lt;b&gt;</a:t>
            </a:r>
            <a:r>
              <a:rPr lang="en-US" sz="40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4000" dirty="0">
                <a:solidFill>
                  <a:schemeClr val="tx1"/>
                </a:solidFill>
                <a:latin typeface="+mn-lt"/>
              </a:rPr>
              <a:t>- move </a:t>
            </a:r>
            <a:r>
              <a:rPr lang="en-US" sz="4000" dirty="0" smtClean="0">
                <a:solidFill>
                  <a:schemeClr val="tx1"/>
                </a:solidFill>
                <a:latin typeface="+mn-lt"/>
              </a:rPr>
              <a:t>backward </a:t>
            </a:r>
            <a:r>
              <a:rPr lang="en-US" sz="4000" dirty="0">
                <a:solidFill>
                  <a:schemeClr val="tx1"/>
                </a:solidFill>
                <a:latin typeface="+mn-lt"/>
              </a:rPr>
              <a:t>by N lines</a:t>
            </a:r>
            <a:endParaRPr lang="en-US" sz="4000" b="1" dirty="0">
              <a:solidFill>
                <a:schemeClr val="tx1"/>
              </a:solidFill>
              <a:latin typeface="+mn-lt"/>
            </a:endParaRP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4000" b="1" dirty="0" smtClean="0">
                <a:latin typeface="+mn-lt"/>
              </a:rPr>
              <a:t>/&lt;string&gt;             :</a:t>
            </a:r>
            <a:r>
              <a:rPr lang="en-US" sz="4000" dirty="0" smtClean="0">
                <a:latin typeface="+mn-lt"/>
              </a:rPr>
              <a:t> Search for the entered string forwards in the file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4000" b="1" dirty="0" smtClean="0">
                <a:latin typeface="+mn-lt"/>
              </a:rPr>
              <a:t>?&lt;</a:t>
            </a:r>
            <a:r>
              <a:rPr lang="en-US" sz="4000" b="1" dirty="0">
                <a:latin typeface="+mn-lt"/>
              </a:rPr>
              <a:t>string&gt; </a:t>
            </a:r>
            <a:r>
              <a:rPr lang="en-US" sz="4000" dirty="0">
                <a:latin typeface="+mn-lt"/>
              </a:rPr>
              <a:t> </a:t>
            </a:r>
            <a:r>
              <a:rPr lang="en-US" sz="4000" dirty="0" smtClean="0">
                <a:latin typeface="+mn-lt"/>
              </a:rPr>
              <a:t>           </a:t>
            </a:r>
            <a:r>
              <a:rPr lang="en-US" sz="4000" b="1" dirty="0" smtClean="0">
                <a:latin typeface="+mn-lt"/>
              </a:rPr>
              <a:t>:</a:t>
            </a:r>
            <a:r>
              <a:rPr lang="en-US" sz="4000" dirty="0" smtClean="0">
                <a:latin typeface="+mn-lt"/>
              </a:rPr>
              <a:t> Search for </a:t>
            </a:r>
            <a:r>
              <a:rPr lang="en-US" sz="4000" dirty="0">
                <a:latin typeface="+mn-lt"/>
              </a:rPr>
              <a:t>the entered string </a:t>
            </a:r>
            <a:r>
              <a:rPr lang="en-US" sz="4000" dirty="0" smtClean="0">
                <a:latin typeface="+mn-lt"/>
              </a:rPr>
              <a:t>backwards </a:t>
            </a:r>
            <a:r>
              <a:rPr lang="en-US" sz="4000" dirty="0">
                <a:latin typeface="+mn-lt"/>
              </a:rPr>
              <a:t>in the </a:t>
            </a:r>
            <a:r>
              <a:rPr lang="en-US" sz="4000" dirty="0" smtClean="0">
                <a:latin typeface="+mn-lt"/>
              </a:rPr>
              <a:t>file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4000" b="1" dirty="0" smtClean="0">
                <a:latin typeface="+mn-lt"/>
              </a:rPr>
              <a:t>&amp;&lt;string&gt; </a:t>
            </a:r>
            <a:r>
              <a:rPr lang="en-US" sz="4000" dirty="0">
                <a:latin typeface="+mn-lt"/>
              </a:rPr>
              <a:t> </a:t>
            </a:r>
            <a:r>
              <a:rPr lang="en-US" sz="4000" dirty="0" smtClean="0">
                <a:latin typeface="+mn-lt"/>
              </a:rPr>
              <a:t>          </a:t>
            </a:r>
            <a:r>
              <a:rPr lang="en-US" sz="4000" b="1" dirty="0" smtClean="0">
                <a:latin typeface="+mn-lt"/>
              </a:rPr>
              <a:t>:</a:t>
            </a:r>
            <a:r>
              <a:rPr lang="en-US" sz="4000" dirty="0" smtClean="0">
                <a:latin typeface="+mn-lt"/>
              </a:rPr>
              <a:t> Display only those lines containing the entered string, which are present 					      in the file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4000" b="1" dirty="0" smtClean="0">
                <a:latin typeface="+mn-lt"/>
              </a:rPr>
              <a:t>-g </a:t>
            </a:r>
            <a:r>
              <a:rPr lang="en-US" sz="4000" dirty="0">
                <a:latin typeface="+mn-lt"/>
              </a:rPr>
              <a:t> </a:t>
            </a:r>
            <a:r>
              <a:rPr lang="en-US" sz="4000" dirty="0" smtClean="0">
                <a:latin typeface="+mn-lt"/>
              </a:rPr>
              <a:t>                        </a:t>
            </a:r>
            <a:r>
              <a:rPr lang="en-US" sz="4000" b="1" dirty="0" smtClean="0">
                <a:latin typeface="+mn-lt"/>
              </a:rPr>
              <a:t>:</a:t>
            </a:r>
            <a:r>
              <a:rPr lang="en-US" sz="4000" dirty="0" smtClean="0">
                <a:latin typeface="+mn-lt"/>
              </a:rPr>
              <a:t>Turn on or off, highlighting the search pattern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4000" b="1" dirty="0" smtClean="0">
                <a:latin typeface="+mn-lt"/>
              </a:rPr>
              <a:t>:q                          :</a:t>
            </a:r>
            <a:r>
              <a:rPr lang="en-US" sz="4000" dirty="0" smtClean="0">
                <a:latin typeface="+mn-lt"/>
              </a:rPr>
              <a:t> Quit the less editor</a:t>
            </a:r>
            <a:endParaRPr lang="en-US" sz="4000" dirty="0">
              <a:latin typeface="+mn-lt"/>
            </a:endParaRPr>
          </a:p>
          <a:p>
            <a:pPr marL="571500" indent="-571500">
              <a:buFont typeface="Wingdings" panose="05000000000000000000" pitchFamily="2" charset="2"/>
              <a:buChar char="ü"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64700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8861" y="482600"/>
            <a:ext cx="21984521" cy="1298073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users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1181561" y="1928814"/>
            <a:ext cx="21919071" cy="10644188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4000" b="1" dirty="0" err="1" smtClean="0">
                <a:solidFill>
                  <a:schemeClr val="tx1"/>
                </a:solidFill>
                <a:latin typeface="+mn-lt"/>
              </a:rPr>
              <a:t>whoami</a:t>
            </a:r>
            <a:r>
              <a:rPr lang="en-US" sz="4000" dirty="0" smtClean="0">
                <a:solidFill>
                  <a:schemeClr val="tx1"/>
                </a:solidFill>
                <a:latin typeface="+mn-lt"/>
              </a:rPr>
              <a:t>                    : Shows your user name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4000" b="1" dirty="0" smtClean="0">
                <a:solidFill>
                  <a:schemeClr val="tx1"/>
                </a:solidFill>
                <a:latin typeface="+mn-lt"/>
              </a:rPr>
              <a:t>w</a:t>
            </a:r>
            <a:r>
              <a:rPr lang="en-US" sz="4000" dirty="0" smtClean="0">
                <a:solidFill>
                  <a:schemeClr val="tx1"/>
                </a:solidFill>
                <a:latin typeface="+mn-lt"/>
              </a:rPr>
              <a:t>                                : Displays a list of all people logged in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4000" b="1" dirty="0" smtClean="0">
                <a:solidFill>
                  <a:schemeClr val="tx1"/>
                </a:solidFill>
                <a:latin typeface="+mn-lt"/>
              </a:rPr>
              <a:t>last  &lt;</a:t>
            </a:r>
            <a:r>
              <a:rPr lang="en-US" sz="4000" b="1" i="1" dirty="0" smtClean="0">
                <a:solidFill>
                  <a:schemeClr val="tx1"/>
                </a:solidFill>
                <a:latin typeface="+mn-lt"/>
              </a:rPr>
              <a:t>username&gt;</a:t>
            </a:r>
            <a:r>
              <a:rPr lang="en-US" sz="4000" b="1" dirty="0" smtClean="0">
                <a:solidFill>
                  <a:schemeClr val="tx1"/>
                </a:solidFill>
                <a:latin typeface="+mn-lt"/>
              </a:rPr>
              <a:t>    </a:t>
            </a:r>
            <a:r>
              <a:rPr lang="en-US" sz="4000" dirty="0" smtClean="0">
                <a:solidFill>
                  <a:schemeClr val="tx1"/>
                </a:solidFill>
                <a:latin typeface="+mn-lt"/>
              </a:rPr>
              <a:t>: Displays when the user last logged in or out</a:t>
            </a:r>
          </a:p>
          <a:p>
            <a:r>
              <a:rPr lang="en-US" sz="4000" dirty="0" smtClean="0">
                <a:solidFill>
                  <a:schemeClr val="tx1"/>
                </a:solidFill>
                <a:latin typeface="+mn-lt"/>
              </a:rPr>
              <a:t>    				ex: $ last ram15, show last login information about ram15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4000" b="1" dirty="0" smtClean="0">
                <a:solidFill>
                  <a:schemeClr val="tx1"/>
                </a:solidFill>
                <a:latin typeface="+mn-lt"/>
              </a:rPr>
              <a:t>talk  &lt;</a:t>
            </a:r>
            <a:r>
              <a:rPr lang="en-US" sz="4000" b="1" i="1" dirty="0" smtClean="0">
                <a:solidFill>
                  <a:schemeClr val="tx1"/>
                </a:solidFill>
                <a:latin typeface="+mn-lt"/>
              </a:rPr>
              <a:t>username&gt;  </a:t>
            </a:r>
            <a:r>
              <a:rPr lang="en-US" sz="4000" dirty="0" smtClean="0">
                <a:solidFill>
                  <a:schemeClr val="tx1"/>
                </a:solidFill>
                <a:latin typeface="+mn-lt"/>
              </a:rPr>
              <a:t>  : Lets you chat with another user</a:t>
            </a:r>
          </a:p>
          <a:p>
            <a:r>
              <a:rPr lang="en-US" sz="4000" dirty="0" smtClean="0">
                <a:solidFill>
                  <a:schemeClr val="tx1"/>
                </a:solidFill>
                <a:latin typeface="+mn-lt"/>
              </a:rPr>
              <a:t>    				ex: $ talk ram15, chat with user ram15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4000" b="1" dirty="0">
                <a:solidFill>
                  <a:schemeClr val="tx1"/>
                </a:solidFill>
                <a:latin typeface="+mn-lt"/>
              </a:rPr>
              <a:t>w</a:t>
            </a:r>
            <a:r>
              <a:rPr lang="en-US" sz="4000" b="1" dirty="0" smtClean="0">
                <a:solidFill>
                  <a:schemeClr val="tx1"/>
                </a:solidFill>
                <a:latin typeface="+mn-lt"/>
              </a:rPr>
              <a:t>rite  &lt;</a:t>
            </a:r>
            <a:r>
              <a:rPr lang="en-US" sz="4000" b="1" i="1" dirty="0" smtClean="0">
                <a:solidFill>
                  <a:schemeClr val="tx1"/>
                </a:solidFill>
                <a:latin typeface="+mn-lt"/>
              </a:rPr>
              <a:t>username&gt;</a:t>
            </a:r>
            <a:r>
              <a:rPr lang="en-US" sz="4000" b="1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4000" b="1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4000" dirty="0" smtClean="0">
                <a:solidFill>
                  <a:schemeClr val="tx1"/>
                </a:solidFill>
                <a:latin typeface="+mn-lt"/>
              </a:rPr>
              <a:t>: Lets you send one line messages between users</a:t>
            </a:r>
          </a:p>
          <a:p>
            <a:r>
              <a:rPr lang="en-US" sz="4000" dirty="0" smtClean="0">
                <a:solidFill>
                  <a:schemeClr val="tx1"/>
                </a:solidFill>
                <a:latin typeface="+mn-lt"/>
              </a:rPr>
              <a:t>    				ex: $ write ram15, send one line messages to ram15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4000" b="1" dirty="0" err="1">
                <a:solidFill>
                  <a:schemeClr val="tx1"/>
                </a:solidFill>
                <a:latin typeface="+mn-lt"/>
              </a:rPr>
              <a:t>p</a:t>
            </a:r>
            <a:r>
              <a:rPr lang="en-US" sz="4000" b="1" dirty="0" err="1" smtClean="0">
                <a:solidFill>
                  <a:schemeClr val="tx1"/>
                </a:solidFill>
                <a:latin typeface="+mn-lt"/>
              </a:rPr>
              <a:t>asswd</a:t>
            </a:r>
            <a:r>
              <a:rPr lang="en-US" sz="4000" dirty="0" smtClean="0">
                <a:solidFill>
                  <a:schemeClr val="tx1"/>
                </a:solidFill>
                <a:latin typeface="+mn-lt"/>
              </a:rPr>
              <a:t>                       : Lets you change the password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4000" b="1" dirty="0" err="1" smtClean="0">
                <a:solidFill>
                  <a:schemeClr val="tx1"/>
                </a:solidFill>
                <a:latin typeface="+mn-lt"/>
              </a:rPr>
              <a:t>ps</a:t>
            </a:r>
            <a:r>
              <a:rPr lang="en-US" sz="4000" dirty="0" smtClean="0">
                <a:solidFill>
                  <a:schemeClr val="tx1"/>
                </a:solidFill>
                <a:latin typeface="+mn-lt"/>
              </a:rPr>
              <a:t>                                 : Displays all the running processes (both System and User processes)                                   			 	along with their PIDs</a:t>
            </a:r>
          </a:p>
          <a:p>
            <a:r>
              <a:rPr lang="en-US" sz="4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4000" dirty="0" smtClean="0">
                <a:solidFill>
                  <a:schemeClr val="tx1"/>
                </a:solidFill>
                <a:latin typeface="+mn-lt"/>
              </a:rPr>
              <a:t>   				ex: $ </a:t>
            </a:r>
            <a:r>
              <a:rPr lang="en-US" sz="4000" dirty="0" err="1" smtClean="0">
                <a:solidFill>
                  <a:schemeClr val="tx1"/>
                </a:solidFill>
                <a:latin typeface="+mn-lt"/>
              </a:rPr>
              <a:t>ps</a:t>
            </a:r>
            <a:r>
              <a:rPr lang="en-US" sz="4000" dirty="0" smtClean="0">
                <a:solidFill>
                  <a:schemeClr val="tx1"/>
                </a:solidFill>
                <a:latin typeface="+mn-lt"/>
              </a:rPr>
              <a:t>, shows all running System and User Processes</a:t>
            </a:r>
          </a:p>
        </p:txBody>
      </p:sp>
    </p:spTree>
    <p:extLst>
      <p:ext uri="{BB962C8B-B14F-4D97-AF65-F5344CB8AC3E}">
        <p14:creationId xmlns:p14="http://schemas.microsoft.com/office/powerpoint/2010/main" val="11143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8861" y="482601"/>
            <a:ext cx="21984521" cy="127401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users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1181561" y="1928814"/>
            <a:ext cx="21919071" cy="10644188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4000" b="1" dirty="0" err="1">
                <a:solidFill>
                  <a:schemeClr val="tx1"/>
                </a:solidFill>
                <a:latin typeface="+mn-lt"/>
              </a:rPr>
              <a:t>ps</a:t>
            </a:r>
            <a:r>
              <a:rPr lang="en-US" sz="4000" b="1" dirty="0">
                <a:solidFill>
                  <a:schemeClr val="tx1"/>
                </a:solidFill>
                <a:latin typeface="+mn-lt"/>
              </a:rPr>
              <a:t> –u  &lt;</a:t>
            </a:r>
            <a:r>
              <a:rPr lang="en-US" sz="4000" b="1" i="1" dirty="0">
                <a:solidFill>
                  <a:schemeClr val="tx1"/>
                </a:solidFill>
                <a:latin typeface="+mn-lt"/>
              </a:rPr>
              <a:t>username&gt;</a:t>
            </a:r>
            <a:r>
              <a:rPr lang="en-US" sz="4000" b="1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4000" b="1" dirty="0" smtClean="0">
                <a:solidFill>
                  <a:schemeClr val="tx1"/>
                </a:solidFill>
                <a:latin typeface="+mn-lt"/>
              </a:rPr>
              <a:t>   </a:t>
            </a:r>
            <a:r>
              <a:rPr lang="en-US" sz="4000" dirty="0" smtClean="0">
                <a:solidFill>
                  <a:schemeClr val="tx1"/>
                </a:solidFill>
                <a:latin typeface="+mn-lt"/>
              </a:rPr>
              <a:t>: Lists all </a:t>
            </a:r>
            <a:r>
              <a:rPr lang="en-US" sz="4000" dirty="0">
                <a:solidFill>
                  <a:schemeClr val="tx1"/>
                </a:solidFill>
                <a:latin typeface="+mn-lt"/>
              </a:rPr>
              <a:t>the processes run by the user</a:t>
            </a:r>
          </a:p>
          <a:p>
            <a:r>
              <a:rPr lang="en-US" sz="4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4000" dirty="0" smtClean="0">
                <a:solidFill>
                  <a:schemeClr val="tx1"/>
                </a:solidFill>
                <a:latin typeface="+mn-lt"/>
              </a:rPr>
              <a:t>   				   ex</a:t>
            </a:r>
            <a:r>
              <a:rPr lang="en-US" sz="4000" dirty="0">
                <a:solidFill>
                  <a:schemeClr val="tx1"/>
                </a:solidFill>
                <a:latin typeface="+mn-lt"/>
              </a:rPr>
              <a:t>: $ </a:t>
            </a:r>
            <a:r>
              <a:rPr lang="en-US" sz="4000" dirty="0" err="1">
                <a:solidFill>
                  <a:schemeClr val="tx1"/>
                </a:solidFill>
                <a:latin typeface="+mn-lt"/>
              </a:rPr>
              <a:t>ps</a:t>
            </a:r>
            <a:r>
              <a:rPr lang="en-US" sz="4000" dirty="0">
                <a:solidFill>
                  <a:schemeClr val="tx1"/>
                </a:solidFill>
                <a:latin typeface="+mn-lt"/>
              </a:rPr>
              <a:t> -u ram15, shows all processes run by ram15 along with their </a:t>
            </a:r>
            <a:r>
              <a:rPr lang="en-US" sz="4000" dirty="0" smtClean="0">
                <a:solidFill>
                  <a:schemeClr val="tx1"/>
                </a:solidFill>
                <a:latin typeface="+mn-lt"/>
              </a:rPr>
              <a:t>PIDs</a:t>
            </a:r>
            <a:endParaRPr lang="en-US" sz="4000" b="1" dirty="0" smtClean="0">
              <a:latin typeface="+mn-lt"/>
            </a:endParaRP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4000" b="1" dirty="0" smtClean="0">
                <a:latin typeface="+mn-lt"/>
              </a:rPr>
              <a:t>kill  &lt;PID&gt;                    </a:t>
            </a:r>
            <a:r>
              <a:rPr lang="en-US" sz="4000" dirty="0" smtClean="0">
                <a:latin typeface="+mn-lt"/>
              </a:rPr>
              <a:t>: Kill the process with the given PID</a:t>
            </a:r>
          </a:p>
          <a:p>
            <a:r>
              <a:rPr lang="en-US" sz="4000" b="1" dirty="0">
                <a:latin typeface="+mn-lt"/>
              </a:rPr>
              <a:t> </a:t>
            </a:r>
            <a:r>
              <a:rPr lang="en-US" sz="4000" b="1" dirty="0" smtClean="0">
                <a:latin typeface="+mn-lt"/>
              </a:rPr>
              <a:t>   				   </a:t>
            </a:r>
            <a:r>
              <a:rPr lang="en-US" sz="4000" dirty="0" smtClean="0">
                <a:latin typeface="+mn-lt"/>
              </a:rPr>
              <a:t>ex: $ kill -9 7243, kill process with </a:t>
            </a:r>
            <a:r>
              <a:rPr lang="en-US" sz="4000" dirty="0" err="1" smtClean="0">
                <a:latin typeface="+mn-lt"/>
              </a:rPr>
              <a:t>pid</a:t>
            </a:r>
            <a:r>
              <a:rPr lang="en-US" sz="4000" dirty="0" smtClean="0">
                <a:latin typeface="+mn-lt"/>
              </a:rPr>
              <a:t> 7243</a:t>
            </a:r>
            <a:endParaRPr lang="en-US" sz="4000" b="1" dirty="0" smtClean="0">
              <a:latin typeface="+mn-lt"/>
            </a:endParaRP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4000" b="1" dirty="0" smtClean="0">
                <a:latin typeface="+mn-lt"/>
              </a:rPr>
              <a:t>ping &lt;hostname &gt;     : </a:t>
            </a:r>
            <a:r>
              <a:rPr lang="en-US" sz="4000" dirty="0" smtClean="0">
                <a:latin typeface="+mn-lt"/>
              </a:rPr>
              <a:t>Checks if there is a connection to the remote host</a:t>
            </a:r>
          </a:p>
          <a:p>
            <a:r>
              <a:rPr lang="en-US" sz="4000" dirty="0" smtClean="0">
                <a:latin typeface="+mn-lt"/>
              </a:rPr>
              <a:t>    				   ex: $ ping 172.17.197.15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4000" b="1" dirty="0">
                <a:latin typeface="+mn-lt"/>
              </a:rPr>
              <a:t>h</a:t>
            </a:r>
            <a:r>
              <a:rPr lang="en-US" sz="4000" b="1" dirty="0" smtClean="0">
                <a:latin typeface="+mn-lt"/>
              </a:rPr>
              <a:t>ostname</a:t>
            </a:r>
            <a:r>
              <a:rPr lang="en-US" sz="4000" dirty="0" smtClean="0">
                <a:latin typeface="+mn-lt"/>
              </a:rPr>
              <a:t>                   : Displays the current hostname </a:t>
            </a:r>
          </a:p>
          <a:p>
            <a:r>
              <a:rPr lang="en-US" sz="4000" dirty="0" smtClean="0">
                <a:latin typeface="+mn-lt"/>
              </a:rPr>
              <a:t>    				  ex: $ hostname, displays </a:t>
            </a:r>
            <a:r>
              <a:rPr lang="en-US" sz="4000" dirty="0" err="1" smtClean="0">
                <a:latin typeface="+mn-lt"/>
              </a:rPr>
              <a:t>ramesh</a:t>
            </a:r>
            <a:r>
              <a:rPr lang="en-US" sz="4000" dirty="0" smtClean="0">
                <a:latin typeface="+mn-lt"/>
              </a:rPr>
              <a:t> – laptop 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4000" b="1" dirty="0">
                <a:latin typeface="+mn-lt"/>
              </a:rPr>
              <a:t>h</a:t>
            </a:r>
            <a:r>
              <a:rPr lang="en-US" sz="4000" b="1" dirty="0" smtClean="0">
                <a:latin typeface="+mn-lt"/>
              </a:rPr>
              <a:t>ostname – </a:t>
            </a:r>
            <a:r>
              <a:rPr lang="en-US" sz="4000" b="1" dirty="0" err="1" smtClean="0">
                <a:latin typeface="+mn-lt"/>
              </a:rPr>
              <a:t>i</a:t>
            </a:r>
            <a:r>
              <a:rPr lang="en-US" sz="4000" b="1" dirty="0" smtClean="0">
                <a:latin typeface="+mn-lt"/>
              </a:rPr>
              <a:t>              </a:t>
            </a:r>
            <a:r>
              <a:rPr lang="en-US" sz="4000" dirty="0" smtClean="0">
                <a:latin typeface="+mn-lt"/>
              </a:rPr>
              <a:t>: Displays the IP Address of the current host</a:t>
            </a:r>
          </a:p>
          <a:p>
            <a:r>
              <a:rPr lang="en-US" sz="4000" dirty="0" smtClean="0">
                <a:latin typeface="+mn-lt"/>
              </a:rPr>
              <a:t>    				  ex: $ hostname –</a:t>
            </a:r>
            <a:r>
              <a:rPr lang="en-US" sz="4000" dirty="0" err="1" smtClean="0">
                <a:latin typeface="+mn-lt"/>
              </a:rPr>
              <a:t>i</a:t>
            </a:r>
            <a:r>
              <a:rPr lang="en-US" sz="4000" dirty="0" smtClean="0">
                <a:latin typeface="+mn-lt"/>
              </a:rPr>
              <a:t> , displays 172.17.157.15 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4000" b="1" dirty="0">
                <a:latin typeface="+mn-lt"/>
              </a:rPr>
              <a:t>date  </a:t>
            </a:r>
            <a:r>
              <a:rPr lang="en-US" sz="4000" b="1" dirty="0" smtClean="0">
                <a:latin typeface="+mn-lt"/>
              </a:rPr>
              <a:t>                           </a:t>
            </a:r>
            <a:r>
              <a:rPr lang="en-US" sz="4000" dirty="0" smtClean="0">
                <a:latin typeface="+mn-lt"/>
              </a:rPr>
              <a:t>: Shows the </a:t>
            </a:r>
            <a:r>
              <a:rPr lang="en-US" sz="4000" dirty="0">
                <a:latin typeface="+mn-lt"/>
              </a:rPr>
              <a:t>current system date</a:t>
            </a:r>
          </a:p>
          <a:p>
            <a:r>
              <a:rPr lang="en-US" sz="4000" dirty="0" smtClean="0">
                <a:latin typeface="+mn-lt"/>
              </a:rPr>
              <a:t>     				  ex</a:t>
            </a:r>
            <a:r>
              <a:rPr lang="en-US" sz="4000" dirty="0">
                <a:latin typeface="+mn-lt"/>
              </a:rPr>
              <a:t>: $ date, outputs Tue Mar 20 15:35:08 GMT 2012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b="1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b="1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b="1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b="1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b="1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b="1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b="1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b="1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08926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">
  <a:themeElements>
    <a:clrScheme name="Tradition">
      <a:dk1>
        <a:srgbClr val="000000"/>
      </a:dk1>
      <a:lt1>
        <a:srgbClr val="FFFFFF"/>
      </a:lt1>
      <a:dk2>
        <a:srgbClr val="159DEB"/>
      </a:dk2>
      <a:lt2>
        <a:srgbClr val="FFFFFF"/>
      </a:lt2>
      <a:accent1>
        <a:srgbClr val="D21118"/>
      </a:accent1>
      <a:accent2>
        <a:srgbClr val="159DEB"/>
      </a:accent2>
      <a:accent3>
        <a:srgbClr val="CCCCCC"/>
      </a:accent3>
      <a:accent4>
        <a:srgbClr val="999999"/>
      </a:accent4>
      <a:accent5>
        <a:srgbClr val="666666"/>
      </a:accent5>
      <a:accent6>
        <a:srgbClr val="333333"/>
      </a:accent6>
      <a:hlink>
        <a:srgbClr val="159DEB"/>
      </a:hlink>
      <a:folHlink>
        <a:srgbClr val="6666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22650</TotalTime>
  <Words>208</Words>
  <Application>Microsoft Office PowerPoint</Application>
  <PresentationFormat>Custom</PresentationFormat>
  <Paragraphs>151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Cover</vt:lpstr>
      <vt:lpstr>   Unix Basic Commands</vt:lpstr>
      <vt:lpstr>directories</vt:lpstr>
      <vt:lpstr>directories</vt:lpstr>
      <vt:lpstr>files</vt:lpstr>
      <vt:lpstr>files</vt:lpstr>
      <vt:lpstr>files</vt:lpstr>
      <vt:lpstr>files</vt:lpstr>
      <vt:lpstr>users</vt:lpstr>
      <vt:lpstr>users</vt:lpstr>
      <vt:lpstr>users</vt:lpstr>
      <vt:lpstr>BASIC SCRIPTING</vt:lpstr>
      <vt:lpstr>Keyboard shortcuts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Chad</dc:creator>
  <cp:lastModifiedBy>WIN764BIT</cp:lastModifiedBy>
  <cp:revision>1519</cp:revision>
  <cp:lastPrinted>2013-02-26T15:13:49Z</cp:lastPrinted>
  <dcterms:created xsi:type="dcterms:W3CDTF">2013-02-25T22:20:18Z</dcterms:created>
  <dcterms:modified xsi:type="dcterms:W3CDTF">2014-04-11T10:32:20Z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IsSaved">
    <vt:lpwstr>False</vt:lpwstr>
  </property>
  <property fmtid="{D5CDD505-2E9C-101B-9397-08002B2CF9AE}" pid="3" name="Offisync_UniqueId">
    <vt:lpwstr>68431</vt:lpwstr>
  </property>
  <property fmtid="{D5CDD505-2E9C-101B-9397-08002B2CF9AE}" pid="4" name="Offisync_ProviderName">
    <vt:lpwstr>Jive</vt:lpwstr>
  </property>
  <property fmtid="{D5CDD505-2E9C-101B-9397-08002B2CF9AE}" pid="5" name="Jive_LatestUserAccountName">
    <vt:lpwstr>rchava</vt:lpwstr>
  </property>
  <property fmtid="{D5CDD505-2E9C-101B-9397-08002B2CF9AE}" pid="6" name="Offisync_UpdateToken">
    <vt:lpwstr>17</vt:lpwstr>
  </property>
  <property fmtid="{D5CDD505-2E9C-101B-9397-08002B2CF9AE}" pid="7" name="Offisync_IsFrozen">
    <vt:lpwstr>False</vt:lpwstr>
  </property>
  <property fmtid="{D5CDD505-2E9C-101B-9397-08002B2CF9AE}" pid="8" name="Offisync_ServerID">
    <vt:lpwstr>2a760b3e-54a5-418b-9dd9-555cd32dea45</vt:lpwstr>
  </property>
  <property fmtid="{D5CDD505-2E9C-101B-9397-08002B2CF9AE}" pid="9" name="Jive_VersionGuid">
    <vt:lpwstr>657d3b68-995c-4cb6-8f50-e3742bcf7848</vt:lpwstr>
  </property>
  <property fmtid="{D5CDD505-2E9C-101B-9397-08002B2CF9AE}" pid="10" name="Offisync_ProviderInitializationData">
    <vt:lpwstr>https://vox.sapient.com</vt:lpwstr>
  </property>
</Properties>
</file>