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388-0697-41C7-B297-FA49225AC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E7FD2-9BD2-4D03-B4A6-D6EB4B2B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C72A-7CA6-424B-A7B4-87D0DA8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914A-9BFE-472A-8CEB-95E0F647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800E-C5DE-46BC-88A3-3EC0F1AD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044-5762-4770-A4EF-276FE46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9535-578A-4A18-A3E0-29A5865F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F8F4-0008-4D37-B9E7-1230570F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48CB-57C6-4DE2-AD60-A6A8F417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0887-E064-4C6A-98E5-6DAA44E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8B70-09EE-486F-A97E-AB1A6BAE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09F76-03CE-43D5-AB4E-BCCE6D57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5730-825F-43D0-97C1-82CF72F4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888A-2DC6-44D7-A3D1-07D8CE98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D594-FC95-42B8-B030-D1BD89CE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EBF-B644-47CE-9602-B2C81ACC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F15B-57BD-4E14-8008-0EAC82FD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56F2-F7E9-48F1-9803-10D5A90C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854E-14BF-4D56-9C87-F355B955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B093-F4A6-4DE0-8E68-00D1C5A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1B4C-546D-4BDA-AA02-B585B524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0A25D-604C-4F92-9908-20596F4A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F376-1FF9-4381-8354-1A687C17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C13E-65CB-4267-A40A-E40DA79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1337-0317-475B-B342-4501D99F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9A23-140F-43A4-98B7-2B9DCF6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F812-221A-41FD-B6E4-629C3F68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419A-DED9-469B-88D3-20749356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EF09-4210-43AC-8D6D-7A7E7126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1790-959E-4CD6-B785-E7B8451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8EAD-5397-4811-B07C-BC5ACFF8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FC41-85AB-4FF3-8378-7B9024BE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AEB7-5969-47DC-B019-4624C89F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076DD-3612-42F3-A632-57BF3594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F1556-7D6A-49A6-8F77-58ABBEA2B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02C7B-F7FA-4906-B25D-12A9CF59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13BF5-694C-4751-9B76-3AED5DFF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B3933-92F8-49AF-88CE-D774E4F4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AAE1E-4A08-4357-86B0-58BB4A2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653-41BB-4E9F-8021-75B0C5BD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61492-B61C-4757-9CDD-483D54FD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B59C6-BDAA-451F-9323-3EFAAC5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262D4-98EB-444D-9FDE-DA39C308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E4631-8D34-4767-BE6C-7C6CC09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712C5-4BE6-43F2-8F59-C5FCB4B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9D43-9930-4A0E-B7B4-2807BBD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4734-19F4-4BCA-988F-21CFC9F3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05F5-7525-4810-8BC3-0B16D8FB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B8268-EB48-4206-A8A8-47E222E8B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8275-745C-4BE8-82BB-8C4C0D35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37FF-0988-4639-B2C2-8921AF6A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4328-C0C8-4AC3-80D1-5F85501E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CE13-31D2-4A86-9C89-7EC5E1F0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971AC-B0C8-43A2-91CE-45C6DE3E7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D527-9F67-4E78-8938-ED096175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5CE6-24AC-442C-ABAA-81E82CE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286C-FD85-465D-B97A-8971622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4E86-B1EB-4AB2-9176-4C5EAFCA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0DB12-9F55-49D2-A90F-D6FAE90A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7E1B-751E-4C57-BB60-EE87D626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95D5-791A-4CC8-B40C-B645F773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15BA-D5C8-4CD7-91DB-76F16C39A0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E0F2-C1C1-484C-A0D0-D0ED0AE2C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2E78-D7F4-4860-920A-E81EF8148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69BA-715B-41D2-8F0E-0D7F8A84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8.10998v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C108-D349-4EF3-AC7E-ED235DF2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TO CLASSIFY RECEIPTS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A4F9E-9347-4125-A2EE-30789DBB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774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DATASCIENCE PROGRAMMING PROJECT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FLORIDA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NOVEMBER 2019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Srikrishna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Krishnarao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Srinivasan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Indra Reddy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Gayam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Jashwant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Gottipati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6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08523-4E53-4B24-A954-F882D36719B3}"/>
              </a:ext>
            </a:extLst>
          </p:cNvPr>
          <p:cNvSpPr txBox="1"/>
          <p:nvPr/>
        </p:nvSpPr>
        <p:spPr>
          <a:xfrm>
            <a:off x="221942" y="97654"/>
            <a:ext cx="4384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B501-B8EE-4E1D-AA28-53A24DE50C02}"/>
              </a:ext>
            </a:extLst>
          </p:cNvPr>
          <p:cNvSpPr txBox="1"/>
          <p:nvPr/>
        </p:nvSpPr>
        <p:spPr>
          <a:xfrm>
            <a:off x="214544" y="763480"/>
            <a:ext cx="117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Use the techniques discussed in this paper to improve the accuracy of the machine learning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Focus Enhanced Scene Text Recognition with Deformable Convolutional Neural Network 	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https://arxiv.org/pdf/1908.10998v2.pdf</a:t>
            </a:r>
            <a:endParaRPr lang="en-US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Use the bounding boxes and feed into CNN to focus learn the text in bounding boxes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38C48-2536-4D75-8118-44CEA1DB42CB}"/>
              </a:ext>
            </a:extLst>
          </p:cNvPr>
          <p:cNvSpPr txBox="1"/>
          <p:nvPr/>
        </p:nvSpPr>
        <p:spPr>
          <a:xfrm>
            <a:off x="-399494" y="6114015"/>
            <a:ext cx="425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93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17DBE-1C22-4794-844D-CB3E5753CAAB}"/>
              </a:ext>
            </a:extLst>
          </p:cNvPr>
          <p:cNvSpPr txBox="1"/>
          <p:nvPr/>
        </p:nvSpPr>
        <p:spPr>
          <a:xfrm>
            <a:off x="221942" y="97654"/>
            <a:ext cx="6822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FCC27-B522-4E94-91E4-FE95D349B3AF}"/>
              </a:ext>
            </a:extLst>
          </p:cNvPr>
          <p:cNvSpPr txBox="1"/>
          <p:nvPr/>
        </p:nvSpPr>
        <p:spPr>
          <a:xfrm>
            <a:off x="319596" y="1686757"/>
            <a:ext cx="11718524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Receipts are used to document, for example business expenses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exceptions such as Alcohol spend are manually identified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project uses Deep Learning technique to classify receipts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taken the case of MILK vs No-MILK receipts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future, this can be extended to other categories like Alcohol</a:t>
            </a:r>
          </a:p>
        </p:txBody>
      </p:sp>
    </p:spTree>
    <p:extLst>
      <p:ext uri="{BB962C8B-B14F-4D97-AF65-F5344CB8AC3E}">
        <p14:creationId xmlns:p14="http://schemas.microsoft.com/office/powerpoint/2010/main" val="306146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08B7-F6E6-4445-B528-DF03E7FF41A1}"/>
              </a:ext>
            </a:extLst>
          </p:cNvPr>
          <p:cNvSpPr txBox="1"/>
          <p:nvPr/>
        </p:nvSpPr>
        <p:spPr>
          <a:xfrm>
            <a:off x="221942" y="97654"/>
            <a:ext cx="6101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PROJECT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A2300-62F0-4F5F-AA16-F163D89EF98B}"/>
              </a:ext>
            </a:extLst>
          </p:cNvPr>
          <p:cNvGrpSpPr/>
          <p:nvPr/>
        </p:nvGrpSpPr>
        <p:grpSpPr>
          <a:xfrm>
            <a:off x="0" y="844901"/>
            <a:ext cx="12251184" cy="2741678"/>
            <a:chOff x="0" y="986944"/>
            <a:chExt cx="12251184" cy="274167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349D869-BD8F-4B40-88B4-AE93D248B306}"/>
                </a:ext>
              </a:extLst>
            </p:cNvPr>
            <p:cNvSpPr/>
            <p:nvPr/>
          </p:nvSpPr>
          <p:spPr>
            <a:xfrm>
              <a:off x="0" y="1180730"/>
              <a:ext cx="3062796" cy="25478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Dataset Identification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78C024D-0050-4AF8-95B4-0DFA5EE930D7}"/>
                </a:ext>
              </a:extLst>
            </p:cNvPr>
            <p:cNvSpPr/>
            <p:nvPr/>
          </p:nvSpPr>
          <p:spPr>
            <a:xfrm>
              <a:off x="3062796" y="1161538"/>
              <a:ext cx="3062796" cy="25478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Pre- processing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152BC2-832B-4A6B-A921-8C34DADE89CA}"/>
                </a:ext>
              </a:extLst>
            </p:cNvPr>
            <p:cNvSpPr/>
            <p:nvPr/>
          </p:nvSpPr>
          <p:spPr>
            <a:xfrm>
              <a:off x="6125592" y="1074241"/>
              <a:ext cx="3062796" cy="25478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Deep Learning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61F6E9A-CE76-422E-8739-250EBBBBEC1B}"/>
                </a:ext>
              </a:extLst>
            </p:cNvPr>
            <p:cNvSpPr/>
            <p:nvPr/>
          </p:nvSpPr>
          <p:spPr>
            <a:xfrm>
              <a:off x="9188388" y="986944"/>
              <a:ext cx="3062796" cy="25478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Future Work Identification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A5E839-5673-4B8D-9B62-DD6EB57125EA}"/>
              </a:ext>
            </a:extLst>
          </p:cNvPr>
          <p:cNvSpPr txBox="1"/>
          <p:nvPr/>
        </p:nvSpPr>
        <p:spPr>
          <a:xfrm>
            <a:off x="0" y="3492976"/>
            <a:ext cx="293850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Receipts of Publix and Walmart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Receipts with Milk and without Milk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receipts gathered and photographed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receipts downloaded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18AC3-96B3-476A-8163-72E42CEEA09A}"/>
              </a:ext>
            </a:extLst>
          </p:cNvPr>
          <p:cNvSpPr txBox="1"/>
          <p:nvPr/>
        </p:nvSpPr>
        <p:spPr>
          <a:xfrm>
            <a:off x="3000652" y="3416510"/>
            <a:ext cx="293850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Crop receipts from background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Bounding boxes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Augment receipts from 50 to 2000 artificially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32CB6-27DA-42B1-BB13-3E8D1A662CB7}"/>
              </a:ext>
            </a:extLst>
          </p:cNvPr>
          <p:cNvSpPr txBox="1"/>
          <p:nvPr/>
        </p:nvSpPr>
        <p:spPr>
          <a:xfrm>
            <a:off x="5930283" y="3480090"/>
            <a:ext cx="293850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Deep Learning Neural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the problems of Overfit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accuracy by applying hyper-parameters 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F187A-5AAC-4569-9781-2C2C5714CF32}"/>
              </a:ext>
            </a:extLst>
          </p:cNvPr>
          <p:cNvSpPr txBox="1"/>
          <p:nvPr/>
        </p:nvSpPr>
        <p:spPr>
          <a:xfrm>
            <a:off x="9055223" y="3549245"/>
            <a:ext cx="293850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the solutions to further improve the model</a:t>
            </a:r>
          </a:p>
        </p:txBody>
      </p:sp>
    </p:spTree>
    <p:extLst>
      <p:ext uri="{BB962C8B-B14F-4D97-AF65-F5344CB8AC3E}">
        <p14:creationId xmlns:p14="http://schemas.microsoft.com/office/powerpoint/2010/main" val="10600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2E930-3E3F-4545-A6F5-B1051C279C6A}"/>
              </a:ext>
            </a:extLst>
          </p:cNvPr>
          <p:cNvSpPr txBox="1"/>
          <p:nvPr/>
        </p:nvSpPr>
        <p:spPr>
          <a:xfrm>
            <a:off x="221942" y="97654"/>
            <a:ext cx="10755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CHALLENGES FACED AND 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53F2F-73B7-4029-8646-2E085CC9D8D1}"/>
              </a:ext>
            </a:extLst>
          </p:cNvPr>
          <p:cNvSpPr txBox="1"/>
          <p:nvPr/>
        </p:nvSpPr>
        <p:spPr>
          <a:xfrm>
            <a:off x="236738" y="1083075"/>
            <a:ext cx="11718524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Extracting Text from Receipt is comparatively easier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OpenCV + OCR(Tesseract)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Training a model to learn the presence of a text is far more challenging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Deep Neural Nets requirement of large amount of data (10,000+)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 size, font, position, orientation, fading in receipts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Format of text different in each brand receipt</a:t>
            </a:r>
          </a:p>
        </p:txBody>
      </p:sp>
    </p:spTree>
    <p:extLst>
      <p:ext uri="{BB962C8B-B14F-4D97-AF65-F5344CB8AC3E}">
        <p14:creationId xmlns:p14="http://schemas.microsoft.com/office/powerpoint/2010/main" val="371143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B9CBE-F6FA-48B9-8EF6-26F41FCF6FA6}"/>
              </a:ext>
            </a:extLst>
          </p:cNvPr>
          <p:cNvSpPr txBox="1"/>
          <p:nvPr/>
        </p:nvSpPr>
        <p:spPr>
          <a:xfrm>
            <a:off x="221942" y="97654"/>
            <a:ext cx="5832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RECEIPTS SAMPLES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AB5A01-7205-4C62-A501-2CC696E6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6" y="867095"/>
            <a:ext cx="2588955" cy="5990905"/>
          </a:xfrm>
          <a:prstGeom prst="rect">
            <a:avLst/>
          </a:prstGeom>
        </p:spPr>
      </p:pic>
      <p:pic>
        <p:nvPicPr>
          <p:cNvPr id="20" name="Picture 1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D795B3EB-CCC8-44BA-8CF7-EA0FF03E0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36" y="0"/>
            <a:ext cx="2353989" cy="6826566"/>
          </a:xfrm>
          <a:prstGeom prst="rect">
            <a:avLst/>
          </a:prstGeom>
        </p:spPr>
      </p:pic>
      <p:pic>
        <p:nvPicPr>
          <p:cNvPr id="26" name="Picture 2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D9B3366-522B-4717-BE91-A1A120EC8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46" y="1028467"/>
            <a:ext cx="4164078" cy="56681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5400EE-86DF-4623-B750-1531B55C5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769441"/>
            <a:ext cx="7419975" cy="4667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FEC814-44AC-4657-9D0D-AFF030416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61" y="2235971"/>
            <a:ext cx="6991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B99BB-5EA5-4E67-8E8E-305E3B41BB11}"/>
              </a:ext>
            </a:extLst>
          </p:cNvPr>
          <p:cNvSpPr txBox="1"/>
          <p:nvPr/>
        </p:nvSpPr>
        <p:spPr>
          <a:xfrm>
            <a:off x="221942" y="97654"/>
            <a:ext cx="8089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RECEIPTS PREPROCESSING</a:t>
            </a:r>
          </a:p>
        </p:txBody>
      </p:sp>
      <p:pic>
        <p:nvPicPr>
          <p:cNvPr id="1026" name="Picture 2" descr="https://lh6.googleusercontent.com/Y4qz5uN9-FcTMaK_f0GKJhOgM-5QRLq7w-YXpXmcVv5FZgQhifJ8zIJVRw8Nzm-Y6hrU9pEClRVrOpptlLB3jJeP_aNeIsv9sB6F64wCQ8ymm4R3agMYYVUIyu3F-mFEwjJ4tTMI">
            <a:extLst>
              <a:ext uri="{FF2B5EF4-FFF2-40B4-BE49-F238E27FC236}">
                <a16:creationId xmlns:a16="http://schemas.microsoft.com/office/drawing/2014/main" id="{0D20F6B6-D6AC-4731-8996-A5D76103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0" y="1240306"/>
            <a:ext cx="6674612" cy="437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jTTdZi9QJr0M9em7XyvmxefUVYrrqM1pXcp-z3KN2hFMYMMnGlbXqrFzNsADwz4A6N4rcyYzF6dQ4AOA1g66KwiNfVnN7EPdoCzdnfwRJTWqCeTxW25qFDiJKBCo_xJRtjhP1Ims">
            <a:extLst>
              <a:ext uri="{FF2B5EF4-FFF2-40B4-BE49-F238E27FC236}">
                <a16:creationId xmlns:a16="http://schemas.microsoft.com/office/drawing/2014/main" id="{90D495F3-3C6F-4852-B5CD-1C704197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36" y="1195731"/>
            <a:ext cx="3078618" cy="43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MCmIm71HXy9RJJ3cHZ1P4MYnFwBan9swnZEDfoXdp_J-CRdriGNiEa03EKGeXxVL2-1TX3_KlxuIYlamN2nEtc9TyJZ5OS1Zdosl7fqRlGzT3Ev76BZYUkodY2tHqSihtkYlrje5">
            <a:extLst>
              <a:ext uri="{FF2B5EF4-FFF2-40B4-BE49-F238E27FC236}">
                <a16:creationId xmlns:a16="http://schemas.microsoft.com/office/drawing/2014/main" id="{5855624B-2DFA-47EF-92C1-74A5360C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07" y="1195731"/>
            <a:ext cx="4727771" cy="345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F857F-04AD-4420-B0BC-3A13A0A41137}"/>
              </a:ext>
            </a:extLst>
          </p:cNvPr>
          <p:cNvSpPr/>
          <p:nvPr/>
        </p:nvSpPr>
        <p:spPr>
          <a:xfrm>
            <a:off x="404871" y="4835190"/>
            <a:ext cx="11691891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 design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begins with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finishes with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performed by alternating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 layers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subsampling layers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performed with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 layers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followed by a final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image classification, this architecture performs better than feed forward neural network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6136B-BFB0-4881-A0DF-8079AD0B171A}"/>
              </a:ext>
            </a:extLst>
          </p:cNvPr>
          <p:cNvSpPr txBox="1"/>
          <p:nvPr/>
        </p:nvSpPr>
        <p:spPr>
          <a:xfrm>
            <a:off x="4793942" y="140820"/>
            <a:ext cx="453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45AED-5997-497E-9B4E-7F458ECEC0B5}"/>
              </a:ext>
            </a:extLst>
          </p:cNvPr>
          <p:cNvSpPr txBox="1"/>
          <p:nvPr/>
        </p:nvSpPr>
        <p:spPr>
          <a:xfrm>
            <a:off x="221942" y="8874"/>
            <a:ext cx="4754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10" name="Picture 4" descr="extract">
            <a:extLst>
              <a:ext uri="{FF2B5EF4-FFF2-40B4-BE49-F238E27FC236}">
                <a16:creationId xmlns:a16="http://schemas.microsoft.com/office/drawing/2014/main" id="{B206115F-4AB3-4C35-A659-96015F18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5" y="699074"/>
            <a:ext cx="11526964" cy="419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I8GRS58S3YiynSnUioocMhYOLnjsEWsmqJ9ktnAqLOVLflejXAFczR64BKacmfv2GHtiGJU_beOJbIRagjNGaq_W7THPSGCg8usC6xt3SL9LzX27dsnfwIoAjWjHecgmuEiHO3mh">
            <a:extLst>
              <a:ext uri="{FF2B5EF4-FFF2-40B4-BE49-F238E27FC236}">
                <a16:creationId xmlns:a16="http://schemas.microsoft.com/office/drawing/2014/main" id="{1E924E7C-D9F1-4844-84C2-5949DEB2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56" y="1718"/>
            <a:ext cx="9390444" cy="26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B65D2-AB51-4304-A0B0-8182270D6B02}"/>
              </a:ext>
            </a:extLst>
          </p:cNvPr>
          <p:cNvSpPr txBox="1"/>
          <p:nvPr/>
        </p:nvSpPr>
        <p:spPr>
          <a:xfrm>
            <a:off x="221942" y="-44394"/>
            <a:ext cx="4754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A2AC7-262B-45F7-B34A-4DC553BA75BB}"/>
              </a:ext>
            </a:extLst>
          </p:cNvPr>
          <p:cNvSpPr txBox="1"/>
          <p:nvPr/>
        </p:nvSpPr>
        <p:spPr>
          <a:xfrm>
            <a:off x="221942" y="451871"/>
            <a:ext cx="453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D9DE-8061-4FFB-AD84-59416A51E04E}"/>
              </a:ext>
            </a:extLst>
          </p:cNvPr>
          <p:cNvSpPr txBox="1"/>
          <p:nvPr/>
        </p:nvSpPr>
        <p:spPr>
          <a:xfrm>
            <a:off x="103573" y="1906656"/>
            <a:ext cx="6942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OUR MODEL</a:t>
            </a: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1 - Convolution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(Conv2D(32, (3, 3),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(128, 128, 3),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#32 Feature maps (slabs), 3x3 convolution, 128x128 image input size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2 - Pooling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(MaxPooling2D(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pool_size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(2, 2)))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3 - convolutional layer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(Conv2D(32, (3, 3),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4 - Pooling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(MaxPooling2D(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pool_size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(2, 2)))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5 - convolutional layer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(Conv2D(32, (3, 3),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(MaxPooling2D(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pool_size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(2, 2)))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6 - Flattening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(Flatten())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C5A93-A6B5-423C-8474-013C2F1FBCD5}"/>
              </a:ext>
            </a:extLst>
          </p:cNvPr>
          <p:cNvSpPr txBox="1"/>
          <p:nvPr/>
        </p:nvSpPr>
        <p:spPr>
          <a:xfrm>
            <a:off x="6915705" y="2237173"/>
            <a:ext cx="51342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 Step 7 - Full connection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(units = 128,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#Step 8 – Dense layer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(units = 1, activation = 'sigmoid’))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(Dense(units = 128,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(Dense(units = 1, activation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Compilation of Classifier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tf.keras.optimizers.Adam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=0.001)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classifier.compile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(optimizer = opt, loss =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binary_crossentropy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', metrics = ['accuracy'])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3A47B-A218-49EB-A5C2-3159CCC32EF6}"/>
              </a:ext>
            </a:extLst>
          </p:cNvPr>
          <p:cNvSpPr txBox="1"/>
          <p:nvPr/>
        </p:nvSpPr>
        <p:spPr>
          <a:xfrm>
            <a:off x="221942" y="97654"/>
            <a:ext cx="5892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290750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559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LEARNING TO CLASSIFY RECEIPTS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 CLASSIFY RECEIPTS</dc:title>
  <dc:creator>Sri KS</dc:creator>
  <cp:lastModifiedBy>Sri KS</cp:lastModifiedBy>
  <cp:revision>18</cp:revision>
  <dcterms:created xsi:type="dcterms:W3CDTF">2019-11-17T23:32:03Z</dcterms:created>
  <dcterms:modified xsi:type="dcterms:W3CDTF">2019-11-18T04:33:16Z</dcterms:modified>
</cp:coreProperties>
</file>