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1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51B3-3B50-4EFB-A28F-DD3C4EE47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A23BC-AB8F-4CDC-B0DB-9DF82F55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the-programming-languages-and-skills-that-pay-the-best-in-2019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latoon.org/the-best-paying-and-most-in-demand-programming-languages-in-2019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axx.com/blog/development-trends/python-developer-salary-us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https://www.techrepublic.com/article/the-programming-languages-and-skills-that-pay-the-best-in-2019/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A23BC-AB8F-4CDC-B0DB-9DF82F554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https://www.codeplatoon.org/the-best-paying-and-most-in-demand-programming-languages-in-2019/</a:t>
            </a:r>
            <a:endParaRPr lang="en-US" dirty="0"/>
          </a:p>
          <a:p>
            <a:r>
              <a:rPr lang="en-US" dirty="0">
                <a:hlinkClick r:id="rId4"/>
              </a:rPr>
              <a:t>https://www.daxx.com/blog/development-trends/python-developer-salary-usa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A23BC-AB8F-4CDC-B0DB-9DF82F5548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21FA-0990-44D2-9BE7-801E9B80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77D4F-27EA-4450-AAED-D856FC625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C4A8-AFE6-4402-BBF5-00EC30EE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77DB-0E2B-4C12-A9FF-DCD77E27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C9FE-552B-46D3-91E0-CA99720C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0612-260A-46D5-B49D-78D3A131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74A6-B7C5-429C-B62E-C8E3F3BF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88E2-1525-4BDE-9D68-5B5AE3E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BBD9-64B7-4F44-8437-35489699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36D4-3CBE-409B-8C4D-4A3B2053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73DE0-FBDB-4AD1-B2A2-1F4D70B7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5E47F-7719-435D-83C5-2534F3AE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EE05-0983-49A1-B0CB-402FFC85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CC7-37FF-4E91-9E97-C8F7305D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2ED3-41EB-42B7-901B-DE0B7815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D5F-D08A-49E4-9051-537F9279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1245-A9AB-48B2-9E62-086867B9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A306-E9AD-4457-892B-118A78C4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6CAD-8B0C-467B-85BE-F2A4803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3BC4-847F-455F-8DFD-A1F662E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0D58-B6C7-4561-AEAE-D3ECB54E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42FC-11B4-475A-A999-980E7A25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0A9-62C4-496F-894B-B205817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2F53-0A71-4FEA-9FA3-192DA96A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5A35-A180-4B3F-A412-D21394E5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FAEB-43ED-4BA7-9ED7-D8975CBC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C500-C3F1-4BE4-A98E-9F3E687C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F806A-5C07-4EE7-B8D9-C4A4E715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CCA9-126C-434F-B032-C890B5DD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49C13-26D9-4899-9555-EF70ACF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B828-6052-4BFE-A4C6-D64F65FB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9B7B-A6B1-4747-AF56-762E8CE8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7F681-907E-4675-BF7C-C0167576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C5297-C0C4-47CE-A38B-1F7EC2FBD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ACFB2-4A59-4651-B468-B5B41ADA8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21BDE-E4C0-4901-88E0-9CC4E554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42198-6DC7-4C14-BDF0-9F4F5042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6AFF-0455-460A-BD75-D6A06C8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1036E-6367-43FE-B9C1-5A6E1805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51F2-F83A-4332-B716-D9F539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529CA-6012-4307-8754-FF54606C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71D44-335C-4CF9-92DD-C1E3562D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ED7D-BF2C-4053-BBB7-9DDB983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464B4-E988-4779-8771-20EDA84D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14B2C-390F-4BFB-8A24-E1F17F3C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85212-7B99-478D-9C51-E60AB1D0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863-4A01-4615-BA86-1A7A4340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F9D0-F172-4733-92E6-33B93D92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9935-D3D0-437B-8F33-52E6FA26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08BB-F55E-4ECC-B7C2-2A84D739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3636-1C99-4BF9-B5A1-986EA75D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0789-1940-445A-8913-8387AEFF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6CD9-DC3B-45A6-881C-372C2DA8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4FE45-A2FB-447A-BB6B-4CB057E7A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69DE-4FE9-4B40-93F0-EEF41823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ED8E-BD24-431B-859C-E2A202CC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6CE58-C706-4BC4-B2C7-57751210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1D55-9405-4A45-B6D0-164F3527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348A5-106E-4CF0-997B-89149349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6662-445C-4FF5-9403-4D97E0B1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2956-F009-4949-A183-FAD1F97E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6975-3C5C-4C6B-9777-BA1CF9E52D6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4A71-F06D-4916-B4E6-468CC5CF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F02D-EF4D-46CF-A774-81FD987EB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924-2C0C-437F-92DC-8A2E52E0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rikrishnak@mail.usf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16-us2.startpage.com/cgi-bin/serveimage?url=https%3A%2F%2Fmyareanetwork-photos.s3.amazonaws.com%2Fbizlist_photos%2Ff%2F198006_1455913175.jpg&amp;sp=9cd1e7628a68c8ed614d68a4e4abf8bc&amp;anticache=684593">
            <a:extLst>
              <a:ext uri="{FF2B5EF4-FFF2-40B4-BE49-F238E27FC236}">
                <a16:creationId xmlns:a16="http://schemas.microsoft.com/office/drawing/2014/main" id="{D4B9C7B1-2687-4538-A146-BD5A580C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85641" cy="48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895E6-28C2-488E-A29E-1D0F41406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48" y="4028100"/>
            <a:ext cx="5694452" cy="2829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75D502-AD17-4030-9323-2B7EA9AEAC8E}"/>
              </a:ext>
            </a:extLst>
          </p:cNvPr>
          <p:cNvSpPr/>
          <p:nvPr/>
        </p:nvSpPr>
        <p:spPr>
          <a:xfrm>
            <a:off x="0" y="4981385"/>
            <a:ext cx="5490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Masters in Business Analytics and Information Systems University of South Florida </a:t>
            </a:r>
          </a:p>
          <a:p>
            <a:r>
              <a:rPr lang="en-US" b="1" u="sng" dirty="0"/>
              <a:t>Graduating May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2FBB1-8660-4FFD-9BCF-B8163C607277}"/>
              </a:ext>
            </a:extLst>
          </p:cNvPr>
          <p:cNvSpPr txBox="1"/>
          <p:nvPr/>
        </p:nvSpPr>
        <p:spPr>
          <a:xfrm>
            <a:off x="0" y="5978971"/>
            <a:ext cx="559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linkClick r:id="rId4"/>
              </a:rPr>
              <a:t>srikrishnak@mail.usf.edu</a:t>
            </a:r>
            <a:endParaRPr lang="en-US" b="1" u="sng" dirty="0"/>
          </a:p>
          <a:p>
            <a:r>
              <a:rPr lang="en-US" b="1" u="sng" dirty="0"/>
              <a:t>813-605-9805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FB41D3-2192-47A4-BB78-F2058C1C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641" y="0"/>
            <a:ext cx="5706359" cy="2330245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/>
                </a:solidFill>
              </a:rPr>
              <a:t>PYTHON</a:t>
            </a:r>
            <a:br>
              <a:rPr lang="en-US" sz="9600" b="1" dirty="0">
                <a:solidFill>
                  <a:schemeClr val="accent1"/>
                </a:solidFill>
              </a:rPr>
            </a:br>
            <a:r>
              <a:rPr lang="en-US" sz="3600" b="1" dirty="0">
                <a:solidFill>
                  <a:schemeClr val="accent1"/>
                </a:solidFill>
              </a:rPr>
              <a:t>CODING CAMP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E7A9F-AEA6-45EB-818A-EC536A2AF9C5}"/>
              </a:ext>
            </a:extLst>
          </p:cNvPr>
          <p:cNvSpPr txBox="1"/>
          <p:nvPr/>
        </p:nvSpPr>
        <p:spPr>
          <a:xfrm>
            <a:off x="8679024" y="233024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Oct 10 2019</a:t>
            </a:r>
          </a:p>
        </p:txBody>
      </p:sp>
    </p:spTree>
    <p:extLst>
      <p:ext uri="{BB962C8B-B14F-4D97-AF65-F5344CB8AC3E}">
        <p14:creationId xmlns:p14="http://schemas.microsoft.com/office/powerpoint/2010/main" val="141901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4B9740-4141-4353-810A-F76140B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29033"/>
              </p:ext>
            </p:extLst>
          </p:nvPr>
        </p:nvGraphicFramePr>
        <p:xfrm>
          <a:off x="2094271" y="1227873"/>
          <a:ext cx="7708491" cy="5202422"/>
        </p:xfrm>
        <a:graphic>
          <a:graphicData uri="http://schemas.openxmlformats.org/drawingml/2006/table">
            <a:tbl>
              <a:tblPr/>
              <a:tblGrid>
                <a:gridCol w="3063543">
                  <a:extLst>
                    <a:ext uri="{9D8B030D-6E8A-4147-A177-3AD203B41FA5}">
                      <a16:colId xmlns:a16="http://schemas.microsoft.com/office/drawing/2014/main" val="2609971238"/>
                    </a:ext>
                  </a:extLst>
                </a:gridCol>
                <a:gridCol w="3142333">
                  <a:extLst>
                    <a:ext uri="{9D8B030D-6E8A-4147-A177-3AD203B41FA5}">
                      <a16:colId xmlns:a16="http://schemas.microsoft.com/office/drawing/2014/main" val="2659372746"/>
                    </a:ext>
                  </a:extLst>
                </a:gridCol>
                <a:gridCol w="1502615">
                  <a:extLst>
                    <a:ext uri="{9D8B030D-6E8A-4147-A177-3AD203B41FA5}">
                      <a16:colId xmlns:a16="http://schemas.microsoft.com/office/drawing/2014/main" val="3884333664"/>
                    </a:ext>
                  </a:extLst>
                </a:gridCol>
              </a:tblGrid>
              <a:tr h="787082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Language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Average salary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YoY % Increase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79172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1.Golang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$132,827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71191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 Perl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$110,678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-2.7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46504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 Shell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$109,518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4.0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5423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 Node.js JavaScript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$105,418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3.7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57956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 Java/J2EE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$105,164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2.6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27188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6. TypeScript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$103,680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1.7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437638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 Python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$103,587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0.4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61917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8. Ruby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$ 102,086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-1.2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311307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9. Swift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$ 101,631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3.2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60421"/>
                  </a:ext>
                </a:extLst>
              </a:tr>
              <a:tr h="4415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10. C#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$101,566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1.8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622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49C0F3-2A50-4FCD-A260-11A8BCC7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98" y="232546"/>
            <a:ext cx="932308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roxima Nova"/>
              </a:rPr>
              <a:t>Highest-paid programming and scripting languages in 2018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6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2B7DC-A053-481E-9BCF-F3E31AF8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543050"/>
            <a:ext cx="10096500" cy="3771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73F0241-3F61-4F8E-8D4F-C539C290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98" y="232546"/>
            <a:ext cx="932308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Proxima Nova"/>
              </a:rPr>
              <a:t>Highest-paid programming and scripting languages in 2018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82EA3-5D51-43BD-A983-CF1071EA95FA}"/>
              </a:ext>
            </a:extLst>
          </p:cNvPr>
          <p:cNvSpPr txBox="1"/>
          <p:nvPr/>
        </p:nvSpPr>
        <p:spPr>
          <a:xfrm>
            <a:off x="4448560" y="5729474"/>
            <a:ext cx="353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is better?</a:t>
            </a:r>
          </a:p>
        </p:txBody>
      </p:sp>
    </p:spTree>
    <p:extLst>
      <p:ext uri="{BB962C8B-B14F-4D97-AF65-F5344CB8AC3E}">
        <p14:creationId xmlns:p14="http://schemas.microsoft.com/office/powerpoint/2010/main" val="176117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7CC97-B8B9-4EFA-A8D5-1956395B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91AEC-2D33-4E6E-8DCC-476A832B48B0}"/>
              </a:ext>
            </a:extLst>
          </p:cNvPr>
          <p:cNvSpPr txBox="1"/>
          <p:nvPr/>
        </p:nvSpPr>
        <p:spPr>
          <a:xfrm>
            <a:off x="3746091" y="3429000"/>
            <a:ext cx="603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/Project folder to upload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FD9D-2389-4DE4-84FA-9101720748A5}"/>
              </a:ext>
            </a:extLst>
          </p:cNvPr>
          <p:cNvSpPr txBox="1"/>
          <p:nvPr/>
        </p:nvSpPr>
        <p:spPr>
          <a:xfrm>
            <a:off x="3746091" y="4497169"/>
            <a:ext cx="648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Hands-on Programming Follows…</a:t>
            </a:r>
          </a:p>
        </p:txBody>
      </p:sp>
    </p:spTree>
    <p:extLst>
      <p:ext uri="{BB962C8B-B14F-4D97-AF65-F5344CB8AC3E}">
        <p14:creationId xmlns:p14="http://schemas.microsoft.com/office/powerpoint/2010/main" val="284659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167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 Nova</vt:lpstr>
      <vt:lpstr>Office Theme</vt:lpstr>
      <vt:lpstr>PYTHON CODING CAMP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CAMP</dc:title>
  <dc:creator>Sri KS</dc:creator>
  <cp:lastModifiedBy>Sri KS</cp:lastModifiedBy>
  <cp:revision>6</cp:revision>
  <dcterms:created xsi:type="dcterms:W3CDTF">2019-10-08T03:33:41Z</dcterms:created>
  <dcterms:modified xsi:type="dcterms:W3CDTF">2019-10-08T06:15:27Z</dcterms:modified>
</cp:coreProperties>
</file>