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B2B2B2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 rot="18900000">
            <a:off x="-1256030" y="-889635"/>
            <a:ext cx="8229600" cy="9632950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39" h="15191">
                <a:moveTo>
                  <a:pt x="12939" y="5283"/>
                </a:moveTo>
                <a:lnTo>
                  <a:pt x="12921" y="5285"/>
                </a:lnTo>
                <a:lnTo>
                  <a:pt x="12889" y="5287"/>
                </a:lnTo>
                <a:lnTo>
                  <a:pt x="12857" y="5288"/>
                </a:lnTo>
                <a:lnTo>
                  <a:pt x="12825" y="5289"/>
                </a:lnTo>
                <a:lnTo>
                  <a:pt x="6522" y="5289"/>
                </a:lnTo>
                <a:cubicBezTo>
                  <a:pt x="5834" y="5310"/>
                  <a:pt x="5280" y="4680"/>
                  <a:pt x="5297" y="4064"/>
                </a:cubicBezTo>
                <a:lnTo>
                  <a:pt x="5297" y="2359"/>
                </a:lnTo>
                <a:lnTo>
                  <a:pt x="7656" y="0"/>
                </a:lnTo>
                <a:lnTo>
                  <a:pt x="12939" y="5283"/>
                </a:lnTo>
                <a:close/>
                <a:moveTo>
                  <a:pt x="1829" y="5826"/>
                </a:moveTo>
                <a:lnTo>
                  <a:pt x="5959" y="5826"/>
                </a:lnTo>
                <a:cubicBezTo>
                  <a:pt x="6844" y="5799"/>
                  <a:pt x="7557" y="6610"/>
                  <a:pt x="7536" y="7403"/>
                </a:cubicBezTo>
                <a:lnTo>
                  <a:pt x="7536" y="15191"/>
                </a:lnTo>
                <a:lnTo>
                  <a:pt x="0" y="7656"/>
                </a:lnTo>
                <a:lnTo>
                  <a:pt x="1829" y="5826"/>
                </a:lnTo>
                <a:close/>
              </a:path>
            </a:pathLst>
          </a:custGeom>
          <a:blipFill rotWithShape="0">
            <a:blip r:embed="rId1"/>
            <a:stretch>
              <a:fillRect l="-87000" t="-18000" b="-30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49" name="Text Box 48"/>
          <p:cNvSpPr txBox="1"/>
          <p:nvPr/>
        </p:nvSpPr>
        <p:spPr>
          <a:xfrm>
            <a:off x="2914650" y="391795"/>
            <a:ext cx="908685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8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Lanka Sugar             Company </a:t>
            </a:r>
            <a:endParaRPr lang="en-US" sz="8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8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</a:t>
            </a:r>
            <a:r>
              <a:rPr lang="en-US" sz="6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(Pelwatte)</a:t>
            </a:r>
            <a:endParaRPr lang="en-US" sz="6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s 50"/>
          <p:cNvSpPr/>
          <p:nvPr/>
        </p:nvSpPr>
        <p:spPr>
          <a:xfrm rot="5400000">
            <a:off x="3382645" y="2483485"/>
            <a:ext cx="4030980" cy="190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7002780" y="5247005"/>
            <a:ext cx="4674870" cy="138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sz="2800" b="1"/>
              <a:t>Sahan Kaushalya</a:t>
            </a:r>
            <a:endParaRPr lang="en-US" sz="2800" b="1"/>
          </a:p>
          <a:p>
            <a:pPr algn="l"/>
            <a:r>
              <a:rPr lang="en-US" sz="2800" b="1"/>
              <a:t>University College Of Jaffna </a:t>
            </a:r>
            <a:endParaRPr lang="en-US" sz="2800" b="1"/>
          </a:p>
          <a:p>
            <a:pPr algn="l"/>
            <a:r>
              <a:rPr lang="en-US" sz="2800" b="1"/>
              <a:t>2023/11/10</a:t>
            </a:r>
            <a:endParaRPr lang="en-US" sz="2800" b="1"/>
          </a:p>
        </p:txBody>
      </p:sp>
      <p:sp>
        <p:nvSpPr>
          <p:cNvPr id="53" name="Rectangles 52"/>
          <p:cNvSpPr/>
          <p:nvPr/>
        </p:nvSpPr>
        <p:spPr>
          <a:xfrm rot="5400000" flipV="1">
            <a:off x="10976610" y="5777230"/>
            <a:ext cx="155448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600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04</a:t>
            </a:r>
            <a:r>
              <a:rPr lang="en-US" sz="480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Mills</a:t>
            </a:r>
            <a:endParaRPr lang="en-US" sz="480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426960" y="0"/>
            <a:ext cx="4765040" cy="6858635"/>
          </a:xfrm>
          <a:custGeom>
            <a:avLst/>
            <a:gdLst>
              <a:gd name="connsiteX0" fmla="*/ 0 w 7504"/>
              <a:gd name="connsiteY0" fmla="*/ 3916 h 10801"/>
              <a:gd name="connsiteX1" fmla="*/ 2374 w 7504"/>
              <a:gd name="connsiteY1" fmla="*/ 0 h 10801"/>
              <a:gd name="connsiteX2" fmla="*/ 7504 w 7504"/>
              <a:gd name="connsiteY2" fmla="*/ 0 h 10801"/>
              <a:gd name="connsiteX3" fmla="*/ 7504 w 7504"/>
              <a:gd name="connsiteY3" fmla="*/ 10801 h 10801"/>
              <a:gd name="connsiteX4" fmla="*/ 2374 w 7504"/>
              <a:gd name="connsiteY4" fmla="*/ 10801 h 10801"/>
              <a:gd name="connsiteX5" fmla="*/ 0 w 7504"/>
              <a:gd name="connsiteY5" fmla="*/ 3916 h 10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4" h="10801">
                <a:moveTo>
                  <a:pt x="0" y="3916"/>
                </a:moveTo>
                <a:lnTo>
                  <a:pt x="2374" y="0"/>
                </a:lnTo>
                <a:lnTo>
                  <a:pt x="7504" y="0"/>
                </a:lnTo>
                <a:lnTo>
                  <a:pt x="7504" y="10801"/>
                </a:lnTo>
                <a:lnTo>
                  <a:pt x="2374" y="10801"/>
                </a:lnTo>
                <a:lnTo>
                  <a:pt x="0" y="3916"/>
                </a:lnTo>
                <a:close/>
              </a:path>
            </a:pathLst>
          </a:custGeom>
          <a:blipFill rotWithShape="0">
            <a:blip r:embed="rId1">
              <a:alphaModFix amt="88000"/>
            </a:blip>
            <a:stretch>
              <a:fillRect l="-68000" t="-1000" r="-50000" b="-1000"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54000" y="1367790"/>
            <a:ext cx="8383905" cy="5490210"/>
          </a:xfrm>
          <a:custGeom>
            <a:avLst/>
            <a:gdLst>
              <a:gd name="connsiteX0" fmla="*/ 0 w 12772"/>
              <a:gd name="connsiteY0" fmla="*/ 23 h 7660"/>
              <a:gd name="connsiteX1" fmla="*/ 5047 w 12772"/>
              <a:gd name="connsiteY1" fmla="*/ 0 h 7660"/>
              <a:gd name="connsiteX2" fmla="*/ 10067 w 12772"/>
              <a:gd name="connsiteY2" fmla="*/ 25 h 7660"/>
              <a:gd name="connsiteX3" fmla="*/ 12772 w 12772"/>
              <a:gd name="connsiteY3" fmla="*/ 7660 h 7660"/>
              <a:gd name="connsiteX4" fmla="*/ 71 w 12772"/>
              <a:gd name="connsiteY4" fmla="*/ 7638 h 7660"/>
              <a:gd name="connsiteX5" fmla="*/ 0 w 12772"/>
              <a:gd name="connsiteY5" fmla="*/ 23 h 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72" h="7660">
                <a:moveTo>
                  <a:pt x="0" y="23"/>
                </a:moveTo>
                <a:lnTo>
                  <a:pt x="5047" y="0"/>
                </a:lnTo>
                <a:lnTo>
                  <a:pt x="10067" y="25"/>
                </a:lnTo>
                <a:lnTo>
                  <a:pt x="12772" y="7660"/>
                </a:lnTo>
                <a:lnTo>
                  <a:pt x="71" y="7638"/>
                </a:lnTo>
                <a:lnTo>
                  <a:pt x="0" y="23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6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05</a:t>
            </a:r>
            <a:r>
              <a:rPr lang="en-US" sz="4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Boiler</a:t>
            </a:r>
            <a:endParaRPr lang="en-US" sz="4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426960" y="0"/>
            <a:ext cx="4765040" cy="6858635"/>
          </a:xfrm>
          <a:custGeom>
            <a:avLst/>
            <a:gdLst>
              <a:gd name="connsiteX0" fmla="*/ 0 w 7504"/>
              <a:gd name="connsiteY0" fmla="*/ 3916 h 10801"/>
              <a:gd name="connsiteX1" fmla="*/ 2374 w 7504"/>
              <a:gd name="connsiteY1" fmla="*/ 0 h 10801"/>
              <a:gd name="connsiteX2" fmla="*/ 7504 w 7504"/>
              <a:gd name="connsiteY2" fmla="*/ 0 h 10801"/>
              <a:gd name="connsiteX3" fmla="*/ 7504 w 7504"/>
              <a:gd name="connsiteY3" fmla="*/ 10801 h 10801"/>
              <a:gd name="connsiteX4" fmla="*/ 2374 w 7504"/>
              <a:gd name="connsiteY4" fmla="*/ 10801 h 10801"/>
              <a:gd name="connsiteX5" fmla="*/ 0 w 7504"/>
              <a:gd name="connsiteY5" fmla="*/ 3916 h 10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4" h="10801">
                <a:moveTo>
                  <a:pt x="0" y="3916"/>
                </a:moveTo>
                <a:lnTo>
                  <a:pt x="2374" y="0"/>
                </a:lnTo>
                <a:lnTo>
                  <a:pt x="7504" y="0"/>
                </a:lnTo>
                <a:lnTo>
                  <a:pt x="7504" y="10801"/>
                </a:lnTo>
                <a:lnTo>
                  <a:pt x="2374" y="10801"/>
                </a:lnTo>
                <a:lnTo>
                  <a:pt x="0" y="3916"/>
                </a:lnTo>
                <a:close/>
              </a:path>
            </a:pathLst>
          </a:custGeom>
          <a:blipFill rotWithShape="0">
            <a:blip r:embed="rId1">
              <a:alphaModFix amt="88000"/>
            </a:blip>
            <a:stretch>
              <a:fillRect l="-68000" t="-1000" r="-50000" b="-1000"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54000" y="1367790"/>
            <a:ext cx="8383905" cy="5490210"/>
          </a:xfrm>
          <a:custGeom>
            <a:avLst/>
            <a:gdLst>
              <a:gd name="connsiteX0" fmla="*/ 0 w 12772"/>
              <a:gd name="connsiteY0" fmla="*/ 23 h 7660"/>
              <a:gd name="connsiteX1" fmla="*/ 5047 w 12772"/>
              <a:gd name="connsiteY1" fmla="*/ 0 h 7660"/>
              <a:gd name="connsiteX2" fmla="*/ 10067 w 12772"/>
              <a:gd name="connsiteY2" fmla="*/ 25 h 7660"/>
              <a:gd name="connsiteX3" fmla="*/ 12772 w 12772"/>
              <a:gd name="connsiteY3" fmla="*/ 7660 h 7660"/>
              <a:gd name="connsiteX4" fmla="*/ 71 w 12772"/>
              <a:gd name="connsiteY4" fmla="*/ 7638 h 7660"/>
              <a:gd name="connsiteX5" fmla="*/ 0 w 12772"/>
              <a:gd name="connsiteY5" fmla="*/ 23 h 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72" h="7660">
                <a:moveTo>
                  <a:pt x="0" y="23"/>
                </a:moveTo>
                <a:lnTo>
                  <a:pt x="5047" y="0"/>
                </a:lnTo>
                <a:lnTo>
                  <a:pt x="10067" y="25"/>
                </a:lnTo>
                <a:lnTo>
                  <a:pt x="12772" y="7660"/>
                </a:lnTo>
                <a:lnTo>
                  <a:pt x="71" y="7638"/>
                </a:lnTo>
                <a:lnTo>
                  <a:pt x="0" y="2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ngwing.c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9025" y="0"/>
            <a:ext cx="74739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1" name="Rounded Rectangle 100"/>
          <p:cNvSpPr/>
          <p:nvPr/>
        </p:nvSpPr>
        <p:spPr>
          <a:xfrm>
            <a:off x="962025" y="2143125"/>
            <a:ext cx="1847850" cy="28003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Text Box 83"/>
          <p:cNvSpPr txBox="1"/>
          <p:nvPr/>
        </p:nvSpPr>
        <p:spPr>
          <a:xfrm>
            <a:off x="657225" y="342900"/>
            <a:ext cx="7010400" cy="110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sz="66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Contents</a:t>
            </a:r>
            <a:endParaRPr lang="en-US" sz="6600" b="1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Text Box 85"/>
          <p:cNvSpPr txBox="1"/>
          <p:nvPr/>
        </p:nvSpPr>
        <p:spPr>
          <a:xfrm>
            <a:off x="1127125" y="2635885"/>
            <a:ext cx="19240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solidFill>
                  <a:schemeClr val="bg1"/>
                </a:solidFill>
              </a:rPr>
              <a:t>01</a:t>
            </a:r>
            <a:endParaRPr lang="en-US" sz="4800" b="1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Quality </a:t>
            </a:r>
            <a:endParaRPr lang="en-US" sz="3200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Control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7" name="Text Box 86"/>
          <p:cNvSpPr txBox="1"/>
          <p:nvPr/>
        </p:nvSpPr>
        <p:spPr>
          <a:xfrm>
            <a:off x="3241675" y="2635885"/>
            <a:ext cx="19240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solidFill>
                  <a:schemeClr val="bg1"/>
                </a:solidFill>
              </a:rPr>
              <a:t>02</a:t>
            </a:r>
            <a:endParaRPr lang="en-US" sz="4800" b="1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Unloader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8" name="Text Box 87"/>
          <p:cNvSpPr txBox="1"/>
          <p:nvPr/>
        </p:nvSpPr>
        <p:spPr>
          <a:xfrm>
            <a:off x="7470775" y="2635885"/>
            <a:ext cx="19240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solidFill>
                  <a:schemeClr val="bg1"/>
                </a:solidFill>
              </a:rPr>
              <a:t>04</a:t>
            </a:r>
            <a:endParaRPr lang="en-US" sz="4800" b="1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Mills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9585325" y="2635885"/>
            <a:ext cx="19240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solidFill>
                  <a:schemeClr val="bg1"/>
                </a:solidFill>
              </a:rPr>
              <a:t>05</a:t>
            </a:r>
            <a:endParaRPr lang="en-US" sz="4800" b="1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Boiler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0" name="Text Box 89"/>
          <p:cNvSpPr txBox="1"/>
          <p:nvPr/>
        </p:nvSpPr>
        <p:spPr>
          <a:xfrm>
            <a:off x="5356225" y="2635885"/>
            <a:ext cx="19240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solidFill>
                  <a:schemeClr val="bg1"/>
                </a:solidFill>
              </a:rPr>
              <a:t>03</a:t>
            </a:r>
            <a:endParaRPr lang="en-US" sz="4800" b="1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Pre Mill</a:t>
            </a:r>
            <a:endParaRPr 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" name="Rounded Rectangle 101"/>
          <p:cNvSpPr/>
          <p:nvPr/>
        </p:nvSpPr>
        <p:spPr>
          <a:xfrm>
            <a:off x="3051175" y="2143125"/>
            <a:ext cx="1847850" cy="280035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Text Box 83"/>
          <p:cNvSpPr txBox="1"/>
          <p:nvPr/>
        </p:nvSpPr>
        <p:spPr>
          <a:xfrm>
            <a:off x="657225" y="342900"/>
            <a:ext cx="7010400" cy="110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sz="66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Contents</a:t>
            </a:r>
            <a:endParaRPr lang="en-US" sz="66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Text Box 85"/>
          <p:cNvSpPr txBox="1"/>
          <p:nvPr/>
        </p:nvSpPr>
        <p:spPr>
          <a:xfrm>
            <a:off x="1127125" y="2635885"/>
            <a:ext cx="19240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solidFill>
                  <a:schemeClr val="bg1"/>
                </a:solidFill>
              </a:rPr>
              <a:t>01</a:t>
            </a:r>
            <a:endParaRPr lang="en-US" sz="4800" b="1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Quality </a:t>
            </a:r>
            <a:endParaRPr lang="en-US" sz="3200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Control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7" name="Text Box 86"/>
          <p:cNvSpPr txBox="1"/>
          <p:nvPr/>
        </p:nvSpPr>
        <p:spPr>
          <a:xfrm>
            <a:off x="3241675" y="2635885"/>
            <a:ext cx="19240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solidFill>
                  <a:schemeClr val="bg1"/>
                </a:solidFill>
              </a:rPr>
              <a:t>02</a:t>
            </a:r>
            <a:endParaRPr lang="en-US" sz="4800" b="1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Unloader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8" name="Text Box 87"/>
          <p:cNvSpPr txBox="1"/>
          <p:nvPr/>
        </p:nvSpPr>
        <p:spPr>
          <a:xfrm>
            <a:off x="7470775" y="2635885"/>
            <a:ext cx="19240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solidFill>
                  <a:schemeClr val="bg1"/>
                </a:solidFill>
              </a:rPr>
              <a:t>04</a:t>
            </a:r>
            <a:endParaRPr lang="en-US" sz="4800" b="1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Mills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9585325" y="2635885"/>
            <a:ext cx="19240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solidFill>
                  <a:schemeClr val="bg1"/>
                </a:solidFill>
              </a:rPr>
              <a:t>05</a:t>
            </a:r>
            <a:endParaRPr lang="en-US" sz="4800" b="1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Boiler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0" name="Text Box 89"/>
          <p:cNvSpPr txBox="1"/>
          <p:nvPr/>
        </p:nvSpPr>
        <p:spPr>
          <a:xfrm>
            <a:off x="5356225" y="2635885"/>
            <a:ext cx="19240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solidFill>
                  <a:schemeClr val="bg1"/>
                </a:solidFill>
              </a:rPr>
              <a:t>03</a:t>
            </a:r>
            <a:endParaRPr lang="en-US" sz="4800" b="1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Pre Mill</a:t>
            </a:r>
            <a:endParaRPr 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3" name="Rounded Rectangle 102"/>
          <p:cNvSpPr/>
          <p:nvPr/>
        </p:nvSpPr>
        <p:spPr>
          <a:xfrm>
            <a:off x="5140325" y="2143125"/>
            <a:ext cx="1847850" cy="280035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Text Box 83"/>
          <p:cNvSpPr txBox="1"/>
          <p:nvPr/>
        </p:nvSpPr>
        <p:spPr>
          <a:xfrm>
            <a:off x="657225" y="342900"/>
            <a:ext cx="7010400" cy="110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sz="66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Contents</a:t>
            </a:r>
            <a:endParaRPr lang="en-US" sz="66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Text Box 85"/>
          <p:cNvSpPr txBox="1"/>
          <p:nvPr/>
        </p:nvSpPr>
        <p:spPr>
          <a:xfrm>
            <a:off x="1127125" y="2635885"/>
            <a:ext cx="19240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solidFill>
                  <a:schemeClr val="bg1"/>
                </a:solidFill>
              </a:rPr>
              <a:t>01</a:t>
            </a:r>
            <a:endParaRPr lang="en-US" sz="4800" b="1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Quality </a:t>
            </a:r>
            <a:endParaRPr lang="en-US" sz="3200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Control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7" name="Text Box 86"/>
          <p:cNvSpPr txBox="1"/>
          <p:nvPr/>
        </p:nvSpPr>
        <p:spPr>
          <a:xfrm>
            <a:off x="3241675" y="2635885"/>
            <a:ext cx="19240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solidFill>
                  <a:schemeClr val="bg1"/>
                </a:solidFill>
              </a:rPr>
              <a:t>02</a:t>
            </a:r>
            <a:endParaRPr lang="en-US" sz="4800" b="1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Unloader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8" name="Text Box 87"/>
          <p:cNvSpPr txBox="1"/>
          <p:nvPr/>
        </p:nvSpPr>
        <p:spPr>
          <a:xfrm>
            <a:off x="7470775" y="2635885"/>
            <a:ext cx="19240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solidFill>
                  <a:schemeClr val="bg1"/>
                </a:solidFill>
              </a:rPr>
              <a:t>04</a:t>
            </a:r>
            <a:endParaRPr lang="en-US" sz="4800" b="1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Mills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9585325" y="2635885"/>
            <a:ext cx="19240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solidFill>
                  <a:schemeClr val="bg1"/>
                </a:solidFill>
              </a:rPr>
              <a:t>05</a:t>
            </a:r>
            <a:endParaRPr lang="en-US" sz="4800" b="1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Boiler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0" name="Text Box 89"/>
          <p:cNvSpPr txBox="1"/>
          <p:nvPr/>
        </p:nvSpPr>
        <p:spPr>
          <a:xfrm>
            <a:off x="5356225" y="2635885"/>
            <a:ext cx="19240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solidFill>
                  <a:schemeClr val="bg1"/>
                </a:solidFill>
              </a:rPr>
              <a:t>03</a:t>
            </a:r>
            <a:endParaRPr lang="en-US" sz="4800" b="1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Pre Mill</a:t>
            </a:r>
            <a:endParaRPr 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4" name="Rounded Rectangle 103"/>
          <p:cNvSpPr/>
          <p:nvPr/>
        </p:nvSpPr>
        <p:spPr>
          <a:xfrm>
            <a:off x="7229475" y="2143125"/>
            <a:ext cx="1847850" cy="28003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Text Box 83"/>
          <p:cNvSpPr txBox="1"/>
          <p:nvPr/>
        </p:nvSpPr>
        <p:spPr>
          <a:xfrm>
            <a:off x="657225" y="342900"/>
            <a:ext cx="7010400" cy="110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sz="66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Contents</a:t>
            </a:r>
            <a:endParaRPr lang="en-US" sz="66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Text Box 85"/>
          <p:cNvSpPr txBox="1"/>
          <p:nvPr/>
        </p:nvSpPr>
        <p:spPr>
          <a:xfrm>
            <a:off x="1127125" y="2635885"/>
            <a:ext cx="19240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solidFill>
                  <a:schemeClr val="bg1"/>
                </a:solidFill>
              </a:rPr>
              <a:t>01</a:t>
            </a:r>
            <a:endParaRPr lang="en-US" sz="4800" b="1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Quality </a:t>
            </a:r>
            <a:endParaRPr lang="en-US" sz="3200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Control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7" name="Text Box 86"/>
          <p:cNvSpPr txBox="1"/>
          <p:nvPr/>
        </p:nvSpPr>
        <p:spPr>
          <a:xfrm>
            <a:off x="3241675" y="2635885"/>
            <a:ext cx="19240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solidFill>
                  <a:schemeClr val="bg1"/>
                </a:solidFill>
              </a:rPr>
              <a:t>02</a:t>
            </a:r>
            <a:endParaRPr lang="en-US" sz="4800" b="1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Unloader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8" name="Text Box 87"/>
          <p:cNvSpPr txBox="1"/>
          <p:nvPr/>
        </p:nvSpPr>
        <p:spPr>
          <a:xfrm>
            <a:off x="7470775" y="2635885"/>
            <a:ext cx="19240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solidFill>
                  <a:schemeClr val="bg1"/>
                </a:solidFill>
              </a:rPr>
              <a:t>04</a:t>
            </a:r>
            <a:endParaRPr lang="en-US" sz="4800" b="1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Mills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9585325" y="2635885"/>
            <a:ext cx="19240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solidFill>
                  <a:schemeClr val="bg1"/>
                </a:solidFill>
              </a:rPr>
              <a:t>05</a:t>
            </a:r>
            <a:endParaRPr lang="en-US" sz="4800" b="1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Boiler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0" name="Text Box 89"/>
          <p:cNvSpPr txBox="1"/>
          <p:nvPr/>
        </p:nvSpPr>
        <p:spPr>
          <a:xfrm>
            <a:off x="5356225" y="2635885"/>
            <a:ext cx="19240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solidFill>
                  <a:schemeClr val="bg1"/>
                </a:solidFill>
              </a:rPr>
              <a:t>03</a:t>
            </a:r>
            <a:endParaRPr lang="en-US" sz="4800" b="1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Pre Mill</a:t>
            </a:r>
            <a:endParaRPr 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5" name="Rounded Rectangle 104"/>
          <p:cNvSpPr/>
          <p:nvPr/>
        </p:nvSpPr>
        <p:spPr>
          <a:xfrm>
            <a:off x="9318625" y="2143125"/>
            <a:ext cx="1847850" cy="280035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Text Box 83"/>
          <p:cNvSpPr txBox="1"/>
          <p:nvPr/>
        </p:nvSpPr>
        <p:spPr>
          <a:xfrm>
            <a:off x="657225" y="342900"/>
            <a:ext cx="7010400" cy="110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sz="66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Contents</a:t>
            </a:r>
            <a:endParaRPr lang="en-US" sz="66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Text Box 85"/>
          <p:cNvSpPr txBox="1"/>
          <p:nvPr/>
        </p:nvSpPr>
        <p:spPr>
          <a:xfrm>
            <a:off x="1127125" y="2635885"/>
            <a:ext cx="19240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solidFill>
                  <a:schemeClr val="bg1"/>
                </a:solidFill>
              </a:rPr>
              <a:t>01</a:t>
            </a:r>
            <a:endParaRPr lang="en-US" sz="4800" b="1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Quality </a:t>
            </a:r>
            <a:endParaRPr lang="en-US" sz="3200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Control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7" name="Text Box 86"/>
          <p:cNvSpPr txBox="1"/>
          <p:nvPr/>
        </p:nvSpPr>
        <p:spPr>
          <a:xfrm>
            <a:off x="3241675" y="2635885"/>
            <a:ext cx="19240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solidFill>
                  <a:schemeClr val="bg1"/>
                </a:solidFill>
              </a:rPr>
              <a:t>02</a:t>
            </a:r>
            <a:endParaRPr lang="en-US" sz="4800" b="1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Unloader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8" name="Text Box 87"/>
          <p:cNvSpPr txBox="1"/>
          <p:nvPr/>
        </p:nvSpPr>
        <p:spPr>
          <a:xfrm>
            <a:off x="7470775" y="2635885"/>
            <a:ext cx="19240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solidFill>
                  <a:schemeClr val="bg1"/>
                </a:solidFill>
              </a:rPr>
              <a:t>04</a:t>
            </a:r>
            <a:endParaRPr lang="en-US" sz="4800" b="1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Mills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9585325" y="2635885"/>
            <a:ext cx="19240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solidFill>
                  <a:schemeClr val="bg1"/>
                </a:solidFill>
              </a:rPr>
              <a:t>05</a:t>
            </a:r>
            <a:endParaRPr lang="en-US" sz="4800" b="1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Boiler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90" name="Text Box 89"/>
          <p:cNvSpPr txBox="1"/>
          <p:nvPr/>
        </p:nvSpPr>
        <p:spPr>
          <a:xfrm>
            <a:off x="5356225" y="2635885"/>
            <a:ext cx="19240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solidFill>
                  <a:schemeClr val="bg1"/>
                </a:solidFill>
              </a:rPr>
              <a:t>03</a:t>
            </a:r>
            <a:endParaRPr lang="en-US" sz="4800" b="1">
              <a:solidFill>
                <a:schemeClr val="bg1"/>
              </a:solidFill>
            </a:endParaRPr>
          </a:p>
          <a:p>
            <a:r>
              <a:rPr lang="en-US" sz="3200">
                <a:solidFill>
                  <a:schemeClr val="bg1"/>
                </a:solidFill>
              </a:rPr>
              <a:t>Pre Mill</a:t>
            </a:r>
            <a:endParaRPr 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Freeform 4"/>
          <p:cNvSpPr/>
          <p:nvPr/>
        </p:nvSpPr>
        <p:spPr>
          <a:xfrm>
            <a:off x="7426960" y="0"/>
            <a:ext cx="4765040" cy="6858635"/>
          </a:xfrm>
          <a:custGeom>
            <a:avLst/>
            <a:gdLst>
              <a:gd name="connsiteX0" fmla="*/ 0 w 7504"/>
              <a:gd name="connsiteY0" fmla="*/ 3916 h 10801"/>
              <a:gd name="connsiteX1" fmla="*/ 2374 w 7504"/>
              <a:gd name="connsiteY1" fmla="*/ 0 h 10801"/>
              <a:gd name="connsiteX2" fmla="*/ 7504 w 7504"/>
              <a:gd name="connsiteY2" fmla="*/ 0 h 10801"/>
              <a:gd name="connsiteX3" fmla="*/ 7504 w 7504"/>
              <a:gd name="connsiteY3" fmla="*/ 10801 h 10801"/>
              <a:gd name="connsiteX4" fmla="*/ 2374 w 7504"/>
              <a:gd name="connsiteY4" fmla="*/ 10801 h 10801"/>
              <a:gd name="connsiteX5" fmla="*/ 0 w 7504"/>
              <a:gd name="connsiteY5" fmla="*/ 3916 h 10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4" h="10801">
                <a:moveTo>
                  <a:pt x="0" y="3916"/>
                </a:moveTo>
                <a:lnTo>
                  <a:pt x="2374" y="0"/>
                </a:lnTo>
                <a:lnTo>
                  <a:pt x="7504" y="0"/>
                </a:lnTo>
                <a:lnTo>
                  <a:pt x="7504" y="10801"/>
                </a:lnTo>
                <a:lnTo>
                  <a:pt x="2374" y="10801"/>
                </a:lnTo>
                <a:lnTo>
                  <a:pt x="0" y="3916"/>
                </a:lnTo>
                <a:close/>
              </a:path>
            </a:pathLst>
          </a:custGeom>
          <a:blipFill rotWithShape="0">
            <a:blip r:embed="rId1">
              <a:alphaModFix amt="91000"/>
            </a:blip>
            <a:stretch>
              <a:fillRect l="-68000" t="-1000" r="-50000" b="-1000"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6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01</a:t>
            </a:r>
            <a:r>
              <a:rPr lang="en-US" sz="4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Quality Control</a:t>
            </a:r>
            <a:endParaRPr lang="en-US" sz="4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67970" y="1564640"/>
            <a:ext cx="8383905" cy="5293360"/>
          </a:xfrm>
          <a:custGeom>
            <a:avLst/>
            <a:gdLst>
              <a:gd name="connsiteX0" fmla="*/ 0 w 12772"/>
              <a:gd name="connsiteY0" fmla="*/ 23 h 7660"/>
              <a:gd name="connsiteX1" fmla="*/ 5047 w 12772"/>
              <a:gd name="connsiteY1" fmla="*/ 0 h 7660"/>
              <a:gd name="connsiteX2" fmla="*/ 10067 w 12772"/>
              <a:gd name="connsiteY2" fmla="*/ 25 h 7660"/>
              <a:gd name="connsiteX3" fmla="*/ 12772 w 12772"/>
              <a:gd name="connsiteY3" fmla="*/ 7660 h 7660"/>
              <a:gd name="connsiteX4" fmla="*/ 71 w 12772"/>
              <a:gd name="connsiteY4" fmla="*/ 7638 h 7660"/>
              <a:gd name="connsiteX5" fmla="*/ 0 w 12772"/>
              <a:gd name="connsiteY5" fmla="*/ 23 h 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72" h="7660">
                <a:moveTo>
                  <a:pt x="0" y="23"/>
                </a:moveTo>
                <a:lnTo>
                  <a:pt x="5047" y="0"/>
                </a:lnTo>
                <a:lnTo>
                  <a:pt x="10067" y="25"/>
                </a:lnTo>
                <a:lnTo>
                  <a:pt x="12772" y="7660"/>
                </a:lnTo>
                <a:lnTo>
                  <a:pt x="71" y="7638"/>
                </a:lnTo>
                <a:lnTo>
                  <a:pt x="0" y="23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p>
            <a:r>
              <a:rPr lang="en-US" sz="600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02</a:t>
            </a:r>
            <a:r>
              <a:rPr lang="en-US" sz="480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Unloader</a:t>
            </a:r>
            <a:endParaRPr lang="en-US" sz="480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426960" y="0"/>
            <a:ext cx="4765040" cy="6858635"/>
          </a:xfrm>
          <a:custGeom>
            <a:avLst/>
            <a:gdLst>
              <a:gd name="connsiteX0" fmla="*/ 0 w 7504"/>
              <a:gd name="connsiteY0" fmla="*/ 3916 h 10801"/>
              <a:gd name="connsiteX1" fmla="*/ 2374 w 7504"/>
              <a:gd name="connsiteY1" fmla="*/ 0 h 10801"/>
              <a:gd name="connsiteX2" fmla="*/ 7504 w 7504"/>
              <a:gd name="connsiteY2" fmla="*/ 0 h 10801"/>
              <a:gd name="connsiteX3" fmla="*/ 7504 w 7504"/>
              <a:gd name="connsiteY3" fmla="*/ 10801 h 10801"/>
              <a:gd name="connsiteX4" fmla="*/ 2374 w 7504"/>
              <a:gd name="connsiteY4" fmla="*/ 10801 h 10801"/>
              <a:gd name="connsiteX5" fmla="*/ 0 w 7504"/>
              <a:gd name="connsiteY5" fmla="*/ 3916 h 10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4" h="10801">
                <a:moveTo>
                  <a:pt x="0" y="3916"/>
                </a:moveTo>
                <a:lnTo>
                  <a:pt x="2374" y="0"/>
                </a:lnTo>
                <a:lnTo>
                  <a:pt x="7504" y="0"/>
                </a:lnTo>
                <a:lnTo>
                  <a:pt x="7504" y="10801"/>
                </a:lnTo>
                <a:lnTo>
                  <a:pt x="2374" y="10801"/>
                </a:lnTo>
                <a:lnTo>
                  <a:pt x="0" y="3916"/>
                </a:lnTo>
                <a:close/>
              </a:path>
            </a:pathLst>
          </a:custGeom>
          <a:blipFill rotWithShape="1">
            <a:blip r:embed="rId1">
              <a:alphaModFix amt="88000"/>
            </a:blip>
            <a:stretch>
              <a:fillRect l="-68000" t="-1000" r="-50000" b="-1000"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54000" y="1367790"/>
            <a:ext cx="8383905" cy="5490845"/>
          </a:xfrm>
          <a:custGeom>
            <a:avLst/>
            <a:gdLst>
              <a:gd name="connsiteX0" fmla="*/ 0 w 12772"/>
              <a:gd name="connsiteY0" fmla="*/ 23 h 7660"/>
              <a:gd name="connsiteX1" fmla="*/ 5047 w 12772"/>
              <a:gd name="connsiteY1" fmla="*/ 0 h 7660"/>
              <a:gd name="connsiteX2" fmla="*/ 10067 w 12772"/>
              <a:gd name="connsiteY2" fmla="*/ 25 h 7660"/>
              <a:gd name="connsiteX3" fmla="*/ 12772 w 12772"/>
              <a:gd name="connsiteY3" fmla="*/ 7660 h 7660"/>
              <a:gd name="connsiteX4" fmla="*/ 71 w 12772"/>
              <a:gd name="connsiteY4" fmla="*/ 7638 h 7660"/>
              <a:gd name="connsiteX5" fmla="*/ 0 w 12772"/>
              <a:gd name="connsiteY5" fmla="*/ 23 h 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72" h="7660">
                <a:moveTo>
                  <a:pt x="0" y="23"/>
                </a:moveTo>
                <a:lnTo>
                  <a:pt x="5047" y="0"/>
                </a:lnTo>
                <a:lnTo>
                  <a:pt x="10067" y="25"/>
                </a:lnTo>
                <a:lnTo>
                  <a:pt x="12772" y="7660"/>
                </a:lnTo>
                <a:lnTo>
                  <a:pt x="71" y="7638"/>
                </a:lnTo>
                <a:lnTo>
                  <a:pt x="0" y="23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6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03</a:t>
            </a:r>
            <a:r>
              <a:rPr lang="en-US" sz="4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Pre Mill</a:t>
            </a:r>
            <a:endParaRPr lang="en-US" sz="4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426960" y="0"/>
            <a:ext cx="4765040" cy="6858635"/>
          </a:xfrm>
          <a:custGeom>
            <a:avLst/>
            <a:gdLst>
              <a:gd name="connsiteX0" fmla="*/ 0 w 7504"/>
              <a:gd name="connsiteY0" fmla="*/ 3916 h 10801"/>
              <a:gd name="connsiteX1" fmla="*/ 2374 w 7504"/>
              <a:gd name="connsiteY1" fmla="*/ 0 h 10801"/>
              <a:gd name="connsiteX2" fmla="*/ 7504 w 7504"/>
              <a:gd name="connsiteY2" fmla="*/ 0 h 10801"/>
              <a:gd name="connsiteX3" fmla="*/ 7504 w 7504"/>
              <a:gd name="connsiteY3" fmla="*/ 10801 h 10801"/>
              <a:gd name="connsiteX4" fmla="*/ 2374 w 7504"/>
              <a:gd name="connsiteY4" fmla="*/ 10801 h 10801"/>
              <a:gd name="connsiteX5" fmla="*/ 0 w 7504"/>
              <a:gd name="connsiteY5" fmla="*/ 3916 h 10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4" h="10801">
                <a:moveTo>
                  <a:pt x="0" y="3916"/>
                </a:moveTo>
                <a:lnTo>
                  <a:pt x="2374" y="0"/>
                </a:lnTo>
                <a:lnTo>
                  <a:pt x="7504" y="0"/>
                </a:lnTo>
                <a:lnTo>
                  <a:pt x="7504" y="10801"/>
                </a:lnTo>
                <a:lnTo>
                  <a:pt x="2374" y="10801"/>
                </a:lnTo>
                <a:lnTo>
                  <a:pt x="0" y="3916"/>
                </a:lnTo>
                <a:close/>
              </a:path>
            </a:pathLst>
          </a:custGeom>
          <a:blipFill rotWithShape="0">
            <a:blip r:embed="rId1">
              <a:alphaModFix amt="88000"/>
            </a:blip>
            <a:stretch>
              <a:fillRect l="-68000" t="-1000" r="-50000" b="-1000"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4000" y="1367790"/>
            <a:ext cx="8383905" cy="5490210"/>
          </a:xfrm>
          <a:custGeom>
            <a:avLst/>
            <a:gdLst>
              <a:gd name="connsiteX0" fmla="*/ 0 w 12772"/>
              <a:gd name="connsiteY0" fmla="*/ 23 h 7660"/>
              <a:gd name="connsiteX1" fmla="*/ 5047 w 12772"/>
              <a:gd name="connsiteY1" fmla="*/ 0 h 7660"/>
              <a:gd name="connsiteX2" fmla="*/ 10067 w 12772"/>
              <a:gd name="connsiteY2" fmla="*/ 25 h 7660"/>
              <a:gd name="connsiteX3" fmla="*/ 12772 w 12772"/>
              <a:gd name="connsiteY3" fmla="*/ 7660 h 7660"/>
              <a:gd name="connsiteX4" fmla="*/ 71 w 12772"/>
              <a:gd name="connsiteY4" fmla="*/ 7638 h 7660"/>
              <a:gd name="connsiteX5" fmla="*/ 0 w 12772"/>
              <a:gd name="connsiteY5" fmla="*/ 23 h 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72" h="7660">
                <a:moveTo>
                  <a:pt x="0" y="23"/>
                </a:moveTo>
                <a:lnTo>
                  <a:pt x="5047" y="0"/>
                </a:lnTo>
                <a:lnTo>
                  <a:pt x="10067" y="25"/>
                </a:lnTo>
                <a:lnTo>
                  <a:pt x="12772" y="7660"/>
                </a:lnTo>
                <a:lnTo>
                  <a:pt x="71" y="7638"/>
                </a:lnTo>
                <a:lnTo>
                  <a:pt x="0" y="23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WPS Presentation</Application>
  <PresentationFormat>宽屏</PresentationFormat>
  <Paragraphs>107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64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Calibri</vt:lpstr>
      <vt:lpstr>DejaVu Sans</vt:lpstr>
      <vt:lpstr>AnjaliOldLipi</vt:lpstr>
      <vt:lpstr>AvantGarde LT Medium</vt:lpstr>
      <vt:lpstr>Bitstream Vera Serif</vt:lpstr>
      <vt:lpstr>Chilanka</vt:lpstr>
      <vt:lpstr>DejaVu Math TeX Gyre</vt:lpstr>
      <vt:lpstr>Dyuthi</vt:lpstr>
      <vt:lpstr>GE Inspira</vt:lpstr>
      <vt:lpstr>Gargi</vt:lpstr>
      <vt:lpstr>KacstArt</vt:lpstr>
      <vt:lpstr>KacstFarsi</vt:lpstr>
      <vt:lpstr>IsiAlakamanda</vt:lpstr>
      <vt:lpstr>KacstDigital</vt:lpstr>
      <vt:lpstr>KacstOne</vt:lpstr>
      <vt:lpstr>Keraleeyam</vt:lpstr>
      <vt:lpstr>Lato Black</vt:lpstr>
      <vt:lpstr>Lohit Tamil</vt:lpstr>
      <vt:lpstr>Lohit Telugu</vt:lpstr>
      <vt:lpstr>Mitra Mono</vt:lpstr>
      <vt:lpstr>Mukti Narrow</vt:lpstr>
      <vt:lpstr>Mukti Narrow Bold</vt:lpstr>
      <vt:lpstr>Nakula</vt:lpstr>
      <vt:lpstr>Norasi</vt:lpstr>
      <vt:lpstr>Nimbus Mono L</vt:lpstr>
      <vt:lpstr>Noto Sans CJK KR</vt:lpstr>
      <vt:lpstr>Noto Sans Mono CJK SC</vt:lpstr>
      <vt:lpstr>Phetsarath OT</vt:lpstr>
      <vt:lpstr>Pagul</vt:lpstr>
      <vt:lpstr>Padauk Book</vt:lpstr>
      <vt:lpstr>Purisa</vt:lpstr>
      <vt:lpstr>RaghuMalayalam</vt:lpstr>
      <vt:lpstr>Sahadeva</vt:lpstr>
      <vt:lpstr>Samanata</vt:lpstr>
      <vt:lpstr>Samyak Gujarati</vt:lpstr>
      <vt:lpstr>Standard Symbols L</vt:lpstr>
      <vt:lpstr>Suruma</vt:lpstr>
      <vt:lpstr>TeX Gyre Adventor</vt:lpstr>
      <vt:lpstr>TeX Gyre Heros</vt:lpstr>
      <vt:lpstr>TeX Gyre DejaVu Math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01 Quality Control</vt:lpstr>
      <vt:lpstr>01 Quality Control</vt:lpstr>
      <vt:lpstr>01 Quality Control</vt:lpstr>
      <vt:lpstr>01 Quality Control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sksalitha</cp:lastModifiedBy>
  <cp:revision>33</cp:revision>
  <dcterms:created xsi:type="dcterms:W3CDTF">2023-11-10T09:14:26Z</dcterms:created>
  <dcterms:modified xsi:type="dcterms:W3CDTF">2023-11-10T09:14:26Z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1033-11.1.0.11708</vt:lpwstr>
  </property>
  <property fmtid="{D5CDD505-2E9C-101B-9397-08002B2CF9AE}" pid="3" name="ICV">
    <vt:lpwstr/>
  </property>
</Properties>
</file>