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9" r:id="rId7"/>
    <p:sldId id="274" r:id="rId8"/>
    <p:sldId id="273" r:id="rId9"/>
    <p:sldId id="270" r:id="rId10"/>
    <p:sldId id="271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843CC-6E58-DE46-8998-980E1AB15773}" v="9" dt="2023-04-10T00:04:48.723"/>
    <p1510:client id="{3C0AD260-E3B0-D3FF-8001-C875161A048E}" v="42" dt="2023-04-10T01:20:45.026"/>
    <p1510:client id="{82E696FD-B9D3-B176-31F5-6D329F3D4A44}" v="77" dt="2023-04-10T01:26:16.185"/>
    <p1510:client id="{BD98757D-A0C9-7AC7-832B-010C19C453F3}" v="329" dt="2023-04-10T01:31:53.824"/>
    <p1510:client id="{CBB18453-BDD6-5D70-E7B3-88564E443EF3}" v="1425" dt="2023-04-10T00:08:07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3141-D40B-91C6-06C9-42329D553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API Test automation application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73C7F-0FC1-1C36-380A-CAC4B0A28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DEVELOPMENT TEAM: Group 16</a:t>
            </a:r>
          </a:p>
          <a:p>
            <a:r>
              <a:rPr lang="en-US">
                <a:ea typeface="+mn-lt"/>
                <a:cs typeface="+mn-lt"/>
              </a:rPr>
              <a:t>CLIENT TEAM: Group 10</a:t>
            </a:r>
          </a:p>
        </p:txBody>
      </p:sp>
    </p:spTree>
    <p:extLst>
      <p:ext uri="{BB962C8B-B14F-4D97-AF65-F5344CB8AC3E}">
        <p14:creationId xmlns:p14="http://schemas.microsoft.com/office/powerpoint/2010/main" val="40504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2"/>
    </mc:Choice>
    <mc:Fallback xmlns="">
      <p:transition spd="slow" advTm="44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B01F-0247-D205-70B0-BBDCD71F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7E0F-D2EC-3311-C40F-E6AA5E92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2654"/>
            <a:ext cx="9905999" cy="3938547"/>
          </a:xfrm>
        </p:spPr>
        <p:txBody>
          <a:bodyPr/>
          <a:lstStyle/>
          <a:p>
            <a:r>
              <a:rPr lang="en-US"/>
              <a:t>A dynamic API testing application.</a:t>
            </a:r>
          </a:p>
          <a:p>
            <a:r>
              <a:rPr lang="en-US"/>
              <a:t>User will provide all the details like Database connection, API and change in the database details.</a:t>
            </a:r>
          </a:p>
          <a:p>
            <a:r>
              <a:rPr lang="en-US"/>
              <a:t>Based on the test case inputs given by the user</a:t>
            </a:r>
          </a:p>
          <a:p>
            <a:pPr lvl="1"/>
            <a:r>
              <a:rPr lang="en-US"/>
              <a:t>Send payload and check response</a:t>
            </a:r>
          </a:p>
          <a:p>
            <a:pPr lvl="1"/>
            <a:r>
              <a:rPr lang="en-US"/>
              <a:t>Verify database changes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DE742-8F5D-5432-4FFE-3EDCE9F5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37" y="3930545"/>
            <a:ext cx="5380576" cy="13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1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B01F-0247-D205-70B0-BBDCD71F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DASHBOARD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7E0F-D2EC-3311-C40F-E6AA5E92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2654"/>
            <a:ext cx="9905999" cy="3938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Total number of tasks: 39</a:t>
            </a:r>
          </a:p>
          <a:p>
            <a:r>
              <a:rPr lang="en-US"/>
              <a:t>Task completed by each individual</a:t>
            </a:r>
          </a:p>
          <a:p>
            <a:pPr marL="0" indent="0">
              <a:buNone/>
            </a:pPr>
            <a:r>
              <a:rPr lang="en-US"/>
              <a:t>Saifuddin Shaik: 8</a:t>
            </a:r>
          </a:p>
          <a:p>
            <a:pPr marL="0" indent="0">
              <a:buNone/>
            </a:pPr>
            <a:r>
              <a:rPr lang="en-US"/>
              <a:t>Shubham Mishra: 10</a:t>
            </a:r>
          </a:p>
          <a:p>
            <a:pPr marL="0" indent="0">
              <a:buNone/>
            </a:pPr>
            <a:r>
              <a:rPr lang="en-US"/>
              <a:t>Vatsal Jain: 10</a:t>
            </a:r>
          </a:p>
          <a:p>
            <a:pPr marL="0" indent="0">
              <a:buNone/>
            </a:pPr>
            <a:r>
              <a:rPr lang="en-US"/>
              <a:t>Jagbir Singh: 4</a:t>
            </a:r>
          </a:p>
          <a:p>
            <a:pPr marL="0" indent="0">
              <a:buNone/>
            </a:pPr>
            <a:r>
              <a:rPr lang="en-US"/>
              <a:t>Raj Patel: 8</a:t>
            </a:r>
          </a:p>
        </p:txBody>
      </p:sp>
    </p:spTree>
    <p:extLst>
      <p:ext uri="{BB962C8B-B14F-4D97-AF65-F5344CB8AC3E}">
        <p14:creationId xmlns:p14="http://schemas.microsoft.com/office/powerpoint/2010/main" val="112806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AC9E-BC75-250F-ECBB-492E02C5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connection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74C7B-16DD-4FDD-E347-4372FD6711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99" y="1963906"/>
            <a:ext cx="9772283" cy="381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68E2F1-0AE8-8382-6097-D41AE1727F5D}"/>
              </a:ext>
            </a:extLst>
          </p:cNvPr>
          <p:cNvCxnSpPr/>
          <p:nvPr/>
        </p:nvCxnSpPr>
        <p:spPr>
          <a:xfrm flipV="1">
            <a:off x="6947139" y="2793521"/>
            <a:ext cx="2840966" cy="20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5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D5E7-E953-5D64-CF77-0852E48C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apis and database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8414A4-C6B9-A337-B9AE-53D9F62369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45" y="1669043"/>
            <a:ext cx="9435629" cy="396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35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B01F-0247-D205-70B0-BBDCD71F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Status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4BE071-B4C6-EE76-1FF3-C2597967F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546459"/>
              </p:ext>
            </p:extLst>
          </p:nvPr>
        </p:nvGraphicFramePr>
        <p:xfrm>
          <a:off x="1279958" y="1853644"/>
          <a:ext cx="8458693" cy="335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129">
                  <a:extLst>
                    <a:ext uri="{9D8B030D-6E8A-4147-A177-3AD203B41FA5}">
                      <a16:colId xmlns:a16="http://schemas.microsoft.com/office/drawing/2014/main" val="4284269083"/>
                    </a:ext>
                  </a:extLst>
                </a:gridCol>
                <a:gridCol w="1803564">
                  <a:extLst>
                    <a:ext uri="{9D8B030D-6E8A-4147-A177-3AD203B41FA5}">
                      <a16:colId xmlns:a16="http://schemas.microsoft.com/office/drawing/2014/main" val="4022058468"/>
                    </a:ext>
                  </a:extLst>
                </a:gridCol>
              </a:tblGrid>
              <a:tr h="558579">
                <a:tc>
                  <a:txBody>
                    <a:bodyPr/>
                    <a:lstStyle/>
                    <a:p>
                      <a:r>
                        <a:rPr lang="en-US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Achieved?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42521"/>
                  </a:ext>
                </a:extLst>
              </a:tr>
              <a:tr h="55857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Functionality to send payload to API and get response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83180"/>
                  </a:ext>
                </a:extLst>
              </a:tr>
              <a:tr h="55857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Ability to configure database connectivity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217805"/>
                  </a:ext>
                </a:extLst>
              </a:tr>
              <a:tr h="5585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Ability to verify database changes after payload 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122"/>
                  </a:ext>
                </a:extLst>
              </a:tr>
              <a:tr h="55857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streamlined testing automation functionality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82053"/>
                  </a:ext>
                </a:extLst>
              </a:tr>
              <a:tr h="55857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responsive UI for the application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39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4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B01F-0247-D205-70B0-BBDCD71F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PROGRESS AFTER MID-TERM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7E0F-D2EC-3311-C40F-E6AA5E92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2654"/>
            <a:ext cx="9905999" cy="39385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Create UI component for adding a test case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Test execution of POST, GET, and DELETE (UI and API).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Display list of all test cases (UI and API).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Display results of Test case (UI).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Make unit test case coverage to minimum 80%.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Deployment of Application (UI and backend)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C7F4-A382-ECC3-B6E7-7635E05D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CBCA-CA09-8C19-5C11-345B52FD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Complete software development lifecycle.</a:t>
            </a:r>
          </a:p>
          <a:p>
            <a:r>
              <a:rPr lang="en-US"/>
              <a:t>Learn React and Spring Boot concept at advance level.</a:t>
            </a:r>
          </a:p>
          <a:p>
            <a:r>
              <a:rPr lang="en-US"/>
              <a:t>Software development tools like Version Control Systems(GitLab), Virtual Machine, Deployment tools(CI/CD).</a:t>
            </a:r>
          </a:p>
          <a:p>
            <a:r>
              <a:rPr lang="en-US"/>
              <a:t>Writing clean code and removing code smells using various refactoring techniques.</a:t>
            </a:r>
          </a:p>
          <a:p>
            <a:r>
              <a:rPr lang="en-US"/>
              <a:t>SOLID design principles.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3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99E8E67EC066458BEB6693E4D0F17C" ma:contentTypeVersion="9" ma:contentTypeDescription="Create a new document." ma:contentTypeScope="" ma:versionID="2da2db67442d52856e685b4da471bf91">
  <xsd:schema xmlns:xsd="http://www.w3.org/2001/XMLSchema" xmlns:xs="http://www.w3.org/2001/XMLSchema" xmlns:p="http://schemas.microsoft.com/office/2006/metadata/properties" xmlns:ns3="155c0922-82fc-4c01-90d9-693560dcd4b3" xmlns:ns4="80b21262-49cf-44d1-8b00-4ef94eafbb09" targetNamespace="http://schemas.microsoft.com/office/2006/metadata/properties" ma:root="true" ma:fieldsID="031b6cef3fbc801a893b6a3255f4caa3" ns3:_="" ns4:_="">
    <xsd:import namespace="155c0922-82fc-4c01-90d9-693560dcd4b3"/>
    <xsd:import namespace="80b21262-49cf-44d1-8b00-4ef94eafbb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c0922-82fc-4c01-90d9-693560dcd4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21262-49cf-44d1-8b00-4ef94eafb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5c0922-82fc-4c01-90d9-693560dcd4b3" xsi:nil="true"/>
  </documentManagement>
</p:properties>
</file>

<file path=customXml/itemProps1.xml><?xml version="1.0" encoding="utf-8"?>
<ds:datastoreItem xmlns:ds="http://schemas.openxmlformats.org/officeDocument/2006/customXml" ds:itemID="{ABC459C4-8C29-46FB-ACD3-76CE596590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2AE5A1-AE3F-4221-94A6-D64309CCCE51}">
  <ds:schemaRefs>
    <ds:schemaRef ds:uri="155c0922-82fc-4c01-90d9-693560dcd4b3"/>
    <ds:schemaRef ds:uri="80b21262-49cf-44d1-8b00-4ef94eafbb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F614257-E3BA-4D0B-B9CE-8876F3B8E077}">
  <ds:schemaRefs>
    <ds:schemaRef ds:uri="155c0922-82fc-4c01-90d9-693560dcd4b3"/>
    <ds:schemaRef ds:uri="80b21262-49cf-44d1-8b00-4ef94eafbb0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414</TotalTime>
  <Words>256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API Test automation application</vt:lpstr>
      <vt:lpstr>Summary</vt:lpstr>
      <vt:lpstr>PROJECT DASHBOARD stats</vt:lpstr>
      <vt:lpstr>Test connection</vt:lpstr>
      <vt:lpstr>Test apis and database</vt:lpstr>
      <vt:lpstr>PROJECT Status</vt:lpstr>
      <vt:lpstr>OUR PROGRESS AFTER MID-TERM REVIEW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review</dc:title>
  <dc:creator>Shaik Saifuddin</dc:creator>
  <cp:lastModifiedBy>Shubham Mishra</cp:lastModifiedBy>
  <cp:revision>3</cp:revision>
  <dcterms:created xsi:type="dcterms:W3CDTF">2023-02-26T23:57:52Z</dcterms:created>
  <dcterms:modified xsi:type="dcterms:W3CDTF">2023-04-10T02:09:39Z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0x010100D499E8E67EC066458BEB6693E4D0F17C</vt:lpwstr>
  </property>
</Properties>
</file>