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91" r:id="rId3"/>
    <p:sldId id="303" r:id="rId4"/>
    <p:sldId id="304" r:id="rId5"/>
    <p:sldId id="296" r:id="rId6"/>
    <p:sldId id="297" r:id="rId7"/>
    <p:sldId id="292" r:id="rId8"/>
    <p:sldId id="293" r:id="rId9"/>
    <p:sldId id="294" r:id="rId10"/>
    <p:sldId id="295" r:id="rId11"/>
    <p:sldId id="298" r:id="rId12"/>
    <p:sldId id="299" r:id="rId13"/>
    <p:sldId id="300" r:id="rId14"/>
    <p:sldId id="301" r:id="rId15"/>
    <p:sldId id="302" r:id="rId16"/>
    <p:sldId id="305" r:id="rId17"/>
    <p:sldId id="306" r:id="rId18"/>
    <p:sldId id="307" r:id="rId19"/>
    <p:sldId id="311" r:id="rId20"/>
    <p:sldId id="312" r:id="rId21"/>
    <p:sldId id="308" r:id="rId22"/>
    <p:sldId id="309" r:id="rId23"/>
    <p:sldId id="310" r:id="rId24"/>
    <p:sldId id="313" r:id="rId25"/>
    <p:sldId id="314" r:id="rId26"/>
    <p:sldId id="315" r:id="rId27"/>
    <p:sldId id="316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53" autoAdjust="0"/>
  </p:normalViewPr>
  <p:slideViewPr>
    <p:cSldViewPr snapToGrid="0" showGuides="1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44566-2C87-4293-BC99-EFC4AF6C320B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5701726" cy="41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99584"/>
            <a:ext cx="10058400" cy="30001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45" y="4999704"/>
            <a:ext cx="8943975" cy="12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4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6549"/>
            <a:ext cx="9447817" cy="2581275"/>
          </a:xfrm>
        </p:spPr>
      </p:pic>
    </p:spTree>
    <p:extLst>
      <p:ext uri="{BB962C8B-B14F-4D97-AF65-F5344CB8AC3E}">
        <p14:creationId xmlns:p14="http://schemas.microsoft.com/office/powerpoint/2010/main" val="116290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Arithmetic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7" y="1857118"/>
            <a:ext cx="10058400" cy="27621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27" y="3238193"/>
            <a:ext cx="5324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0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Comparison Operators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1825"/>
            <a:ext cx="10058400" cy="2919227"/>
          </a:xfrm>
        </p:spPr>
      </p:pic>
    </p:spTree>
    <p:extLst>
      <p:ext uri="{BB962C8B-B14F-4D97-AF65-F5344CB8AC3E}">
        <p14:creationId xmlns:p14="http://schemas.microsoft.com/office/powerpoint/2010/main" val="370361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Logical 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5686977" cy="31091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6" y="2072609"/>
            <a:ext cx="501353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5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Special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0508"/>
            <a:ext cx="4889746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90508"/>
            <a:ext cx="57054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66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49999"/>
            <a:ext cx="10058400" cy="2636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50" y="4586749"/>
            <a:ext cx="9925511" cy="15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4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0974"/>
            <a:ext cx="10058400" cy="24092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51" y="4613886"/>
            <a:ext cx="10058400" cy="17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1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TABLE Employee (</a:t>
            </a:r>
          </a:p>
          <a:p>
            <a:r>
              <a:rPr lang="en-US" dirty="0"/>
              <a:t>    </a:t>
            </a:r>
            <a:r>
              <a:rPr lang="en-US" dirty="0" err="1"/>
              <a:t>EmployeeID</a:t>
            </a:r>
            <a:r>
              <a:rPr lang="en-US" dirty="0"/>
              <a:t> INT PRIMARY KEY,</a:t>
            </a:r>
          </a:p>
          <a:p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VARCHAR(50),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VARCHAR(50),</a:t>
            </a:r>
          </a:p>
          <a:p>
            <a:r>
              <a:rPr lang="en-US" dirty="0"/>
              <a:t>    Age INT,</a:t>
            </a:r>
          </a:p>
          <a:p>
            <a:r>
              <a:rPr lang="en-US" dirty="0"/>
              <a:t>    Department VARCHAR(50),</a:t>
            </a:r>
          </a:p>
          <a:p>
            <a:r>
              <a:rPr lang="en-US" dirty="0"/>
              <a:t>    Salary DECIMAL(10, 2),</a:t>
            </a:r>
          </a:p>
          <a:p>
            <a:r>
              <a:rPr lang="en-US" dirty="0"/>
              <a:t>    </a:t>
            </a:r>
            <a:r>
              <a:rPr lang="en-US" dirty="0" err="1"/>
              <a:t>HireDate</a:t>
            </a:r>
            <a:r>
              <a:rPr lang="en-US" dirty="0"/>
              <a:t> DATE,</a:t>
            </a:r>
          </a:p>
          <a:p>
            <a:r>
              <a:rPr lang="en-US" dirty="0"/>
              <a:t>    City VARCHAR(50)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6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-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Q: Insert a new employee with details: </a:t>
            </a:r>
            <a:r>
              <a:rPr lang="en-US" b="1" dirty="0" err="1"/>
              <a:t>EmployeeID</a:t>
            </a:r>
            <a:r>
              <a:rPr lang="en-US" b="1" dirty="0"/>
              <a:t>=1, </a:t>
            </a:r>
            <a:r>
              <a:rPr lang="en-US" b="1" dirty="0" err="1"/>
              <a:t>FirstName</a:t>
            </a:r>
            <a:r>
              <a:rPr lang="en-US" b="1" dirty="0"/>
              <a:t>='Alice', </a:t>
            </a:r>
            <a:r>
              <a:rPr lang="en-US" b="1" dirty="0" err="1"/>
              <a:t>LastName</a:t>
            </a:r>
            <a:r>
              <a:rPr lang="en-US" b="1" dirty="0"/>
              <a:t>='Brown', Age=30, Department='Sales', Salary=55000, </a:t>
            </a:r>
            <a:r>
              <a:rPr lang="en-US" b="1" dirty="0" err="1"/>
              <a:t>HireDate</a:t>
            </a:r>
            <a:r>
              <a:rPr lang="en-US" b="1" dirty="0"/>
              <a:t>='2023-01-15', City='New York</a:t>
            </a:r>
            <a:r>
              <a:rPr lang="en-US" b="1" dirty="0" smtClean="0"/>
              <a:t>'.</a:t>
            </a:r>
          </a:p>
          <a:p>
            <a:pPr algn="just"/>
            <a:r>
              <a:rPr lang="en-US" dirty="0"/>
              <a:t>INSERT INTO Employee (</a:t>
            </a:r>
            <a:r>
              <a:rPr lang="en-US" dirty="0" err="1"/>
              <a:t>EmployeeID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Department, Salary, </a:t>
            </a:r>
            <a:r>
              <a:rPr lang="en-US" dirty="0" err="1"/>
              <a:t>HireDate</a:t>
            </a:r>
            <a:r>
              <a:rPr lang="en-US" dirty="0"/>
              <a:t>, City)</a:t>
            </a:r>
          </a:p>
          <a:p>
            <a:pPr algn="just"/>
            <a:r>
              <a:rPr lang="en-US" dirty="0"/>
              <a:t>VALUES (1, 'Alice', 'Brown', 30, 'Sales', 55000, '2023-01-15', 'New York</a:t>
            </a:r>
            <a:r>
              <a:rPr lang="en-US" dirty="0" smtClean="0"/>
              <a:t>');</a:t>
            </a:r>
          </a:p>
          <a:p>
            <a:pPr algn="just"/>
            <a:r>
              <a:rPr lang="en-US" b="1" dirty="0"/>
              <a:t>Q: Insert multiple employees at once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/>
              <a:t>INSERT INTO Employee (</a:t>
            </a:r>
            <a:r>
              <a:rPr lang="en-US" dirty="0" err="1"/>
              <a:t>EmployeeID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Department, Salary, </a:t>
            </a:r>
            <a:r>
              <a:rPr lang="en-US" dirty="0" err="1"/>
              <a:t>HireDate</a:t>
            </a:r>
            <a:r>
              <a:rPr lang="en-US" dirty="0"/>
              <a:t>, City)</a:t>
            </a:r>
          </a:p>
          <a:p>
            <a:pPr algn="just"/>
            <a:r>
              <a:rPr lang="en-US" dirty="0"/>
              <a:t>VALUES </a:t>
            </a:r>
          </a:p>
          <a:p>
            <a:pPr algn="just"/>
            <a:r>
              <a:rPr lang="en-US" dirty="0"/>
              <a:t>(2, 'Bob', 'Smith', 27, 'IT', 60000, '2022-06-12', 'Chicago'),</a:t>
            </a:r>
          </a:p>
          <a:p>
            <a:pPr algn="just"/>
            <a:r>
              <a:rPr lang="en-US" dirty="0"/>
              <a:t>(3, 'Carol', 'Johnson', 45, 'HR', 70000, '2020-03-21', 'Los Angeles');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9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: Data Manipulation Language (DML)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3144"/>
            <a:ext cx="10058400" cy="30465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68" y="4999703"/>
            <a:ext cx="7439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8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INSERT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Q</a:t>
            </a:r>
            <a:r>
              <a:rPr lang="en-US" b="1" dirty="0"/>
              <a:t>: Insert an employee with </a:t>
            </a:r>
            <a:r>
              <a:rPr lang="en-US" b="1" dirty="0" err="1"/>
              <a:t>EmployeeID</a:t>
            </a:r>
            <a:r>
              <a:rPr lang="en-US" b="1" dirty="0"/>
              <a:t>=4 and only the </a:t>
            </a:r>
            <a:r>
              <a:rPr lang="en-US" b="1" dirty="0" err="1"/>
              <a:t>FirstName</a:t>
            </a:r>
            <a:r>
              <a:rPr lang="en-US" b="1" dirty="0"/>
              <a:t> and </a:t>
            </a:r>
            <a:r>
              <a:rPr lang="en-US" b="1" dirty="0" err="1"/>
              <a:t>LastName</a:t>
            </a:r>
            <a:r>
              <a:rPr lang="en-US" b="1" dirty="0"/>
              <a:t> columns filled</a:t>
            </a:r>
            <a:r>
              <a:rPr lang="en-US" b="1" dirty="0" smtClean="0"/>
              <a:t>.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INSERT INTO Employee (</a:t>
            </a:r>
            <a:r>
              <a:rPr lang="en-US" dirty="0" err="1"/>
              <a:t>EmployeeID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) VALUES </a:t>
            </a:r>
            <a:r>
              <a:rPr lang="en-US" dirty="0"/>
              <a:t>(4, 'David', 'Lee</a:t>
            </a:r>
            <a:r>
              <a:rPr lang="en-US" dirty="0" smtClean="0"/>
              <a:t>');</a:t>
            </a:r>
          </a:p>
          <a:p>
            <a:pPr marL="0" indent="0" algn="just">
              <a:buNone/>
            </a:pPr>
            <a:r>
              <a:rPr lang="en-US" b="1" dirty="0"/>
              <a:t>Q: Insert an employee without specifying </a:t>
            </a:r>
            <a:r>
              <a:rPr lang="en-US" b="1" dirty="0" err="1"/>
              <a:t>HireDate</a:t>
            </a:r>
            <a:r>
              <a:rPr lang="en-US" b="1" dirty="0"/>
              <a:t>, allowing it to default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INSERT INTO Employee (</a:t>
            </a:r>
            <a:r>
              <a:rPr lang="en-US" dirty="0" err="1"/>
              <a:t>EmployeeID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Age, Department, Salary, City)</a:t>
            </a:r>
          </a:p>
          <a:p>
            <a:pPr marL="0" indent="0" algn="just">
              <a:buNone/>
            </a:pPr>
            <a:r>
              <a:rPr lang="en-US" dirty="0"/>
              <a:t>VALUES (5, 'Emma', 'Jones', 32, 'Finance', 68000, 'San Francisco');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8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-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Q</a:t>
            </a:r>
            <a:r>
              <a:rPr lang="en-US" b="1" dirty="0"/>
              <a:t>: Select all </a:t>
            </a:r>
            <a:r>
              <a:rPr lang="en-US" b="1" dirty="0" smtClean="0"/>
              <a:t>details </a:t>
            </a:r>
            <a:r>
              <a:rPr lang="en-US" b="1" dirty="0"/>
              <a:t>of employees in the 'Sales' department</a:t>
            </a:r>
            <a:r>
              <a:rPr lang="en-US" b="1" dirty="0" smtClean="0"/>
              <a:t>.</a:t>
            </a:r>
            <a:endParaRPr lang="en-US" b="1" dirty="0"/>
          </a:p>
          <a:p>
            <a:pPr algn="just"/>
            <a:r>
              <a:rPr lang="en-US" dirty="0"/>
              <a:t>SELECT * FROM Employee WHERE Department = 'Sales</a:t>
            </a:r>
            <a:r>
              <a:rPr lang="en-US" dirty="0" smtClean="0"/>
              <a:t>';</a:t>
            </a:r>
          </a:p>
          <a:p>
            <a:pPr marL="0" indent="0" algn="just">
              <a:buNone/>
            </a:pPr>
            <a:r>
              <a:rPr lang="en-US" b="1" dirty="0" smtClean="0"/>
              <a:t>Q</a:t>
            </a:r>
            <a:r>
              <a:rPr lang="en-US" b="1" dirty="0"/>
              <a:t>: Retrieve only the </a:t>
            </a:r>
            <a:r>
              <a:rPr lang="en-US" b="1" dirty="0" err="1"/>
              <a:t>FirstName</a:t>
            </a:r>
            <a:r>
              <a:rPr lang="en-US" b="1" dirty="0"/>
              <a:t> and </a:t>
            </a:r>
            <a:r>
              <a:rPr lang="en-US" b="1" dirty="0" err="1"/>
              <a:t>LastName</a:t>
            </a:r>
            <a:r>
              <a:rPr lang="en-US" b="1" dirty="0"/>
              <a:t> of all employees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FROM Employee;</a:t>
            </a:r>
          </a:p>
          <a:p>
            <a:pPr marL="0" indent="0" algn="just">
              <a:buNone/>
            </a:pPr>
            <a:r>
              <a:rPr lang="en-US" b="1" dirty="0" smtClean="0"/>
              <a:t>Q</a:t>
            </a:r>
            <a:r>
              <a:rPr lang="en-US" b="1" dirty="0"/>
              <a:t>: Select employees whose age is greater than 30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SELECT * FROM Employee WHERE Age &gt; 30</a:t>
            </a:r>
            <a:r>
              <a:rPr lang="en-US" dirty="0" smtClean="0"/>
              <a:t>;</a:t>
            </a:r>
          </a:p>
          <a:p>
            <a:pPr marL="0" indent="0" algn="just">
              <a:buNone/>
            </a:pPr>
            <a:r>
              <a:rPr lang="en-US" b="1" dirty="0" smtClean="0"/>
              <a:t>Q</a:t>
            </a:r>
            <a:r>
              <a:rPr lang="en-US" b="1" dirty="0"/>
              <a:t>: Find the employees who were hired after January 1, 2022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SELECT * FROM Employee WHERE </a:t>
            </a:r>
            <a:r>
              <a:rPr lang="en-US" dirty="0" err="1"/>
              <a:t>HireDate</a:t>
            </a:r>
            <a:r>
              <a:rPr lang="en-US" dirty="0"/>
              <a:t> &gt; '2022-01-01</a:t>
            </a:r>
            <a:r>
              <a:rPr lang="en-US" dirty="0" smtClean="0"/>
              <a:t>';</a:t>
            </a:r>
          </a:p>
          <a:p>
            <a:pPr marL="0" indent="0" algn="just">
              <a:buNone/>
            </a:pPr>
            <a:r>
              <a:rPr lang="en-US" b="1" dirty="0" smtClean="0"/>
              <a:t>Q</a:t>
            </a:r>
            <a:r>
              <a:rPr lang="en-US" b="1" dirty="0"/>
              <a:t>: Select distinct departments in the Employee table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SELECT DISTINCT Department FROM Employee;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017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SELECT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6. Q</a:t>
            </a:r>
            <a:r>
              <a:rPr lang="en-US" b="1" dirty="0"/>
              <a:t>:</a:t>
            </a:r>
            <a:r>
              <a:rPr lang="en-US" dirty="0"/>
              <a:t> Select employees from 'New York' city who work in 'Marketing</a:t>
            </a:r>
            <a:r>
              <a:rPr lang="en-US" dirty="0" smtClean="0"/>
              <a:t>‘.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>SELECT * FROM Employee WHERE City = 'New York' AND Department = </a:t>
            </a:r>
            <a:r>
              <a:rPr lang="en-US" dirty="0" smtClean="0"/>
              <a:t>'Marketing‘;</a:t>
            </a: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7. Q</a:t>
            </a:r>
            <a:r>
              <a:rPr lang="en-US" b="1" dirty="0"/>
              <a:t>: List employees ordered by Salary in descending order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SELECT * FROM Employee ORDER BY Salary DESC;</a:t>
            </a:r>
          </a:p>
          <a:p>
            <a:pPr marL="0" indent="0" algn="just">
              <a:buNone/>
            </a:pPr>
            <a:r>
              <a:rPr lang="en-US" b="1" dirty="0" smtClean="0"/>
              <a:t>8. Q</a:t>
            </a:r>
            <a:r>
              <a:rPr lang="en-US" b="1" dirty="0"/>
              <a:t>: Retrieve employees with salaries between 50000 and 70000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SELECT * FROM Employee WHERE Salary BETWEEN 50000 AND 70000;</a:t>
            </a:r>
          </a:p>
          <a:p>
            <a:pPr marL="0" indent="0" algn="just">
              <a:buNone/>
            </a:pPr>
            <a:r>
              <a:rPr lang="en-US" b="1" dirty="0" smtClean="0"/>
              <a:t>9. Q</a:t>
            </a:r>
            <a:r>
              <a:rPr lang="en-US" b="1" dirty="0"/>
              <a:t>: Select employees who don’t have a department assigned (NULL</a:t>
            </a:r>
            <a:r>
              <a:rPr lang="en-US" b="1" dirty="0" smtClean="0"/>
              <a:t>).</a:t>
            </a:r>
          </a:p>
          <a:p>
            <a:pPr marL="0" indent="0" algn="just">
              <a:buNone/>
            </a:pPr>
            <a:r>
              <a:rPr lang="en-US" dirty="0"/>
              <a:t>SELECT * FROM Employee WHERE Department IS NULL;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360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SELECT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Q: Retrieve the top 5 highest-paid employees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SELECT * FROM Employee ORDER BY Salary DESC LIMIT 5;</a:t>
            </a:r>
          </a:p>
          <a:p>
            <a:pPr marL="0" indent="0" algn="just">
              <a:buNone/>
            </a:pPr>
            <a:r>
              <a:rPr lang="en-US" b="1" dirty="0"/>
              <a:t>Q: Select employees who are younger than 25 or older than 60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SELECT * FROM Employee WHERE Age &lt; 25 OR Age &gt; 60;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7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Q: Update the salary of </a:t>
            </a:r>
            <a:r>
              <a:rPr lang="en-US" b="1" dirty="0" err="1"/>
              <a:t>EmployeeID</a:t>
            </a:r>
            <a:r>
              <a:rPr lang="en-US" b="1" dirty="0"/>
              <a:t>=1 to 60000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UPDATE Employee SET Salary = 60000 WHERE </a:t>
            </a:r>
            <a:r>
              <a:rPr lang="en-US" dirty="0" err="1"/>
              <a:t>EmployeeID</a:t>
            </a:r>
            <a:r>
              <a:rPr lang="en-US" dirty="0"/>
              <a:t> = 1;</a:t>
            </a:r>
          </a:p>
          <a:p>
            <a:pPr marL="0" indent="0" algn="just">
              <a:buNone/>
            </a:pPr>
            <a:r>
              <a:rPr lang="en-US" b="1" dirty="0"/>
              <a:t>Q: Increase the salary of all employees in the 'Sales' department by 10</a:t>
            </a:r>
            <a:r>
              <a:rPr lang="en-US" b="1" dirty="0" smtClean="0"/>
              <a:t>%.</a:t>
            </a:r>
          </a:p>
          <a:p>
            <a:pPr marL="0" indent="0" algn="just">
              <a:buNone/>
            </a:pPr>
            <a:r>
              <a:rPr lang="en-US" dirty="0"/>
              <a:t>UPDATE Employee SET Salary = Salary * 1.1 WHERE Department = 'Sales';</a:t>
            </a:r>
          </a:p>
          <a:p>
            <a:pPr marL="0" indent="0" algn="just">
              <a:buNone/>
            </a:pPr>
            <a:r>
              <a:rPr lang="en-US" b="1" dirty="0"/>
              <a:t>Q: Change the City of all employees in the 'HR' department to 'Seattle</a:t>
            </a:r>
            <a:r>
              <a:rPr lang="en-US" b="1" dirty="0" smtClean="0"/>
              <a:t>'.</a:t>
            </a:r>
          </a:p>
          <a:p>
            <a:pPr marL="0" indent="0" algn="just">
              <a:buNone/>
            </a:pPr>
            <a:r>
              <a:rPr lang="en-US" dirty="0"/>
              <a:t>UPDATE Employee SET City = 'Seattle' WHERE Department = 'HR';</a:t>
            </a:r>
          </a:p>
          <a:p>
            <a:pPr marL="0" indent="0" algn="just">
              <a:buNone/>
            </a:pPr>
            <a:r>
              <a:rPr lang="en-US" b="1" dirty="0"/>
              <a:t>Q: Update the Department of employees aged over 50 to 'Consulting</a:t>
            </a:r>
            <a:r>
              <a:rPr lang="en-US" b="1" dirty="0" smtClean="0"/>
              <a:t>'.</a:t>
            </a:r>
          </a:p>
          <a:p>
            <a:pPr marL="0" indent="0" algn="just">
              <a:buNone/>
            </a:pPr>
            <a:r>
              <a:rPr lang="en-US" dirty="0"/>
              <a:t>UPDATE Employee SET Department = 'Consulting' WHERE Age &gt; 50;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94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Update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Q: Set the </a:t>
            </a:r>
            <a:r>
              <a:rPr lang="en-US" b="1" dirty="0" err="1"/>
              <a:t>HireDate</a:t>
            </a:r>
            <a:r>
              <a:rPr lang="en-US" b="1" dirty="0"/>
              <a:t> of </a:t>
            </a:r>
            <a:r>
              <a:rPr lang="en-US" b="1" dirty="0" err="1"/>
              <a:t>EmployeeID</a:t>
            </a:r>
            <a:r>
              <a:rPr lang="en-US" b="1" dirty="0"/>
              <a:t>=2 to '2021-01-01</a:t>
            </a:r>
            <a:r>
              <a:rPr lang="en-US" b="1" dirty="0" smtClean="0"/>
              <a:t>'.</a:t>
            </a:r>
          </a:p>
          <a:p>
            <a:pPr marL="0" indent="0" algn="just">
              <a:buNone/>
            </a:pPr>
            <a:r>
              <a:rPr lang="en-US" dirty="0"/>
              <a:t>UPDATE Employee SET </a:t>
            </a:r>
            <a:r>
              <a:rPr lang="en-US" dirty="0" err="1"/>
              <a:t>HireDate</a:t>
            </a:r>
            <a:r>
              <a:rPr lang="en-US" dirty="0"/>
              <a:t> = '2021-01-01' WHERE </a:t>
            </a:r>
            <a:r>
              <a:rPr lang="en-US" dirty="0" err="1"/>
              <a:t>EmployeeID</a:t>
            </a:r>
            <a:r>
              <a:rPr lang="en-US" dirty="0"/>
              <a:t> = 2;</a:t>
            </a:r>
          </a:p>
          <a:p>
            <a:pPr marL="0" indent="0" algn="just">
              <a:buNone/>
            </a:pPr>
            <a:r>
              <a:rPr lang="en-US" b="1" dirty="0"/>
              <a:t>Q: Update the Age of all employees by adding 1 year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UPDATE Employee SET Age = Age + 1;</a:t>
            </a:r>
          </a:p>
          <a:p>
            <a:pPr marL="0" indent="0" algn="just">
              <a:buNone/>
            </a:pPr>
            <a:r>
              <a:rPr lang="en-US" b="1" dirty="0"/>
              <a:t>Q: Set the Salary to NULL for employees with </a:t>
            </a:r>
            <a:r>
              <a:rPr lang="en-US" b="1" dirty="0" err="1"/>
              <a:t>LastName</a:t>
            </a:r>
            <a:r>
              <a:rPr lang="en-US" b="1" dirty="0"/>
              <a:t>='Johnson</a:t>
            </a:r>
            <a:r>
              <a:rPr lang="en-US" b="1" dirty="0" smtClean="0"/>
              <a:t>'.</a:t>
            </a:r>
          </a:p>
          <a:p>
            <a:pPr marL="0" indent="0" algn="just">
              <a:buNone/>
            </a:pPr>
            <a:r>
              <a:rPr lang="en-US" dirty="0"/>
              <a:t>UPDATE Employee SET Salary = NULL WHERE </a:t>
            </a:r>
            <a:r>
              <a:rPr lang="en-US" dirty="0" err="1"/>
              <a:t>LastName</a:t>
            </a:r>
            <a:r>
              <a:rPr lang="en-US" dirty="0"/>
              <a:t> = 'Johnson';</a:t>
            </a:r>
          </a:p>
          <a:p>
            <a:pPr marL="0" indent="0" algn="just">
              <a:buNone/>
            </a:pPr>
            <a:r>
              <a:rPr lang="en-US" b="1" dirty="0"/>
              <a:t>Q: Change </a:t>
            </a:r>
            <a:r>
              <a:rPr lang="en-US" b="1" dirty="0" err="1"/>
              <a:t>FirstName</a:t>
            </a:r>
            <a:r>
              <a:rPr lang="en-US" b="1" dirty="0"/>
              <a:t> to 'Anonymous' for employees with a NULL salary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UPDATE Employee SET </a:t>
            </a:r>
            <a:r>
              <a:rPr lang="en-US" dirty="0" err="1"/>
              <a:t>FirstName</a:t>
            </a:r>
            <a:r>
              <a:rPr lang="en-US" dirty="0"/>
              <a:t> = 'Anonymous' WHERE Salary IS NULL;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9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Update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Q: Update the Department of all employees who joined before '2020-01-01' to 'Veteran Staff</a:t>
            </a:r>
            <a:r>
              <a:rPr lang="en-US" b="1" dirty="0" smtClean="0"/>
              <a:t>'.</a:t>
            </a:r>
          </a:p>
          <a:p>
            <a:pPr marL="0" indent="0" algn="just">
              <a:buNone/>
            </a:pPr>
            <a:r>
              <a:rPr lang="en-US" dirty="0"/>
              <a:t>UPDATE Employee SET Department = 'Veteran Staff' WHERE </a:t>
            </a:r>
            <a:r>
              <a:rPr lang="en-US" dirty="0" err="1"/>
              <a:t>HireDate</a:t>
            </a:r>
            <a:r>
              <a:rPr lang="en-US" dirty="0"/>
              <a:t> &lt; '2020-01-01';</a:t>
            </a:r>
          </a:p>
          <a:p>
            <a:pPr marL="0" indent="0" algn="just">
              <a:buNone/>
            </a:pPr>
            <a:r>
              <a:rPr lang="en-US" b="1" dirty="0"/>
              <a:t>Q: Adjust the Salary of employees in 'IT' department by a 5% decrease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UPDATE Employee SET Salary = Salary * 0.95 WHERE Department = 'IT';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09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Q: Delete an employee with </a:t>
            </a:r>
            <a:r>
              <a:rPr lang="en-US" b="1" dirty="0" err="1"/>
              <a:t>EmployeeID</a:t>
            </a:r>
            <a:r>
              <a:rPr lang="en-US" b="1" dirty="0"/>
              <a:t>=3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DELETE FROM Employee WHERE </a:t>
            </a:r>
            <a:r>
              <a:rPr lang="en-US" dirty="0" err="1"/>
              <a:t>EmployeeID</a:t>
            </a:r>
            <a:r>
              <a:rPr lang="en-US" dirty="0"/>
              <a:t> = 3;</a:t>
            </a:r>
          </a:p>
          <a:p>
            <a:pPr marL="0" indent="0" algn="just">
              <a:buNone/>
            </a:pPr>
            <a:r>
              <a:rPr lang="en-US" b="1" dirty="0"/>
              <a:t>Q: Remove all employees in the 'HR' department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DELETE FROM Employee WHERE Department = 'HR';</a:t>
            </a:r>
          </a:p>
          <a:p>
            <a:pPr marL="0" indent="0" algn="just">
              <a:buNone/>
            </a:pPr>
            <a:r>
              <a:rPr lang="en-US" b="1" dirty="0"/>
              <a:t>Q: Delete employees with a salary below 30000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DELETE FROM Employee WHERE Salary &lt; 30000;</a:t>
            </a:r>
          </a:p>
          <a:p>
            <a:pPr marL="0" indent="0" algn="just">
              <a:buNone/>
            </a:pPr>
            <a:r>
              <a:rPr lang="en-US" b="1" dirty="0"/>
              <a:t>Q: Remove all employees who were hired before '2018-01-01</a:t>
            </a:r>
            <a:r>
              <a:rPr lang="en-US" b="1" dirty="0" smtClean="0"/>
              <a:t>'.</a:t>
            </a:r>
          </a:p>
          <a:p>
            <a:pPr marL="0" indent="0" algn="just">
              <a:buNone/>
            </a:pPr>
            <a:r>
              <a:rPr lang="en-US" dirty="0"/>
              <a:t>DELETE FROM Employee WHERE </a:t>
            </a:r>
            <a:r>
              <a:rPr lang="en-US" dirty="0" err="1"/>
              <a:t>HireDate</a:t>
            </a:r>
            <a:r>
              <a:rPr lang="en-US" dirty="0"/>
              <a:t> &lt; '2018-01-01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b="1" dirty="0"/>
              <a:t>Q: Delete employees who live in 'Chicago' and are younger than 25.</a:t>
            </a:r>
          </a:p>
          <a:p>
            <a:pPr marL="0" indent="0">
              <a:buNone/>
            </a:pPr>
            <a:r>
              <a:rPr lang="en-US" dirty="0"/>
              <a:t>DELETE FROM Employee WHERE City = 'Chicago' AND Age &lt; 25;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755" y="2315497"/>
            <a:ext cx="735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Thank You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9" y="1846263"/>
            <a:ext cx="9946312" cy="4022725"/>
          </a:xfrm>
        </p:spPr>
      </p:pic>
    </p:spTree>
    <p:extLst>
      <p:ext uri="{BB962C8B-B14F-4D97-AF65-F5344CB8AC3E}">
        <p14:creationId xmlns:p14="http://schemas.microsoft.com/office/powerpoint/2010/main" val="35193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INSERT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8567"/>
            <a:ext cx="10058400" cy="2707742"/>
          </a:xfrm>
        </p:spPr>
      </p:pic>
    </p:spTree>
    <p:extLst>
      <p:ext uri="{BB962C8B-B14F-4D97-AF65-F5344CB8AC3E}">
        <p14:creationId xmlns:p14="http://schemas.microsoft.com/office/powerpoint/2010/main" val="100671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Query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72280"/>
            <a:ext cx="10058400" cy="3570691"/>
          </a:xfrm>
        </p:spPr>
      </p:pic>
    </p:spTree>
    <p:extLst>
      <p:ext uri="{BB962C8B-B14F-4D97-AF65-F5344CB8AC3E}">
        <p14:creationId xmlns:p14="http://schemas.microsoft.com/office/powerpoint/2010/main" val="38533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Clauses in SELECT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96243"/>
            <a:ext cx="10058400" cy="3722764"/>
          </a:xfrm>
        </p:spPr>
      </p:pic>
    </p:spTree>
    <p:extLst>
      <p:ext uri="{BB962C8B-B14F-4D97-AF65-F5344CB8AC3E}">
        <p14:creationId xmlns:p14="http://schemas.microsoft.com/office/powerpoint/2010/main" val="51013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SELECT : Mostly Used SQL command/query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0876"/>
            <a:ext cx="10058400" cy="24093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16" y="4510548"/>
            <a:ext cx="9021558" cy="16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8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 : Mostly Used SQL </a:t>
            </a:r>
            <a:r>
              <a:rPr lang="en-US" sz="4000" dirty="0" smtClean="0"/>
              <a:t>command/query cont..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33002"/>
            <a:ext cx="10058400" cy="3449246"/>
          </a:xfrm>
        </p:spPr>
      </p:pic>
    </p:spTree>
    <p:extLst>
      <p:ext uri="{BB962C8B-B14F-4D97-AF65-F5344CB8AC3E}">
        <p14:creationId xmlns:p14="http://schemas.microsoft.com/office/powerpoint/2010/main" val="313796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SELECT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5757"/>
            <a:ext cx="10058400" cy="19900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5" y="3801704"/>
            <a:ext cx="10058400" cy="23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471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828</TotalTime>
  <Words>967</Words>
  <Application>Microsoft Office PowerPoint</Application>
  <PresentationFormat>Widescreen</PresentationFormat>
  <Paragraphs>104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Retrospect</vt:lpstr>
      <vt:lpstr>Outline</vt:lpstr>
      <vt:lpstr>SQL : Data Manipulation Language (DML)</vt:lpstr>
      <vt:lpstr>INSERT</vt:lpstr>
      <vt:lpstr>Example - INSERT</vt:lpstr>
      <vt:lpstr>Basic Query Structure</vt:lpstr>
      <vt:lpstr>Optional Clauses in SELECT Statement</vt:lpstr>
      <vt:lpstr>SELECT : Mostly Used SQL command/query</vt:lpstr>
      <vt:lpstr>SELECT : Mostly Used SQL command/query cont..</vt:lpstr>
      <vt:lpstr>Example - SELECT</vt:lpstr>
      <vt:lpstr>WHERE CLAUSE</vt:lpstr>
      <vt:lpstr>SQL Operators</vt:lpstr>
      <vt:lpstr>SQL Arithmetic Operators</vt:lpstr>
      <vt:lpstr>SQL Comparison Operators</vt:lpstr>
      <vt:lpstr>SQL Logical Operator</vt:lpstr>
      <vt:lpstr>SQL Special Operators</vt:lpstr>
      <vt:lpstr>UPDATE</vt:lpstr>
      <vt:lpstr>DELETE</vt:lpstr>
      <vt:lpstr>Practice</vt:lpstr>
      <vt:lpstr>Practice - INSERT</vt:lpstr>
      <vt:lpstr>Practice – INSERT cont..</vt:lpstr>
      <vt:lpstr>Practice - SELECT</vt:lpstr>
      <vt:lpstr>Practice – SELECT cont..</vt:lpstr>
      <vt:lpstr>Practice – SELECT cont..</vt:lpstr>
      <vt:lpstr>Practice – Update</vt:lpstr>
      <vt:lpstr>Practice – Update cont..</vt:lpstr>
      <vt:lpstr>Practice – Update cont..</vt:lpstr>
      <vt:lpstr>Practice – DELETE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user</dc:creator>
  <cp:lastModifiedBy>Suman Reza</cp:lastModifiedBy>
  <cp:revision>378</cp:revision>
  <dcterms:created xsi:type="dcterms:W3CDTF">2022-04-02T13:01:45Z</dcterms:created>
  <dcterms:modified xsi:type="dcterms:W3CDTF">2024-11-05T02:17:40Z</dcterms:modified>
</cp:coreProperties>
</file>