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26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53" autoAdjust="0"/>
  </p:normalViewPr>
  <p:slideViewPr>
    <p:cSldViewPr snapToGrid="0" showGuides="1">
      <p:cViewPr varScale="1">
        <p:scale>
          <a:sx n="71" d="100"/>
          <a:sy n="7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8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144566-2C87-4293-BC99-EFC4AF6C320B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144566-2C87-4293-BC99-EFC4AF6C320B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DISTINCT Clause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AND, OR, NOT Operator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IN, NOT IN operator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BETWEEN, NOT BETWEEN Operator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LIKE Operator (With WILDCARDS)</a:t>
            </a: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55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: OR Operator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33819"/>
            <a:ext cx="10058400" cy="22399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5" y="4016356"/>
            <a:ext cx="6429375" cy="225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82" y="4173794"/>
            <a:ext cx="4609332" cy="20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4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: </a:t>
            </a:r>
            <a:r>
              <a:rPr lang="en-US" dirty="0" smtClean="0"/>
              <a:t>NOT </a:t>
            </a:r>
            <a:r>
              <a:rPr lang="en-US" dirty="0"/>
              <a:t>Operator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7990"/>
            <a:ext cx="10058400" cy="24522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09" y="4380272"/>
            <a:ext cx="629602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34" y="4380272"/>
            <a:ext cx="4545731" cy="15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4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: Combining AND </a:t>
            </a:r>
            <a:r>
              <a:rPr lang="en-US" sz="4000" dirty="0" err="1" smtClean="0"/>
              <a:t>and</a:t>
            </a:r>
            <a:r>
              <a:rPr lang="en-US" sz="4000" dirty="0" smtClean="0"/>
              <a:t> OR Conditions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01508"/>
            <a:ext cx="10058400" cy="18474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09" y="3913117"/>
            <a:ext cx="5231223" cy="2194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32" y="3913117"/>
            <a:ext cx="5838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3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 Operator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1403"/>
            <a:ext cx="10058400" cy="13767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48132"/>
            <a:ext cx="8715375" cy="1427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431736"/>
            <a:ext cx="6943725" cy="16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76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03" y="1846263"/>
            <a:ext cx="8724952" cy="4022725"/>
          </a:xfrm>
        </p:spPr>
      </p:pic>
    </p:spTree>
    <p:extLst>
      <p:ext uri="{BB962C8B-B14F-4D97-AF65-F5344CB8AC3E}">
        <p14:creationId xmlns:p14="http://schemas.microsoft.com/office/powerpoint/2010/main" val="230146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IN Operator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7" y="1737360"/>
            <a:ext cx="5259131" cy="16695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69" y="1854148"/>
            <a:ext cx="4917112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2" y="3983246"/>
            <a:ext cx="5209407" cy="1680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519" y="3801818"/>
            <a:ext cx="5645161" cy="21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58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IN operator using </a:t>
            </a:r>
            <a:r>
              <a:rPr lang="en-US" dirty="0" err="1" smtClean="0"/>
              <a:t>Subqueries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13" y="1851384"/>
            <a:ext cx="8239125" cy="19831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37" y="3642852"/>
            <a:ext cx="4657725" cy="1740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3642852"/>
            <a:ext cx="1800225" cy="2607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878" y="2579427"/>
            <a:ext cx="3069253" cy="12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2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: NOT IN Operator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9594375" cy="4022725"/>
          </a:xfrm>
        </p:spPr>
      </p:pic>
    </p:spTree>
    <p:extLst>
      <p:ext uri="{BB962C8B-B14F-4D97-AF65-F5344CB8AC3E}">
        <p14:creationId xmlns:p14="http://schemas.microsoft.com/office/powerpoint/2010/main" val="98859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: BETWEEN Operator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34117"/>
            <a:ext cx="10058400" cy="23649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79" y="4495802"/>
            <a:ext cx="7839075" cy="15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7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: NOT BETWEEN Operator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17" y="1902655"/>
            <a:ext cx="9991725" cy="27908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17" y="4435522"/>
            <a:ext cx="8239125" cy="17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2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DISTINCT : “DISTINCT Clause”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64781"/>
            <a:ext cx="10058400" cy="3985688"/>
          </a:xfrm>
        </p:spPr>
      </p:pic>
    </p:spTree>
    <p:extLst>
      <p:ext uri="{BB962C8B-B14F-4D97-AF65-F5344CB8AC3E}">
        <p14:creationId xmlns:p14="http://schemas.microsoft.com/office/powerpoint/2010/main" val="115056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: LIKE Operator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2143"/>
            <a:ext cx="10058400" cy="12741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14411"/>
            <a:ext cx="10058400" cy="1721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11" y="4562956"/>
            <a:ext cx="6162675" cy="14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: LIKE </a:t>
            </a:r>
            <a:r>
              <a:rPr lang="en-US" dirty="0" smtClean="0"/>
              <a:t>Operator (Example)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80" y="1899670"/>
            <a:ext cx="4467841" cy="17049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15" y="2176280"/>
            <a:ext cx="511492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3766955"/>
            <a:ext cx="5753896" cy="1514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69" y="3829384"/>
            <a:ext cx="4100228" cy="199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89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: LIKE Operator (Example)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6584"/>
            <a:ext cx="5139747" cy="13152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277" y="2008886"/>
            <a:ext cx="5248404" cy="119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48167"/>
            <a:ext cx="5003269" cy="1214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755" y="3248167"/>
            <a:ext cx="4959341" cy="11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05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SQL : LIKE Operator </a:t>
            </a:r>
            <a:r>
              <a:rPr lang="en-US" sz="4000" dirty="0" smtClean="0"/>
              <a:t>with wildcard operator (%,_)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022725"/>
          </a:xfrm>
        </p:spPr>
      </p:pic>
    </p:spTree>
    <p:extLst>
      <p:ext uri="{BB962C8B-B14F-4D97-AF65-F5344CB8AC3E}">
        <p14:creationId xmlns:p14="http://schemas.microsoft.com/office/powerpoint/2010/main" val="2597718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– Distinct Clause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39789"/>
            <a:ext cx="7960659" cy="3321424"/>
          </a:xfrm>
        </p:spPr>
      </p:pic>
    </p:spTree>
    <p:extLst>
      <p:ext uri="{BB962C8B-B14F-4D97-AF65-F5344CB8AC3E}">
        <p14:creationId xmlns:p14="http://schemas.microsoft.com/office/powerpoint/2010/main" val="11307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– Distinct Clause cont..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6523"/>
            <a:ext cx="4752191" cy="425567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853" y="1916522"/>
            <a:ext cx="4258269" cy="42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5892"/>
            <a:ext cx="6521824" cy="3589450"/>
          </a:xfrm>
        </p:spPr>
      </p:pic>
    </p:spTree>
    <p:extLst>
      <p:ext uri="{BB962C8B-B14F-4D97-AF65-F5344CB8AC3E}">
        <p14:creationId xmlns:p14="http://schemas.microsoft.com/office/powerpoint/2010/main" val="2876884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Using AND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92" y="1966941"/>
            <a:ext cx="8450132" cy="4232153"/>
          </a:xfrm>
        </p:spPr>
      </p:pic>
    </p:spTree>
    <p:extLst>
      <p:ext uri="{BB962C8B-B14F-4D97-AF65-F5344CB8AC3E}">
        <p14:creationId xmlns:p14="http://schemas.microsoft.com/office/powerpoint/2010/main" val="1217705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Using </a:t>
            </a:r>
            <a:r>
              <a:rPr lang="en-US" dirty="0" smtClean="0"/>
              <a:t>AND cont..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78516" y="4431478"/>
            <a:ext cx="6947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FROM Products WHERE Category = 'Furniture' AND Price = 200 AND </a:t>
            </a:r>
            <a:r>
              <a:rPr lang="en-US" dirty="0" err="1"/>
              <a:t>StockQuantity</a:t>
            </a:r>
            <a:r>
              <a:rPr lang="en-US" dirty="0"/>
              <a:t> &lt; 10;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516" y="2067386"/>
            <a:ext cx="6947871" cy="1872602"/>
          </a:xfrm>
        </p:spPr>
      </p:pic>
    </p:spTree>
    <p:extLst>
      <p:ext uri="{BB962C8B-B14F-4D97-AF65-F5344CB8AC3E}">
        <p14:creationId xmlns:p14="http://schemas.microsoft.com/office/powerpoint/2010/main" val="894942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Using </a:t>
            </a:r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70" y="2164170"/>
            <a:ext cx="8122024" cy="384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38" y="1846263"/>
            <a:ext cx="9754450" cy="4022725"/>
          </a:xfrm>
        </p:spPr>
      </p:pic>
    </p:spTree>
    <p:extLst>
      <p:ext uri="{BB962C8B-B14F-4D97-AF65-F5344CB8AC3E}">
        <p14:creationId xmlns:p14="http://schemas.microsoft.com/office/powerpoint/2010/main" val="1342688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Using </a:t>
            </a:r>
            <a:r>
              <a:rPr lang="en-US" dirty="0" smtClean="0"/>
              <a:t>OR cont..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2209630"/>
            <a:ext cx="8794377" cy="30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79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Using </a:t>
            </a:r>
            <a:r>
              <a:rPr lang="en-US" dirty="0" smtClean="0"/>
              <a:t>NOT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9" y="2093014"/>
            <a:ext cx="7920318" cy="39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28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Using </a:t>
            </a:r>
            <a:r>
              <a:rPr lang="en-US" dirty="0" smtClean="0"/>
              <a:t>NOT cont..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53" y="2257261"/>
            <a:ext cx="8498541" cy="30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51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Using </a:t>
            </a:r>
            <a:r>
              <a:rPr lang="en-US" dirty="0" smtClean="0"/>
              <a:t>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46" y="2122986"/>
            <a:ext cx="8794377" cy="39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71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Using </a:t>
            </a:r>
            <a:r>
              <a:rPr lang="en-US" dirty="0" smtClean="0"/>
              <a:t>IN cont..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07" y="2247734"/>
            <a:ext cx="8592670" cy="32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3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Using </a:t>
            </a:r>
            <a:r>
              <a:rPr lang="en-US" dirty="0" smtClean="0"/>
              <a:t>NOT 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81" y="2155486"/>
            <a:ext cx="8619565" cy="37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91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Using </a:t>
            </a:r>
            <a:r>
              <a:rPr lang="en-US" dirty="0" smtClean="0"/>
              <a:t>NOT IN cont..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95" y="2262024"/>
            <a:ext cx="8014446" cy="304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31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Using </a:t>
            </a:r>
            <a:r>
              <a:rPr lang="en-US" dirty="0" smtClean="0"/>
              <a:t>BETWEEN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47" y="2248772"/>
            <a:ext cx="8525435" cy="37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23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Using </a:t>
            </a:r>
            <a:r>
              <a:rPr lang="en-US" dirty="0" smtClean="0"/>
              <a:t>BETWEEN cont..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82" y="2161997"/>
            <a:ext cx="8350624" cy="34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2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755" y="2315497"/>
            <a:ext cx="7359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/>
                </a:solidFill>
              </a:rPr>
              <a:t>Thank You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without DISTINCT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4" y="1846263"/>
            <a:ext cx="9739835" cy="4022725"/>
          </a:xfrm>
        </p:spPr>
      </p:pic>
    </p:spTree>
    <p:extLst>
      <p:ext uri="{BB962C8B-B14F-4D97-AF65-F5344CB8AC3E}">
        <p14:creationId xmlns:p14="http://schemas.microsoft.com/office/powerpoint/2010/main" val="123284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with DISTINCT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41239"/>
            <a:ext cx="10058400" cy="2832773"/>
          </a:xfrm>
        </p:spPr>
      </p:pic>
    </p:spTree>
    <p:extLst>
      <p:ext uri="{BB962C8B-B14F-4D97-AF65-F5344CB8AC3E}">
        <p14:creationId xmlns:p14="http://schemas.microsoft.com/office/powerpoint/2010/main" val="252540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DISCTINCT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50026"/>
            <a:ext cx="10058400" cy="3657599"/>
          </a:xfrm>
        </p:spPr>
      </p:pic>
    </p:spTree>
    <p:extLst>
      <p:ext uri="{BB962C8B-B14F-4D97-AF65-F5344CB8AC3E}">
        <p14:creationId xmlns:p14="http://schemas.microsoft.com/office/powerpoint/2010/main" val="413359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: AND, OR, NOT Operator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1242"/>
            <a:ext cx="10058400" cy="10535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94834"/>
            <a:ext cx="10058400" cy="1202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97709"/>
            <a:ext cx="10058400" cy="12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3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03" y="1846263"/>
            <a:ext cx="8724952" cy="4022725"/>
          </a:xfrm>
        </p:spPr>
      </p:pic>
    </p:spTree>
    <p:extLst>
      <p:ext uri="{BB962C8B-B14F-4D97-AF65-F5344CB8AC3E}">
        <p14:creationId xmlns:p14="http://schemas.microsoft.com/office/powerpoint/2010/main" val="287517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: AND Operator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3097"/>
            <a:ext cx="10058400" cy="22554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78588"/>
            <a:ext cx="7000875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49" y="4521488"/>
            <a:ext cx="4139842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98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832</TotalTime>
  <Words>212</Words>
  <Application>Microsoft Office PowerPoint</Application>
  <PresentationFormat>Widescreen</PresentationFormat>
  <Paragraphs>45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Retrospect</vt:lpstr>
      <vt:lpstr>Outline</vt:lpstr>
      <vt:lpstr>SELECT DISTINCT : “DISTINCT Clause”</vt:lpstr>
      <vt:lpstr>Example</vt:lpstr>
      <vt:lpstr>SELECT without DISTINCT</vt:lpstr>
      <vt:lpstr>SELECT with DISTINCT</vt:lpstr>
      <vt:lpstr>SELECT DISCTINCT cont…</vt:lpstr>
      <vt:lpstr>SQL : AND, OR, NOT Operator</vt:lpstr>
      <vt:lpstr>Example</vt:lpstr>
      <vt:lpstr>SQL : AND Operator</vt:lpstr>
      <vt:lpstr>SQL : OR Operator</vt:lpstr>
      <vt:lpstr>SQL : NOT Operator</vt:lpstr>
      <vt:lpstr>Example : Combining AND and OR Conditions</vt:lpstr>
      <vt:lpstr>SQL IN Operator</vt:lpstr>
      <vt:lpstr>Example</vt:lpstr>
      <vt:lpstr>Example : IN Operator</vt:lpstr>
      <vt:lpstr>Example : IN operator using Subqueries</vt:lpstr>
      <vt:lpstr>SQL : NOT IN Operator</vt:lpstr>
      <vt:lpstr>SQL : BETWEEN Operator</vt:lpstr>
      <vt:lpstr>SQL : NOT BETWEEN Operator</vt:lpstr>
      <vt:lpstr>SQL : LIKE Operator</vt:lpstr>
      <vt:lpstr>SQL : LIKE Operator (Example)</vt:lpstr>
      <vt:lpstr>SQL : LIKE Operator (Example)</vt:lpstr>
      <vt:lpstr>SQL : LIKE Operator with wildcard operator (%,_)</vt:lpstr>
      <vt:lpstr>Exercise – Distinct Clause</vt:lpstr>
      <vt:lpstr>Exercise – Distinct Clause cont..</vt:lpstr>
      <vt:lpstr>Exercise  Table</vt:lpstr>
      <vt:lpstr>Queries Using AND</vt:lpstr>
      <vt:lpstr>Queries Using AND cont..</vt:lpstr>
      <vt:lpstr>Queries Using OR</vt:lpstr>
      <vt:lpstr>Queries Using OR cont..</vt:lpstr>
      <vt:lpstr>Queries Using NOT</vt:lpstr>
      <vt:lpstr>Queries Using NOT cont..</vt:lpstr>
      <vt:lpstr>Queries Using IN</vt:lpstr>
      <vt:lpstr>Queries Using IN cont..</vt:lpstr>
      <vt:lpstr>Queries Using NOT IN</vt:lpstr>
      <vt:lpstr>Queries Using NOT IN cont..</vt:lpstr>
      <vt:lpstr>Queries Using BETWEEN</vt:lpstr>
      <vt:lpstr>Queries Using BETWEEN cont..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user</dc:creator>
  <cp:lastModifiedBy>Suman Reza</cp:lastModifiedBy>
  <cp:revision>377</cp:revision>
  <dcterms:created xsi:type="dcterms:W3CDTF">2022-04-02T13:01:45Z</dcterms:created>
  <dcterms:modified xsi:type="dcterms:W3CDTF">2024-11-15T15:50:32Z</dcterms:modified>
</cp:coreProperties>
</file>