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 showGuides="1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SQL Aliases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SQL Aggregate Functions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5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0485"/>
            <a:ext cx="5849430" cy="14663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33" y="1860485"/>
            <a:ext cx="3448689" cy="1770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68781"/>
            <a:ext cx="5426350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9" y="4534903"/>
            <a:ext cx="9096375" cy="846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9" y="5297373"/>
            <a:ext cx="6296025" cy="82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10" y="5280165"/>
            <a:ext cx="2811439" cy="9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4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AVG 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6" y="1801740"/>
            <a:ext cx="6614022" cy="21249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55" y="1785316"/>
            <a:ext cx="3514725" cy="2124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862318"/>
            <a:ext cx="4061574" cy="982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62" y="3893849"/>
            <a:ext cx="2770493" cy="800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877811"/>
            <a:ext cx="3884153" cy="1140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63" y="4876487"/>
            <a:ext cx="2990208" cy="11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1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5454"/>
            <a:ext cx="10058400" cy="16609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398293"/>
            <a:ext cx="5330816" cy="1450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74" y="4711534"/>
            <a:ext cx="3476625" cy="1402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736" y="3786571"/>
            <a:ext cx="3514725" cy="21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1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2078"/>
            <a:ext cx="10058400" cy="19338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80685"/>
            <a:ext cx="5808487" cy="1064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736" y="3786571"/>
            <a:ext cx="3514725" cy="2124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80" y="5145207"/>
            <a:ext cx="3190875" cy="9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5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–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714" y="2249146"/>
            <a:ext cx="7065085" cy="3479301"/>
          </a:xfrm>
        </p:spPr>
        <p:txBody>
          <a:bodyPr/>
          <a:lstStyle/>
          <a:p>
            <a:r>
              <a:rPr lang="en-US" b="1" dirty="0"/>
              <a:t>Let's assume the table is called Sales with the following columns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SalesID</a:t>
            </a:r>
            <a:r>
              <a:rPr lang="en-US" dirty="0" smtClean="0"/>
              <a:t> </a:t>
            </a:r>
            <a:r>
              <a:rPr lang="en-US" dirty="0"/>
              <a:t>(Primary 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 </a:t>
            </a:r>
            <a:r>
              <a:rPr lang="en-US" dirty="0"/>
              <a:t>(VARCHAR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Category </a:t>
            </a:r>
            <a:r>
              <a:rPr lang="en-US" dirty="0"/>
              <a:t>(VARCHAR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Quantity </a:t>
            </a:r>
            <a:r>
              <a:rPr lang="en-US" dirty="0"/>
              <a:t>(INT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Price </a:t>
            </a:r>
            <a:r>
              <a:rPr lang="en-US" dirty="0"/>
              <a:t>(DECIMAL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SaleDate</a:t>
            </a:r>
            <a:r>
              <a:rPr lang="en-US" dirty="0" smtClean="0"/>
              <a:t> </a:t>
            </a:r>
            <a:r>
              <a:rPr lang="en-US" dirty="0"/>
              <a:t>(DATE)</a:t>
            </a:r>
          </a:p>
        </p:txBody>
      </p:sp>
    </p:spTree>
    <p:extLst>
      <p:ext uri="{BB962C8B-B14F-4D97-AF65-F5344CB8AC3E}">
        <p14:creationId xmlns:p14="http://schemas.microsoft.com/office/powerpoint/2010/main" val="178212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– Aggregate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63421"/>
            <a:ext cx="10058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What is the total revenue generated?(Use SUM(Quantity * Price</a:t>
            </a:r>
            <a:r>
              <a:rPr lang="en-US" dirty="0" smtClean="0"/>
              <a:t>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products have been sold in total?(Use SUM(Quantity</a:t>
            </a:r>
            <a:r>
              <a:rPr lang="en-US" dirty="0" smtClean="0"/>
              <a:t>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average price of products?(Use AVG(Price</a:t>
            </a:r>
            <a:r>
              <a:rPr lang="en-US" dirty="0" smtClean="0"/>
              <a:t>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unique product categories exist?(Use COUNT(DISTINCT Category</a:t>
            </a:r>
            <a:r>
              <a:rPr lang="en-US" dirty="0" smtClean="0"/>
              <a:t>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highest price of a product in the table?(Use MAX(Price</a:t>
            </a:r>
            <a:r>
              <a:rPr lang="en-US" dirty="0" smtClean="0"/>
              <a:t>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lowest price of a product in the table?(Use MIN(Price</a:t>
            </a:r>
            <a:r>
              <a:rPr lang="en-US" dirty="0" smtClean="0"/>
              <a:t>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average quantity sold per transaction?(Use AVG(Quantity</a:t>
            </a:r>
            <a:r>
              <a:rPr lang="en-US" dirty="0" smtClean="0"/>
              <a:t>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total sales records are there in the table?(Use COUNT(</a:t>
            </a:r>
            <a:r>
              <a:rPr lang="en-US" dirty="0" err="1"/>
              <a:t>SalesID</a:t>
            </a:r>
            <a:r>
              <a:rPr lang="en-US" dirty="0"/>
              <a:t>) or COUNT</a:t>
            </a:r>
            <a:r>
              <a:rPr lang="en-US" dirty="0" smtClean="0"/>
              <a:t>(*))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total revenue for each product category?(Use SUM(Quantity * Price) grouped </a:t>
            </a:r>
            <a:r>
              <a:rPr lang="en-US" dirty="0" smtClean="0"/>
              <a:t>by Category)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average price of products in each category?(Use AVG(Price) grouped by Category</a:t>
            </a:r>
            <a:r>
              <a:rPr lang="en-US" dirty="0" smtClean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category has the highest total revenue?(Use SUM(Quantity * Price) with GROUP BY and ORDER BY DESC</a:t>
            </a:r>
            <a:r>
              <a:rPr lang="en-US" dirty="0" smtClean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total quantity sold for each product?(Use SUM(Quantity) grouped by Product</a:t>
            </a:r>
            <a:r>
              <a:rPr lang="en-US" dirty="0" smtClean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maximum quantity sold in a single transaction?(Use MAX(Quantity</a:t>
            </a:r>
            <a:r>
              <a:rPr lang="en-US" dirty="0" smtClean="0"/>
              <a:t>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total revenue for a specific product, e.g., "Laptop"?(Use SUM(Quantity * Price) with a WHERE Product = 'Laptop')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9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Aliases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1" y="1863435"/>
            <a:ext cx="10058400" cy="7675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1" y="2757018"/>
            <a:ext cx="10058400" cy="1516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1" y="4134778"/>
            <a:ext cx="10058400" cy="20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: </a:t>
            </a:r>
            <a:r>
              <a:rPr lang="en-US" dirty="0"/>
              <a:t>SQL Aliases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8" y="1846263"/>
            <a:ext cx="9927381" cy="2725737"/>
          </a:xfrm>
        </p:spPr>
      </p:pic>
    </p:spTree>
    <p:extLst>
      <p:ext uri="{BB962C8B-B14F-4D97-AF65-F5344CB8AC3E}">
        <p14:creationId xmlns:p14="http://schemas.microsoft.com/office/powerpoint/2010/main" val="120090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SQL </a:t>
            </a:r>
            <a:r>
              <a:rPr lang="en-US" dirty="0"/>
              <a:t>Aliases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1" y="1846263"/>
            <a:ext cx="5500048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00" y="1846263"/>
            <a:ext cx="3914775" cy="27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SQL Aliases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7323389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75" y="3930016"/>
            <a:ext cx="3310221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9848003" cy="4022725"/>
          </a:xfrm>
        </p:spPr>
      </p:pic>
    </p:spTree>
    <p:extLst>
      <p:ext uri="{BB962C8B-B14F-4D97-AF65-F5344CB8AC3E}">
        <p14:creationId xmlns:p14="http://schemas.microsoft.com/office/powerpoint/2010/main" val="377380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Aggregate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04" y="1846263"/>
            <a:ext cx="9569318" cy="4022725"/>
          </a:xfrm>
        </p:spPr>
      </p:pic>
    </p:spTree>
    <p:extLst>
      <p:ext uri="{BB962C8B-B14F-4D97-AF65-F5344CB8AC3E}">
        <p14:creationId xmlns:p14="http://schemas.microsoft.com/office/powerpoint/2010/main" val="401253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3628"/>
            <a:ext cx="10058400" cy="3260196"/>
          </a:xfrm>
        </p:spPr>
      </p:pic>
    </p:spTree>
    <p:extLst>
      <p:ext uri="{BB962C8B-B14F-4D97-AF65-F5344CB8AC3E}">
        <p14:creationId xmlns:p14="http://schemas.microsoft.com/office/powerpoint/2010/main" val="3233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/>
              <a:t>Count Function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62139"/>
            <a:ext cx="5999556" cy="14269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7" y="1862138"/>
            <a:ext cx="3590925" cy="1551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39" y="2242081"/>
            <a:ext cx="1992574" cy="1234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38668"/>
            <a:ext cx="7743825" cy="1737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108513"/>
            <a:ext cx="9877425" cy="11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2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878</TotalTime>
  <Words>314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Outline</vt:lpstr>
      <vt:lpstr>SQL Aliases</vt:lpstr>
      <vt:lpstr>Syntax : SQL Aliases</vt:lpstr>
      <vt:lpstr>Example : SQL Aliases</vt:lpstr>
      <vt:lpstr>Example : SQL Aliases</vt:lpstr>
      <vt:lpstr>SQL Functions</vt:lpstr>
      <vt:lpstr>SQL : Aggregate Function</vt:lpstr>
      <vt:lpstr>Count Function</vt:lpstr>
      <vt:lpstr>Example : Count Function </vt:lpstr>
      <vt:lpstr>SUM () Function</vt:lpstr>
      <vt:lpstr>AVG () Function</vt:lpstr>
      <vt:lpstr>MAX() Function</vt:lpstr>
      <vt:lpstr>MIN() Function</vt:lpstr>
      <vt:lpstr>Exercise – Aggregate Functions</vt:lpstr>
      <vt:lpstr>Exercise – Aggregate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405</cp:revision>
  <dcterms:created xsi:type="dcterms:W3CDTF">2022-04-02T13:01:45Z</dcterms:created>
  <dcterms:modified xsi:type="dcterms:W3CDTF">2024-12-09T04:51:33Z</dcterms:modified>
</cp:coreProperties>
</file>