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 snapToGrid="0" showGuides="1">
      <p:cViewPr varScale="1">
        <p:scale>
          <a:sx n="71" d="100"/>
          <a:sy n="71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98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3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8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44566-2C87-4293-BC99-EFC4AF6C320B}" type="datetimeFigureOut">
              <a:rPr lang="en-US" smtClean="0"/>
              <a:t>09-Dec-24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2D0813-81CC-44B1-A8AC-EA850F66251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79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SQL Scalar 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SQL Order By Clause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SQL Group By Clause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dirty="0" smtClean="0"/>
              <a:t>SQL Having Clause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557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smtClean="0"/>
              <a:t>LENGTH() </a:t>
            </a:r>
            <a:r>
              <a:rPr lang="en-US" dirty="0"/>
              <a:t>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2170"/>
            <a:ext cx="10058400" cy="361606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69" y="3357349"/>
            <a:ext cx="2562225" cy="24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2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1589"/>
            <a:ext cx="10058400" cy="2540000"/>
          </a:xfrm>
        </p:spPr>
      </p:pic>
    </p:spTree>
    <p:extLst>
      <p:ext uri="{BB962C8B-B14F-4D97-AF65-F5344CB8AC3E}">
        <p14:creationId xmlns:p14="http://schemas.microsoft.com/office/powerpoint/2010/main" val="163666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smtClean="0"/>
              <a:t>ROUND()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74284"/>
            <a:ext cx="10058400" cy="30954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245" y="3322015"/>
            <a:ext cx="2562225" cy="275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71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ROUND()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023352"/>
            <a:ext cx="10058400" cy="366854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44" y="3626993"/>
            <a:ext cx="3019425" cy="235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6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5" y="1877115"/>
            <a:ext cx="10058400" cy="2241403"/>
          </a:xfrm>
        </p:spPr>
      </p:pic>
    </p:spTree>
    <p:extLst>
      <p:ext uri="{BB962C8B-B14F-4D97-AF65-F5344CB8AC3E}">
        <p14:creationId xmlns:p14="http://schemas.microsoft.com/office/powerpoint/2010/main" val="19884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</a:t>
            </a:r>
            <a:r>
              <a:rPr lang="en-US" dirty="0" smtClean="0"/>
              <a:t>NOW()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67" y="1851476"/>
            <a:ext cx="5629275" cy="20654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42" y="1851476"/>
            <a:ext cx="4793705" cy="1635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602" y="3166282"/>
            <a:ext cx="3498305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0112"/>
            <a:ext cx="10058400" cy="2588614"/>
          </a:xfrm>
        </p:spPr>
      </p:pic>
    </p:spTree>
    <p:extLst>
      <p:ext uri="{BB962C8B-B14F-4D97-AF65-F5344CB8AC3E}">
        <p14:creationId xmlns:p14="http://schemas.microsoft.com/office/powerpoint/2010/main" val="348363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FORMAT () FUNCTION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82" y="1861853"/>
            <a:ext cx="9001125" cy="19716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9" y="3575713"/>
            <a:ext cx="3118300" cy="25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ORDERY BY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" y="1939373"/>
            <a:ext cx="10058400" cy="8612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" y="2686727"/>
            <a:ext cx="10058400" cy="631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" y="3348148"/>
            <a:ext cx="10058400" cy="817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" y="4328563"/>
            <a:ext cx="9839325" cy="152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4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36" y="1846263"/>
            <a:ext cx="9430053" cy="4022725"/>
          </a:xfrm>
        </p:spPr>
      </p:pic>
    </p:spTree>
    <p:extLst>
      <p:ext uri="{BB962C8B-B14F-4D97-AF65-F5344CB8AC3E}">
        <p14:creationId xmlns:p14="http://schemas.microsoft.com/office/powerpoint/2010/main" val="42835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: Scalar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890" y="1846263"/>
            <a:ext cx="9449941" cy="4022725"/>
          </a:xfrm>
        </p:spPr>
      </p:pic>
    </p:spTree>
    <p:extLst>
      <p:ext uri="{BB962C8B-B14F-4D97-AF65-F5344CB8AC3E}">
        <p14:creationId xmlns:p14="http://schemas.microsoft.com/office/powerpoint/2010/main" val="145154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: ORDER BY (Ascending)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5" y="1869573"/>
            <a:ext cx="10058400" cy="27205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456" y="2497540"/>
            <a:ext cx="6081429" cy="29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26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: ORDER BY </a:t>
            </a:r>
            <a:r>
              <a:rPr lang="en-US" sz="4000" dirty="0" smtClean="0"/>
              <a:t>(Descending)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80" y="1855467"/>
            <a:ext cx="5836101" cy="14609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21" y="1737360"/>
            <a:ext cx="4677414" cy="20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1626"/>
            <a:ext cx="10058400" cy="8603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31936"/>
            <a:ext cx="10058400" cy="786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3518333"/>
            <a:ext cx="5794838" cy="16678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53" y="3726011"/>
            <a:ext cx="4681183" cy="16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92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Group By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0" y="1846263"/>
            <a:ext cx="9927380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391" y="4384866"/>
            <a:ext cx="4233009" cy="148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Group By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71" y="4080681"/>
            <a:ext cx="4032415" cy="16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1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Group By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52" y="1846263"/>
            <a:ext cx="9941028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74" y="4545795"/>
            <a:ext cx="4263860" cy="132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8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Group By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46263"/>
            <a:ext cx="10058399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47" y="4449170"/>
            <a:ext cx="3967732" cy="166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8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Group By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42" y="1846263"/>
            <a:ext cx="9886438" cy="4022725"/>
          </a:xfrm>
        </p:spPr>
      </p:pic>
    </p:spTree>
    <p:extLst>
      <p:ext uri="{BB962C8B-B14F-4D97-AF65-F5344CB8AC3E}">
        <p14:creationId xmlns:p14="http://schemas.microsoft.com/office/powerpoint/2010/main" val="422881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50461"/>
            <a:ext cx="10058400" cy="4386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89075"/>
            <a:ext cx="10058400" cy="544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833377"/>
            <a:ext cx="10058400" cy="6655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498951"/>
            <a:ext cx="9124893" cy="23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2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Clauses in 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05" y="1900854"/>
            <a:ext cx="5336635" cy="4022725"/>
          </a:xfrm>
        </p:spPr>
      </p:pic>
    </p:spTree>
    <p:extLst>
      <p:ext uri="{BB962C8B-B14F-4D97-AF65-F5344CB8AC3E}">
        <p14:creationId xmlns:p14="http://schemas.microsoft.com/office/powerpoint/2010/main" val="204756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UCASE()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7948"/>
            <a:ext cx="10058400" cy="2683760"/>
          </a:xfrm>
        </p:spPr>
      </p:pic>
    </p:spTree>
    <p:extLst>
      <p:ext uri="{BB962C8B-B14F-4D97-AF65-F5344CB8AC3E}">
        <p14:creationId xmlns:p14="http://schemas.microsoft.com/office/powerpoint/2010/main" val="879818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Having Clause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28150"/>
            <a:ext cx="9861872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4462818"/>
            <a:ext cx="4192066" cy="13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5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Having Clause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85" y="1846263"/>
            <a:ext cx="9845495" cy="40227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030" y="4394579"/>
            <a:ext cx="3795713" cy="116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6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2271" y="255494"/>
            <a:ext cx="445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Exercise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612" y="740936"/>
            <a:ext cx="7839635" cy="2381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71" y="3207850"/>
            <a:ext cx="8901953" cy="305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1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6" y="136742"/>
            <a:ext cx="8921766" cy="3572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00" y="4253905"/>
            <a:ext cx="8628912" cy="19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21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26" y="883882"/>
            <a:ext cx="955941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95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368712"/>
            <a:ext cx="8767482" cy="34580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4070961"/>
            <a:ext cx="8767482" cy="22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42" y="825297"/>
            <a:ext cx="884816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18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450206"/>
            <a:ext cx="8700247" cy="38867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4445502"/>
            <a:ext cx="8700247" cy="18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25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1755" y="2315497"/>
            <a:ext cx="7359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2"/>
                </a:solidFill>
              </a:rPr>
              <a:t>Thank You</a:t>
            </a:r>
            <a:endParaRPr lang="en-US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6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UCASE ()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73837"/>
            <a:ext cx="10058400" cy="36555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873" y="3330054"/>
            <a:ext cx="3495675" cy="270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LCASE</a:t>
            </a:r>
            <a:r>
              <a:rPr lang="en-US" dirty="0"/>
              <a:t>()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3" y="1948014"/>
            <a:ext cx="10058400" cy="2481742"/>
          </a:xfrm>
        </p:spPr>
      </p:pic>
    </p:spTree>
    <p:extLst>
      <p:ext uri="{BB962C8B-B14F-4D97-AF65-F5344CB8AC3E}">
        <p14:creationId xmlns:p14="http://schemas.microsoft.com/office/powerpoint/2010/main" val="408303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LCASE()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89520"/>
            <a:ext cx="10058400" cy="35267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16" y="3289111"/>
            <a:ext cx="2809875" cy="28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0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58885"/>
            <a:ext cx="10058400" cy="3797481"/>
          </a:xfrm>
        </p:spPr>
      </p:pic>
    </p:spTree>
    <p:extLst>
      <p:ext uri="{BB962C8B-B14F-4D97-AF65-F5344CB8AC3E}">
        <p14:creationId xmlns:p14="http://schemas.microsoft.com/office/powerpoint/2010/main" val="169102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: </a:t>
            </a:r>
            <a:r>
              <a:rPr lang="en-US" dirty="0"/>
              <a:t>MID()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4950"/>
            <a:ext cx="10058400" cy="34923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041" y="3398292"/>
            <a:ext cx="2943225" cy="254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2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LENGTH() </a:t>
            </a:r>
            <a:r>
              <a:rPr lang="en-US" dirty="0"/>
              <a:t>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25388"/>
            <a:ext cx="10058400" cy="2108628"/>
          </a:xfrm>
        </p:spPr>
      </p:pic>
    </p:spTree>
    <p:extLst>
      <p:ext uri="{BB962C8B-B14F-4D97-AF65-F5344CB8AC3E}">
        <p14:creationId xmlns:p14="http://schemas.microsoft.com/office/powerpoint/2010/main" val="2033842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991</TotalTime>
  <Words>149</Words>
  <Application>Microsoft Office PowerPoint</Application>
  <PresentationFormat>Widescreen</PresentationFormat>
  <Paragraphs>37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Calibri</vt:lpstr>
      <vt:lpstr>Calibri Light</vt:lpstr>
      <vt:lpstr>Wingdings</vt:lpstr>
      <vt:lpstr>Retrospect</vt:lpstr>
      <vt:lpstr>Outline</vt:lpstr>
      <vt:lpstr>SQL : Scalar Function</vt:lpstr>
      <vt:lpstr>UCASE() Function</vt:lpstr>
      <vt:lpstr>Example : UCASE () Function</vt:lpstr>
      <vt:lpstr>LCASE() Function</vt:lpstr>
      <vt:lpstr>Example : LCASE() Function</vt:lpstr>
      <vt:lpstr>MID() Function</vt:lpstr>
      <vt:lpstr>Example : MID() Function</vt:lpstr>
      <vt:lpstr>LENGTH() Function</vt:lpstr>
      <vt:lpstr>Example : LENGTH() Function</vt:lpstr>
      <vt:lpstr>ROUND() Function</vt:lpstr>
      <vt:lpstr>Example : ROUND() Function</vt:lpstr>
      <vt:lpstr>Example : ROUND() Function</vt:lpstr>
      <vt:lpstr>NOW() Function</vt:lpstr>
      <vt:lpstr>Example : NOW() Function</vt:lpstr>
      <vt:lpstr>FORMAT () FUNCTION</vt:lpstr>
      <vt:lpstr>Example : FORMAT () FUNCTION</vt:lpstr>
      <vt:lpstr>ORDERY BY Clause</vt:lpstr>
      <vt:lpstr>Example Table</vt:lpstr>
      <vt:lpstr>Example : ORDER BY (Ascending)</vt:lpstr>
      <vt:lpstr>Example : ORDER BY (Descending)</vt:lpstr>
      <vt:lpstr>Group By Clause</vt:lpstr>
      <vt:lpstr>Example : Group By Clause</vt:lpstr>
      <vt:lpstr>Example : Group By Clause</vt:lpstr>
      <vt:lpstr>Example : Group By Clause</vt:lpstr>
      <vt:lpstr>Example : Group By Clause</vt:lpstr>
      <vt:lpstr>Example : Group By Clause</vt:lpstr>
      <vt:lpstr>HAVING Clause</vt:lpstr>
      <vt:lpstr>Order of Clauses in SQL</vt:lpstr>
      <vt:lpstr>Example : Having Clause</vt:lpstr>
      <vt:lpstr>Example : Having Clause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user</dc:creator>
  <cp:lastModifiedBy>Suman Reza</cp:lastModifiedBy>
  <cp:revision>478</cp:revision>
  <dcterms:created xsi:type="dcterms:W3CDTF">2022-04-02T13:01:45Z</dcterms:created>
  <dcterms:modified xsi:type="dcterms:W3CDTF">2024-12-09T05:24:01Z</dcterms:modified>
</cp:coreProperties>
</file>