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78" r:id="rId9"/>
    <p:sldId id="279" r:id="rId10"/>
    <p:sldId id="280" r:id="rId11"/>
    <p:sldId id="281" r:id="rId12"/>
    <p:sldId id="282" r:id="rId13"/>
    <p:sldId id="277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98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8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9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5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3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8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144566-2C87-4293-BC99-EFC4AF6C320B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0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144566-2C87-4293-BC99-EFC4AF6C320B}" type="datetimeFigureOut">
              <a:rPr lang="en-US" smtClean="0"/>
              <a:t>01-Jan-25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79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Stored Procedure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Trigger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27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6560" y="455414"/>
            <a:ext cx="5561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Stored Procedure with Output Parameters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39440" y="147967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DELIMITER $$</a:t>
            </a:r>
          </a:p>
          <a:p>
            <a:endParaRPr lang="en-US" dirty="0"/>
          </a:p>
          <a:p>
            <a:r>
              <a:rPr lang="en-US" dirty="0"/>
              <a:t>CREATE PROCEDURE </a:t>
            </a:r>
            <a:r>
              <a:rPr lang="en-US" dirty="0" err="1" smtClean="0"/>
              <a:t>GetSalaryByID</a:t>
            </a:r>
            <a:r>
              <a:rPr lang="en-US" dirty="0" smtClean="0"/>
              <a:t>(</a:t>
            </a:r>
            <a:r>
              <a:rPr lang="en-US" dirty="0" err="1" smtClean="0"/>
              <a:t>empID</a:t>
            </a:r>
            <a:r>
              <a:rPr lang="en-US" dirty="0" smtClean="0"/>
              <a:t> </a:t>
            </a:r>
            <a:r>
              <a:rPr lang="en-US" dirty="0"/>
              <a:t>INT, OUT salary DECIMAL(10, 2))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 SELECT Salary INTO salary FROM Employees WHERE </a:t>
            </a:r>
            <a:r>
              <a:rPr lang="en-US" dirty="0" err="1"/>
              <a:t>EmployeeID</a:t>
            </a:r>
            <a:r>
              <a:rPr lang="en-US" dirty="0"/>
              <a:t> = </a:t>
            </a:r>
            <a:r>
              <a:rPr lang="en-US" dirty="0" err="1"/>
              <a:t>empID</a:t>
            </a:r>
            <a:r>
              <a:rPr lang="en-US" dirty="0"/>
              <a:t>;</a:t>
            </a:r>
          </a:p>
          <a:p>
            <a:r>
              <a:rPr lang="en-US" dirty="0"/>
              <a:t>END$$</a:t>
            </a:r>
          </a:p>
          <a:p>
            <a:endParaRPr lang="en-US" dirty="0"/>
          </a:p>
          <a:p>
            <a:r>
              <a:rPr lang="en-US" dirty="0"/>
              <a:t>DELIMITER ;</a:t>
            </a:r>
          </a:p>
        </p:txBody>
      </p:sp>
      <p:sp>
        <p:nvSpPr>
          <p:cNvPr id="4" name="Rectangle 3"/>
          <p:cNvSpPr/>
          <p:nvPr/>
        </p:nvSpPr>
        <p:spPr>
          <a:xfrm>
            <a:off x="2956560" y="46576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CALL </a:t>
            </a:r>
            <a:r>
              <a:rPr lang="en-US" b="1" dirty="0" err="1"/>
              <a:t>GetSalaryByID</a:t>
            </a:r>
            <a:r>
              <a:rPr lang="en-US" b="1" dirty="0"/>
              <a:t>(101, @</a:t>
            </a:r>
            <a:r>
              <a:rPr lang="en-US" b="1" dirty="0" err="1" smtClean="0"/>
              <a:t>outputSalary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 SELECT </a:t>
            </a:r>
            <a:r>
              <a:rPr lang="en-US" b="1" dirty="0"/>
              <a:t>@</a:t>
            </a:r>
            <a:r>
              <a:rPr lang="en-US" b="1" dirty="0" err="1"/>
              <a:t>outputSalary</a:t>
            </a:r>
            <a:r>
              <a:rPr lang="en-US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35466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8441" y="516374"/>
            <a:ext cx="6278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Stored Procedure for Data Modification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063240" y="15545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DELIMITER $$</a:t>
            </a:r>
          </a:p>
          <a:p>
            <a:endParaRPr lang="en-US" dirty="0"/>
          </a:p>
          <a:p>
            <a:r>
              <a:rPr lang="en-US" dirty="0"/>
              <a:t>CREATE PROCEDURE </a:t>
            </a:r>
            <a:r>
              <a:rPr lang="en-US" dirty="0" err="1" smtClean="0"/>
              <a:t>UpdateSalary</a:t>
            </a:r>
            <a:r>
              <a:rPr lang="en-US" dirty="0" smtClean="0"/>
              <a:t>(</a:t>
            </a:r>
            <a:r>
              <a:rPr lang="en-US" dirty="0" err="1" smtClean="0"/>
              <a:t>empID</a:t>
            </a:r>
            <a:r>
              <a:rPr lang="en-US" dirty="0" smtClean="0"/>
              <a:t> </a:t>
            </a:r>
            <a:r>
              <a:rPr lang="en-US" dirty="0"/>
              <a:t>INT, </a:t>
            </a:r>
            <a:r>
              <a:rPr lang="en-US" dirty="0" err="1" smtClean="0"/>
              <a:t>newSalary</a:t>
            </a:r>
            <a:r>
              <a:rPr lang="en-US" dirty="0" smtClean="0"/>
              <a:t> </a:t>
            </a:r>
            <a:r>
              <a:rPr lang="en-US" dirty="0"/>
              <a:t>DECIMAL(10, 2))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 UPDATE Employees</a:t>
            </a:r>
          </a:p>
          <a:p>
            <a:r>
              <a:rPr lang="en-US" dirty="0"/>
              <a:t>    SET Salary = </a:t>
            </a:r>
            <a:r>
              <a:rPr lang="en-US" dirty="0" err="1"/>
              <a:t>newSalary</a:t>
            </a:r>
            <a:endParaRPr lang="en-US" dirty="0"/>
          </a:p>
          <a:p>
            <a:r>
              <a:rPr lang="en-US" dirty="0"/>
              <a:t>    WHERE </a:t>
            </a:r>
            <a:r>
              <a:rPr lang="en-US" dirty="0" err="1"/>
              <a:t>EmployeeID</a:t>
            </a:r>
            <a:r>
              <a:rPr lang="en-US" dirty="0"/>
              <a:t> = </a:t>
            </a:r>
            <a:r>
              <a:rPr lang="en-US" dirty="0" err="1"/>
              <a:t>empID</a:t>
            </a:r>
            <a:r>
              <a:rPr lang="en-US" dirty="0"/>
              <a:t>;</a:t>
            </a:r>
          </a:p>
          <a:p>
            <a:r>
              <a:rPr lang="en-US" dirty="0"/>
              <a:t>END$$</a:t>
            </a:r>
          </a:p>
          <a:p>
            <a:endParaRPr lang="en-US" dirty="0"/>
          </a:p>
          <a:p>
            <a:r>
              <a:rPr lang="en-US" dirty="0"/>
              <a:t>DELIMITER ;</a:t>
            </a:r>
          </a:p>
        </p:txBody>
      </p:sp>
      <p:sp>
        <p:nvSpPr>
          <p:cNvPr id="4" name="Rectangle 3"/>
          <p:cNvSpPr/>
          <p:nvPr/>
        </p:nvSpPr>
        <p:spPr>
          <a:xfrm>
            <a:off x="3636422" y="5270362"/>
            <a:ext cx="3907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CALL </a:t>
            </a:r>
            <a:r>
              <a:rPr lang="en-US" sz="2000" b="1" dirty="0" err="1"/>
              <a:t>UpdateSalary</a:t>
            </a:r>
            <a:r>
              <a:rPr lang="en-US" sz="2000" b="1" dirty="0"/>
              <a:t>(101, 75000.00);</a:t>
            </a:r>
          </a:p>
        </p:txBody>
      </p:sp>
    </p:spTree>
    <p:extLst>
      <p:ext uri="{BB962C8B-B14F-4D97-AF65-F5344CB8AC3E}">
        <p14:creationId xmlns:p14="http://schemas.microsoft.com/office/powerpoint/2010/main" val="2800615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6760" y="754023"/>
            <a:ext cx="78181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DELIMITER $$</a:t>
            </a:r>
          </a:p>
          <a:p>
            <a:endParaRPr lang="en-US" dirty="0"/>
          </a:p>
          <a:p>
            <a:r>
              <a:rPr lang="en-US" dirty="0"/>
              <a:t>CREATE PROCEDURE </a:t>
            </a:r>
            <a:r>
              <a:rPr lang="en-US" dirty="0" err="1"/>
              <a:t>AdjustSalary</a:t>
            </a:r>
            <a:r>
              <a:rPr lang="en-US" dirty="0"/>
              <a:t>(</a:t>
            </a:r>
            <a:r>
              <a:rPr lang="en-US" dirty="0" err="1"/>
              <a:t>empID</a:t>
            </a:r>
            <a:r>
              <a:rPr lang="en-US" dirty="0"/>
              <a:t> INT, threshold DECIMAL(10, 2), increment DECIMAL(10, 2))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 DECLARE </a:t>
            </a:r>
            <a:r>
              <a:rPr lang="en-US" dirty="0" err="1"/>
              <a:t>currentSalary</a:t>
            </a:r>
            <a:r>
              <a:rPr lang="en-US" dirty="0"/>
              <a:t> DECIMAL(10, 2);</a:t>
            </a:r>
          </a:p>
          <a:p>
            <a:r>
              <a:rPr lang="en-US" dirty="0"/>
              <a:t>    SELECT salary INTO </a:t>
            </a:r>
            <a:r>
              <a:rPr lang="en-US" dirty="0" err="1"/>
              <a:t>currentSalary</a:t>
            </a:r>
            <a:r>
              <a:rPr lang="en-US" dirty="0"/>
              <a:t> FROM </a:t>
            </a:r>
            <a:r>
              <a:rPr lang="en-US" dirty="0" err="1"/>
              <a:t>customers_info</a:t>
            </a:r>
            <a:r>
              <a:rPr lang="en-US" dirty="0"/>
              <a:t> WHERE </a:t>
            </a:r>
            <a:r>
              <a:rPr lang="en-US" dirty="0" err="1"/>
              <a:t>CustomerID</a:t>
            </a:r>
            <a:r>
              <a:rPr lang="en-US" dirty="0"/>
              <a:t> = </a:t>
            </a:r>
            <a:r>
              <a:rPr lang="en-US" dirty="0" err="1"/>
              <a:t>empID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IF </a:t>
            </a:r>
            <a:r>
              <a:rPr lang="en-US" dirty="0" err="1"/>
              <a:t>currentSalary</a:t>
            </a:r>
            <a:r>
              <a:rPr lang="en-US" dirty="0"/>
              <a:t> &lt; threshold THEN</a:t>
            </a:r>
          </a:p>
          <a:p>
            <a:r>
              <a:rPr lang="en-US" dirty="0"/>
              <a:t>        UPDATE </a:t>
            </a:r>
            <a:r>
              <a:rPr lang="en-US" dirty="0" err="1" smtClean="0"/>
              <a:t>customers_info</a:t>
            </a:r>
            <a:endParaRPr lang="en-US" dirty="0"/>
          </a:p>
          <a:p>
            <a:r>
              <a:rPr lang="en-US" dirty="0"/>
              <a:t>        SET Salary = </a:t>
            </a:r>
            <a:r>
              <a:rPr lang="en-US" dirty="0" err="1"/>
              <a:t>currentSalary</a:t>
            </a:r>
            <a:r>
              <a:rPr lang="en-US" dirty="0"/>
              <a:t> + increment</a:t>
            </a:r>
          </a:p>
          <a:p>
            <a:r>
              <a:rPr lang="en-US" dirty="0"/>
              <a:t>        WHERE </a:t>
            </a:r>
            <a:r>
              <a:rPr lang="en-US" dirty="0" err="1"/>
              <a:t>CustomerID</a:t>
            </a:r>
            <a:r>
              <a:rPr lang="en-US" dirty="0"/>
              <a:t> = </a:t>
            </a:r>
            <a:r>
              <a:rPr lang="en-US" dirty="0" err="1"/>
              <a:t>empID</a:t>
            </a:r>
            <a:r>
              <a:rPr lang="en-US" dirty="0"/>
              <a:t>;</a:t>
            </a:r>
          </a:p>
          <a:p>
            <a:r>
              <a:rPr lang="en-US" dirty="0"/>
              <a:t>    END IF;</a:t>
            </a:r>
          </a:p>
          <a:p>
            <a:r>
              <a:rPr lang="en-US" dirty="0"/>
              <a:t>END$$</a:t>
            </a:r>
          </a:p>
          <a:p>
            <a:endParaRPr lang="en-US" dirty="0"/>
          </a:p>
          <a:p>
            <a:r>
              <a:rPr lang="en-US" dirty="0"/>
              <a:t>DELIMITER ;</a:t>
            </a:r>
          </a:p>
        </p:txBody>
      </p:sp>
      <p:sp>
        <p:nvSpPr>
          <p:cNvPr id="3" name="Rectangle 2"/>
          <p:cNvSpPr/>
          <p:nvPr/>
        </p:nvSpPr>
        <p:spPr>
          <a:xfrm>
            <a:off x="3875561" y="5819894"/>
            <a:ext cx="4437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CALL </a:t>
            </a:r>
            <a:r>
              <a:rPr lang="en-US" b="1" dirty="0" err="1"/>
              <a:t>AdjustSalary</a:t>
            </a:r>
            <a:r>
              <a:rPr lang="en-US" b="1" dirty="0"/>
              <a:t>(101, 50000.00, 10000.00);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8831" y="252413"/>
            <a:ext cx="54552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Stored Procedure with Control Flow Logic</a:t>
            </a:r>
          </a:p>
        </p:txBody>
      </p:sp>
    </p:spTree>
    <p:extLst>
      <p:ext uri="{BB962C8B-B14F-4D97-AF65-F5344CB8AC3E}">
        <p14:creationId xmlns:p14="http://schemas.microsoft.com/office/powerpoint/2010/main" val="229981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 Precompiled</a:t>
            </a:r>
            <a:r>
              <a:rPr lang="en-US" dirty="0"/>
              <a:t>: Stored procedures are compiled once and stored in the database, making their execution faster compared to ad-hoc SQL </a:t>
            </a:r>
            <a:r>
              <a:rPr lang="en-US" dirty="0" smtClean="0"/>
              <a:t>queries.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Reusable</a:t>
            </a:r>
            <a:r>
              <a:rPr lang="en-US" dirty="0"/>
              <a:t>: They can be called multiple times with different input parameters, reducing code </a:t>
            </a:r>
            <a:r>
              <a:rPr lang="en-US" dirty="0" smtClean="0"/>
              <a:t>duplication.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Encapsulation</a:t>
            </a:r>
            <a:r>
              <a:rPr lang="en-US" dirty="0"/>
              <a:t>: Complex operations are encapsulated in a single procedure, which simplifies database interactions for </a:t>
            </a:r>
            <a:r>
              <a:rPr lang="en-US" dirty="0" smtClean="0"/>
              <a:t>developers.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Security</a:t>
            </a:r>
            <a:r>
              <a:rPr lang="en-US" dirty="0"/>
              <a:t>: Permissions can be granted on the stored procedure, so users can execute it without direct access to the underlying </a:t>
            </a:r>
            <a:r>
              <a:rPr lang="en-US" dirty="0" smtClean="0"/>
              <a:t>tables.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Error </a:t>
            </a:r>
            <a:r>
              <a:rPr lang="en-US" dirty="0"/>
              <a:t>Handling: Logic for handling errors can be embedded within the procedure.</a:t>
            </a:r>
          </a:p>
        </p:txBody>
      </p:sp>
    </p:spTree>
    <p:extLst>
      <p:ext uri="{BB962C8B-B14F-4D97-AF65-F5344CB8AC3E}">
        <p14:creationId xmlns:p14="http://schemas.microsoft.com/office/powerpoint/2010/main" val="598627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1755" y="2315497"/>
            <a:ext cx="7359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2"/>
                </a:solidFill>
              </a:rPr>
              <a:t>Thank You</a:t>
            </a:r>
            <a:endParaRPr lang="en-US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6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sz="2200" dirty="0" smtClean="0"/>
              <a:t>A </a:t>
            </a:r>
            <a:r>
              <a:rPr lang="en-US" sz="2200" dirty="0"/>
              <a:t>stored procedure is a prepared SQL code that you can save, so the code can be reused over and over </a:t>
            </a:r>
            <a:r>
              <a:rPr lang="en-US" sz="2200" dirty="0" smtClean="0"/>
              <a:t>again.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So </a:t>
            </a:r>
            <a:r>
              <a:rPr lang="en-US" sz="2200" dirty="0"/>
              <a:t>if you have an SQL query that you write over and over again, save it as a stored procedure, and then just call it to execute </a:t>
            </a:r>
            <a:r>
              <a:rPr lang="en-US" sz="2200" dirty="0" smtClean="0"/>
              <a:t>it.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You </a:t>
            </a:r>
            <a:r>
              <a:rPr lang="en-US" sz="2200" dirty="0"/>
              <a:t>can also pass parameters to a stored procedure, so that the stored procedure can act based on the parameter value(s) that is passed.</a:t>
            </a:r>
          </a:p>
        </p:txBody>
      </p:sp>
    </p:spTree>
    <p:extLst>
      <p:ext uri="{BB962C8B-B14F-4D97-AF65-F5344CB8AC3E}">
        <p14:creationId xmlns:p14="http://schemas.microsoft.com/office/powerpoint/2010/main" val="168176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- Stored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349240" cy="4023360"/>
          </a:xfrm>
        </p:spPr>
        <p:txBody>
          <a:bodyPr/>
          <a:lstStyle/>
          <a:p>
            <a:r>
              <a:rPr lang="en-US" dirty="0"/>
              <a:t>CREATE PROCEDURE {</a:t>
            </a:r>
            <a:r>
              <a:rPr lang="en-US" dirty="0" err="1"/>
              <a:t>procedureName</a:t>
            </a:r>
            <a:r>
              <a:rPr lang="en-US" dirty="0"/>
              <a:t>}([optional parameters])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 // procedure body...</a:t>
            </a:r>
          </a:p>
          <a:p>
            <a:r>
              <a:rPr lang="en-US" dirty="0"/>
              <a:t>    // procedure body...</a:t>
            </a:r>
          </a:p>
          <a:p>
            <a:r>
              <a:rPr lang="en-US" dirty="0" smtClean="0"/>
              <a:t>END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46520" y="1845734"/>
            <a:ext cx="47091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C</a:t>
            </a:r>
            <a:r>
              <a:rPr lang="en-US" sz="2400" b="1" dirty="0" smtClean="0"/>
              <a:t>alling </a:t>
            </a:r>
            <a:r>
              <a:rPr lang="en-US" sz="2400" b="1" dirty="0"/>
              <a:t>a Stored </a:t>
            </a:r>
            <a:r>
              <a:rPr lang="en-US" sz="2400" b="1" dirty="0" smtClean="0"/>
              <a:t>Procedure </a:t>
            </a:r>
            <a:r>
              <a:rPr lang="en-US" dirty="0" smtClean="0"/>
              <a:t>:</a:t>
            </a:r>
          </a:p>
          <a:p>
            <a:r>
              <a:rPr lang="en-US" dirty="0"/>
              <a:t>CALL </a:t>
            </a:r>
            <a:r>
              <a:rPr lang="en-US" dirty="0" err="1"/>
              <a:t>ProcedureName</a:t>
            </a:r>
            <a:r>
              <a:rPr lang="en-US" dirty="0"/>
              <a:t>(param1, param2, @</a:t>
            </a:r>
            <a:r>
              <a:rPr lang="en-US" dirty="0" err="1"/>
              <a:t>outputParam</a:t>
            </a:r>
            <a:r>
              <a:rPr lang="en-US" dirty="0"/>
              <a:t>);</a:t>
            </a:r>
          </a:p>
          <a:p>
            <a:r>
              <a:rPr lang="en-US" dirty="0"/>
              <a:t>SELECT @</a:t>
            </a:r>
            <a:r>
              <a:rPr lang="en-US" dirty="0" err="1"/>
              <a:t>outputParam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2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Stored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26364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r>
              <a:rPr lang="en-US" dirty="0"/>
              <a:t>DELIMITER $$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CREATE PROCEDURE </a:t>
            </a:r>
            <a:r>
              <a:rPr lang="en-US" dirty="0" err="1" smtClean="0"/>
              <a:t>employee_info</a:t>
            </a:r>
            <a:r>
              <a:rPr lang="en-US" dirty="0" smtClean="0"/>
              <a:t>()</a:t>
            </a:r>
            <a:endParaRPr lang="en-US" dirty="0"/>
          </a:p>
          <a:p>
            <a:pPr marL="201168" lvl="1" indent="0">
              <a:buNone/>
            </a:pPr>
            <a:r>
              <a:rPr lang="en-US" dirty="0"/>
              <a:t>BEGIN</a:t>
            </a:r>
          </a:p>
          <a:p>
            <a:pPr marL="201168" lvl="1" indent="0">
              <a:buNone/>
            </a:pPr>
            <a:r>
              <a:rPr lang="en-US" dirty="0"/>
              <a:t>    -- Procedure logic here</a:t>
            </a:r>
          </a:p>
          <a:p>
            <a:pPr marL="201168" lvl="1" indent="0">
              <a:buNone/>
            </a:pPr>
            <a:r>
              <a:rPr lang="en-US" dirty="0"/>
              <a:t>    SELECT </a:t>
            </a:r>
            <a:r>
              <a:rPr lang="en-US" dirty="0" err="1" smtClean="0"/>
              <a:t>empName</a:t>
            </a:r>
            <a:r>
              <a:rPr lang="en-US" dirty="0" smtClean="0"/>
              <a:t>, address FROM employee;</a:t>
            </a:r>
            <a:endParaRPr lang="en-US" dirty="0"/>
          </a:p>
          <a:p>
            <a:pPr marL="201168" lvl="1" indent="0">
              <a:buNone/>
            </a:pPr>
            <a:r>
              <a:rPr lang="en-US" dirty="0"/>
              <a:t>END$$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DELIMITER ;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09218" y="2406134"/>
            <a:ext cx="2296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CALL </a:t>
            </a:r>
            <a:r>
              <a:rPr lang="en-US" dirty="0" err="1" smtClean="0"/>
              <a:t>employee_info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2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989195" cy="402336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We </a:t>
            </a:r>
            <a:r>
              <a:rPr lang="en-US" dirty="0"/>
              <a:t>can pass our own data to stored procedures so the same SQL command works differently for different </a:t>
            </a:r>
            <a:r>
              <a:rPr lang="en-US" dirty="0" smtClean="0"/>
              <a:t>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Suppose </a:t>
            </a:r>
            <a:r>
              <a:rPr lang="en-US" dirty="0"/>
              <a:t>we want to fetch records where </a:t>
            </a:r>
            <a:r>
              <a:rPr lang="en-US" dirty="0" err="1" smtClean="0"/>
              <a:t>EmpId</a:t>
            </a:r>
            <a:r>
              <a:rPr lang="en-US" dirty="0" smtClean="0"/>
              <a:t> = 4. So </a:t>
            </a:r>
            <a:r>
              <a:rPr lang="en-US" dirty="0"/>
              <a:t>we'll write our SQL statement as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	SELECT </a:t>
            </a:r>
            <a:r>
              <a:rPr lang="en-US" dirty="0"/>
              <a:t>*</a:t>
            </a:r>
          </a:p>
          <a:p>
            <a:pPr marL="0" indent="0">
              <a:buNone/>
            </a:pPr>
            <a:r>
              <a:rPr lang="en-US" dirty="0" smtClean="0"/>
              <a:t>	FROM employee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WHERE </a:t>
            </a:r>
            <a:r>
              <a:rPr lang="en-US" dirty="0" err="1" smtClean="0"/>
              <a:t>EmpId</a:t>
            </a:r>
            <a:r>
              <a:rPr lang="en-US" dirty="0" smtClean="0"/>
              <a:t>= 4;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And again if we want to fetch records where </a:t>
            </a:r>
            <a:r>
              <a:rPr lang="en-US" dirty="0" err="1" smtClean="0"/>
              <a:t>EmpId</a:t>
            </a:r>
            <a:r>
              <a:rPr lang="en-US" dirty="0" smtClean="0"/>
              <a:t> = 3</a:t>
            </a:r>
            <a:r>
              <a:rPr lang="en-US" dirty="0"/>
              <a:t> </a:t>
            </a:r>
            <a:r>
              <a:rPr lang="en-US" dirty="0" smtClean="0"/>
              <a:t>, we'll </a:t>
            </a:r>
            <a:r>
              <a:rPr lang="en-US" dirty="0"/>
              <a:t>write out SQL statement as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	SELECT </a:t>
            </a:r>
            <a:r>
              <a:rPr lang="en-US" dirty="0"/>
              <a:t>*</a:t>
            </a:r>
          </a:p>
          <a:p>
            <a:pPr marL="0" indent="0">
              <a:buNone/>
            </a:pPr>
            <a:r>
              <a:rPr lang="en-US" dirty="0"/>
              <a:t>	FROM employee</a:t>
            </a:r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EmpId</a:t>
            </a:r>
            <a:r>
              <a:rPr lang="en-US" dirty="0"/>
              <a:t>= 3</a:t>
            </a:r>
            <a:r>
              <a:rPr lang="en-US" dirty="0" smtClean="0"/>
              <a:t>;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77013" y="1845734"/>
            <a:ext cx="47672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 instead of writing the same code again, we can create a stored procedure and call it with different values. For example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r>
              <a:rPr lang="en-US" dirty="0"/>
              <a:t>DELIMITER $$</a:t>
            </a:r>
          </a:p>
          <a:p>
            <a:endParaRPr lang="en-US" dirty="0"/>
          </a:p>
          <a:p>
            <a:r>
              <a:rPr lang="en-US" dirty="0"/>
              <a:t>CREATE PROCEDURE </a:t>
            </a:r>
            <a:r>
              <a:rPr lang="en-US" dirty="0" err="1" smtClean="0"/>
              <a:t>GetEmployeeDetails</a:t>
            </a:r>
            <a:r>
              <a:rPr lang="en-US" dirty="0" smtClean="0"/>
              <a:t>(</a:t>
            </a:r>
            <a:r>
              <a:rPr lang="en-US" dirty="0" err="1" smtClean="0"/>
              <a:t>empID</a:t>
            </a:r>
            <a:r>
              <a:rPr lang="en-US" dirty="0" smtClean="0"/>
              <a:t> </a:t>
            </a:r>
            <a:r>
              <a:rPr lang="en-US" dirty="0"/>
              <a:t>INT)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 SELECT * FROM Employees WHERE </a:t>
            </a:r>
            <a:r>
              <a:rPr lang="en-US" dirty="0" err="1"/>
              <a:t>EmployeeID</a:t>
            </a:r>
            <a:r>
              <a:rPr lang="en-US" dirty="0"/>
              <a:t> = </a:t>
            </a:r>
            <a:r>
              <a:rPr lang="en-US" dirty="0" err="1"/>
              <a:t>empID</a:t>
            </a:r>
            <a:r>
              <a:rPr lang="en-US" dirty="0"/>
              <a:t>;</a:t>
            </a:r>
          </a:p>
          <a:p>
            <a:r>
              <a:rPr lang="en-US" dirty="0"/>
              <a:t>END$$</a:t>
            </a:r>
          </a:p>
          <a:p>
            <a:endParaRPr lang="en-US" dirty="0"/>
          </a:p>
          <a:p>
            <a:r>
              <a:rPr lang="en-US" dirty="0"/>
              <a:t>DELIMITER 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780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Parameterized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DELIMITER $$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err="1" smtClean="0"/>
              <a:t>emp_role_procedure</a:t>
            </a:r>
            <a:r>
              <a:rPr lang="en-US" dirty="0" smtClean="0"/>
              <a:t>(id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empAddress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(30</a:t>
            </a:r>
            <a:r>
              <a:rPr lang="en-US" dirty="0" smtClean="0"/>
              <a:t>))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select </a:t>
            </a:r>
            <a:r>
              <a:rPr lang="en-US" dirty="0" err="1"/>
              <a:t>empName</a:t>
            </a:r>
            <a:r>
              <a:rPr lang="en-US" dirty="0"/>
              <a:t>, Role </a:t>
            </a:r>
            <a:r>
              <a:rPr lang="en-US" dirty="0" err="1" smtClean="0"/>
              <a:t>fromemployee</a:t>
            </a:r>
            <a:endParaRPr lang="en-US" dirty="0" smtClean="0"/>
          </a:p>
          <a:p>
            <a:r>
              <a:rPr lang="en-US" dirty="0" smtClean="0"/>
              <a:t>join </a:t>
            </a:r>
            <a:r>
              <a:rPr lang="en-US" dirty="0" err="1"/>
              <a:t>emprole</a:t>
            </a:r>
            <a:r>
              <a:rPr lang="en-US" dirty="0"/>
              <a:t> on </a:t>
            </a:r>
            <a:r>
              <a:rPr lang="en-US" dirty="0" err="1"/>
              <a:t>employee.EmpId</a:t>
            </a:r>
            <a:r>
              <a:rPr lang="en-US" dirty="0"/>
              <a:t> = </a:t>
            </a:r>
            <a:r>
              <a:rPr lang="en-US" dirty="0" err="1" smtClean="0"/>
              <a:t>emprole.EmpId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/>
              <a:t>employee.EmpId</a:t>
            </a:r>
            <a:r>
              <a:rPr lang="en-US" dirty="0"/>
              <a:t> = id and Address = </a:t>
            </a:r>
            <a:r>
              <a:rPr lang="en-US" dirty="0" err="1"/>
              <a:t>empAddress</a:t>
            </a:r>
            <a:r>
              <a:rPr lang="en-US" dirty="0" smtClean="0"/>
              <a:t>;</a:t>
            </a:r>
          </a:p>
          <a:p>
            <a:r>
              <a:rPr lang="en-US" smtClean="0"/>
              <a:t>END$$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6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delete stored procedures by using the DROP PROCEDURE command. For example</a:t>
            </a:r>
            <a:r>
              <a:rPr lang="en-US" dirty="0" smtClean="0"/>
              <a:t>,</a:t>
            </a:r>
          </a:p>
          <a:p>
            <a:r>
              <a:rPr lang="en-US" dirty="0"/>
              <a:t>DROP PROCEDURE </a:t>
            </a:r>
            <a:r>
              <a:rPr lang="en-US" smtClean="0"/>
              <a:t>procedure_name;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3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4636" y="760214"/>
            <a:ext cx="5517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Simple Data Retrieval Stored </a:t>
            </a:r>
            <a:r>
              <a:rPr lang="en-US" b="1" dirty="0" smtClean="0"/>
              <a:t>Procedure :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748476" y="2107198"/>
            <a:ext cx="47402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DELIMITER $$</a:t>
            </a:r>
          </a:p>
          <a:p>
            <a:endParaRPr lang="en-US" dirty="0"/>
          </a:p>
          <a:p>
            <a:r>
              <a:rPr lang="en-US" dirty="0"/>
              <a:t>CREATE PROCEDURE </a:t>
            </a:r>
            <a:r>
              <a:rPr lang="en-US" dirty="0" err="1"/>
              <a:t>GetAllEmployees</a:t>
            </a:r>
            <a:r>
              <a:rPr lang="en-US" dirty="0"/>
              <a:t>()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 SELECT * FROM Employees;</a:t>
            </a:r>
          </a:p>
          <a:p>
            <a:r>
              <a:rPr lang="en-US" dirty="0"/>
              <a:t>END$$</a:t>
            </a:r>
          </a:p>
          <a:p>
            <a:endParaRPr lang="en-US" dirty="0"/>
          </a:p>
          <a:p>
            <a:r>
              <a:rPr lang="en-US" dirty="0"/>
              <a:t>DELIMITER ;</a:t>
            </a:r>
          </a:p>
        </p:txBody>
      </p:sp>
      <p:sp>
        <p:nvSpPr>
          <p:cNvPr id="4" name="Rectangle 3"/>
          <p:cNvSpPr/>
          <p:nvPr/>
        </p:nvSpPr>
        <p:spPr>
          <a:xfrm>
            <a:off x="3931920" y="507000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CALL </a:t>
            </a:r>
            <a:r>
              <a:rPr lang="en-US" b="1" dirty="0" err="1"/>
              <a:t>GetAllEmployees</a:t>
            </a:r>
            <a:r>
              <a:rPr lang="en-US" b="1" dirty="0"/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2432263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0805" y="440174"/>
            <a:ext cx="5327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Stored </a:t>
            </a:r>
            <a:r>
              <a:rPr lang="en-US" sz="2400" b="1" dirty="0"/>
              <a:t>Procedure with Input Parameters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3680805" y="129947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DELIMITER $$</a:t>
            </a:r>
          </a:p>
          <a:p>
            <a:endParaRPr lang="en-US" dirty="0"/>
          </a:p>
          <a:p>
            <a:r>
              <a:rPr lang="en-US" dirty="0"/>
              <a:t>CREATE PROCEDURE </a:t>
            </a:r>
            <a:r>
              <a:rPr lang="en-US" dirty="0" err="1" smtClean="0"/>
              <a:t>GetEmployeeByID</a:t>
            </a:r>
            <a:r>
              <a:rPr lang="en-US" dirty="0" smtClean="0"/>
              <a:t>(</a:t>
            </a:r>
            <a:r>
              <a:rPr lang="en-US" dirty="0" err="1" smtClean="0"/>
              <a:t>empID</a:t>
            </a:r>
            <a:r>
              <a:rPr lang="en-US" dirty="0" smtClean="0"/>
              <a:t> </a:t>
            </a:r>
            <a:r>
              <a:rPr lang="en-US" dirty="0"/>
              <a:t>INT)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 SELECT * FROM Employees WHERE </a:t>
            </a:r>
            <a:r>
              <a:rPr lang="en-US" dirty="0" err="1"/>
              <a:t>EmployeeID</a:t>
            </a:r>
            <a:r>
              <a:rPr lang="en-US" dirty="0"/>
              <a:t> = </a:t>
            </a:r>
            <a:r>
              <a:rPr lang="en-US" dirty="0" err="1"/>
              <a:t>empID</a:t>
            </a:r>
            <a:r>
              <a:rPr lang="en-US" dirty="0"/>
              <a:t>;</a:t>
            </a:r>
          </a:p>
          <a:p>
            <a:r>
              <a:rPr lang="en-US" dirty="0"/>
              <a:t>END$$</a:t>
            </a:r>
          </a:p>
          <a:p>
            <a:endParaRPr lang="en-US" dirty="0"/>
          </a:p>
          <a:p>
            <a:r>
              <a:rPr lang="en-US" dirty="0"/>
              <a:t>DELIMITER ;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3400" y="467555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CALL </a:t>
            </a:r>
            <a:r>
              <a:rPr lang="en-US" b="1" dirty="0" err="1"/>
              <a:t>GetEmployeeByID</a:t>
            </a:r>
            <a:r>
              <a:rPr lang="en-US" b="1" dirty="0"/>
              <a:t>(101); </a:t>
            </a:r>
          </a:p>
        </p:txBody>
      </p:sp>
    </p:spTree>
    <p:extLst>
      <p:ext uri="{BB962C8B-B14F-4D97-AF65-F5344CB8AC3E}">
        <p14:creationId xmlns:p14="http://schemas.microsoft.com/office/powerpoint/2010/main" val="15567920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849</TotalTime>
  <Words>642</Words>
  <Application>Microsoft Office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Outline</vt:lpstr>
      <vt:lpstr>Stored Procedure</vt:lpstr>
      <vt:lpstr>Syntax - Stored Procedure</vt:lpstr>
      <vt:lpstr>Example - Stored Procedure</vt:lpstr>
      <vt:lpstr>Parameterized Procedure</vt:lpstr>
      <vt:lpstr>Multiple Parameterized Procedure</vt:lpstr>
      <vt:lpstr>Drop 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Features of Stored Procedures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user</dc:creator>
  <cp:lastModifiedBy>Suman Reza</cp:lastModifiedBy>
  <cp:revision>340</cp:revision>
  <dcterms:created xsi:type="dcterms:W3CDTF">2022-04-02T13:01:45Z</dcterms:created>
  <dcterms:modified xsi:type="dcterms:W3CDTF">2025-01-01T04:16:37Z</dcterms:modified>
</cp:coreProperties>
</file>