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67" r:id="rId10"/>
    <p:sldId id="268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What </a:t>
            </a:r>
            <a:r>
              <a:rPr lang="en-US" sz="2400" dirty="0" err="1" smtClean="0"/>
              <a:t>subqueries</a:t>
            </a:r>
            <a:r>
              <a:rPr lang="en-US" sz="2400" dirty="0" smtClean="0"/>
              <a:t> </a:t>
            </a:r>
            <a:r>
              <a:rPr lang="en-US" sz="2400" dirty="0"/>
              <a:t>are in </a:t>
            </a:r>
            <a:r>
              <a:rPr lang="en-US" sz="2400" dirty="0" smtClean="0"/>
              <a:t>DBMS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Syntax and </a:t>
            </a:r>
            <a:r>
              <a:rPr lang="en-US" sz="2400" dirty="0"/>
              <a:t>usage of </a:t>
            </a:r>
            <a:r>
              <a:rPr lang="en-US" sz="2400" dirty="0" err="1"/>
              <a:t>subqueries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Differentiate </a:t>
            </a:r>
            <a:r>
              <a:rPr lang="en-US" sz="2400" dirty="0"/>
              <a:t>between types of </a:t>
            </a:r>
            <a:r>
              <a:rPr lang="en-US" sz="2400" dirty="0" err="1"/>
              <a:t>subqueries</a:t>
            </a:r>
            <a:r>
              <a:rPr lang="en-US" sz="2400" dirty="0"/>
              <a:t> (single-row, multi-row, correlated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Explore </a:t>
            </a:r>
            <a:r>
              <a:rPr lang="en-US" sz="2400" dirty="0"/>
              <a:t>practical examples and common use cases.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3" y="237937"/>
            <a:ext cx="5720105" cy="2695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86" y="237937"/>
            <a:ext cx="5039428" cy="2648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2" y="3238308"/>
            <a:ext cx="5720105" cy="2753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86" y="3657466"/>
            <a:ext cx="503942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261729"/>
            <a:ext cx="5743575" cy="2991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7" y="323745"/>
            <a:ext cx="5448644" cy="2867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5" y="3443099"/>
            <a:ext cx="5534382" cy="2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84" y="3443099"/>
            <a:ext cx="583011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2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6" y="166483"/>
            <a:ext cx="5891574" cy="2924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44" y="166483"/>
            <a:ext cx="5639587" cy="354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5" y="3328790"/>
            <a:ext cx="591496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218891"/>
            <a:ext cx="7329487" cy="2910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262072"/>
            <a:ext cx="8086725" cy="30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6" y="0"/>
            <a:ext cx="5858152" cy="346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6" y="3695520"/>
            <a:ext cx="8229877" cy="26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00161"/>
            <a:ext cx="4617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 err="1"/>
              <a:t>subquery</a:t>
            </a:r>
            <a:r>
              <a:rPr lang="en-US" dirty="0"/>
              <a:t> is a query nested inside another query (parent query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It is used to perform intermediate calculations or fetch results that the main (outer) query uses.</a:t>
            </a:r>
            <a:endParaRPr lang="en-US" dirty="0" smtClean="0"/>
          </a:p>
          <a:p>
            <a:pPr algn="just"/>
            <a:r>
              <a:rPr lang="en-US" b="1" dirty="0" smtClean="0"/>
              <a:t>Purpose: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perform intermediate calculations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break complex queries into simpler ones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increase modularity and readability of SQL statements.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4138" y="2000161"/>
            <a:ext cx="426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Syntax: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SELECT column1  </a:t>
            </a:r>
          </a:p>
          <a:p>
            <a:pPr algn="just"/>
            <a:r>
              <a:rPr lang="en-US" dirty="0"/>
              <a:t>FROM table1  </a:t>
            </a:r>
          </a:p>
          <a:p>
            <a:pPr algn="just"/>
            <a:r>
              <a:rPr lang="en-US" dirty="0"/>
              <a:t>WHERE column2 = (SELECT column1 FROM table2 WHERE condition);</a:t>
            </a:r>
          </a:p>
          <a:p>
            <a:pPr algn="just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5269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– Single Row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Returns </a:t>
            </a:r>
            <a:r>
              <a:rPr lang="en-US" sz="2000" dirty="0"/>
              <a:t>only one row as a result. It is often used with comparison operators like =, &lt;, &gt;, etc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Example: Find </a:t>
            </a:r>
            <a:r>
              <a:rPr lang="en-US" sz="2000" b="1" dirty="0"/>
              <a:t>the employee with the highest salary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dirty="0"/>
              <a:t>SELECT name, salary</a:t>
            </a:r>
          </a:p>
          <a:p>
            <a:pPr algn="just"/>
            <a:r>
              <a:rPr lang="en-US" sz="2000" dirty="0"/>
              <a:t>FROM employees</a:t>
            </a:r>
          </a:p>
          <a:p>
            <a:pPr algn="just"/>
            <a:r>
              <a:rPr lang="en-US" sz="2000" dirty="0"/>
              <a:t>WHERE salary = (SELECT MAX(salary) FROM employees);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– Multi Row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Returns multiple rows as a result. It is typically used with operators like IN, ANY, or </a:t>
            </a:r>
            <a:r>
              <a:rPr lang="en-US" sz="2000" dirty="0" smtClean="0"/>
              <a:t>ALL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/>
              <a:t>: Find the employees who work in departments located in 'New York</a:t>
            </a:r>
            <a:r>
              <a:rPr lang="en-US" sz="2000" b="1" dirty="0" smtClean="0"/>
              <a:t>'.</a:t>
            </a:r>
          </a:p>
          <a:p>
            <a:r>
              <a:rPr lang="en-US" dirty="0"/>
              <a:t>SELECT name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IN (SELECT </a:t>
            </a:r>
            <a:r>
              <a:rPr lang="en-US" dirty="0" err="1"/>
              <a:t>department_id</a:t>
            </a:r>
            <a:r>
              <a:rPr lang="en-US" dirty="0"/>
              <a:t> FROM departments WHERE location = 'New York');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– Multi-Column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Returns multiple columns as a result. This can be used when comparing multiple values or for complex queries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/>
              <a:t>: Find the names and salaries of employees who work in the same department as 'John</a:t>
            </a:r>
            <a:r>
              <a:rPr lang="en-US" sz="2000" b="1" dirty="0" smtClean="0"/>
              <a:t>'.</a:t>
            </a:r>
          </a:p>
          <a:p>
            <a:r>
              <a:rPr lang="en-US" dirty="0"/>
              <a:t>SELECT name, salary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(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) = (SELECT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 FROM employees WHERE name = 'John');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– Correlated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dirty="0" err="1"/>
              <a:t>subquery</a:t>
            </a:r>
            <a:r>
              <a:rPr lang="en-US" sz="2000" dirty="0"/>
              <a:t> that depends on the outer query for its values. It is executed repeatedly, once for each row in the outer query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/>
              <a:t>: Find employees whose salary is greater than the average salary of their department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dirty="0"/>
              <a:t>SELECT e1.name</a:t>
            </a:r>
          </a:p>
          <a:p>
            <a:pPr algn="just"/>
            <a:r>
              <a:rPr lang="en-US" dirty="0"/>
              <a:t>FROM employees e1</a:t>
            </a:r>
          </a:p>
          <a:p>
            <a:pPr algn="just"/>
            <a:r>
              <a:rPr lang="en-US" dirty="0"/>
              <a:t>WHERE e1.salary &gt; (SELECT AVG(e2.salary)</a:t>
            </a:r>
          </a:p>
          <a:p>
            <a:pPr algn="just"/>
            <a:r>
              <a:rPr lang="en-US" dirty="0"/>
              <a:t>                   FROM employees e2</a:t>
            </a:r>
          </a:p>
          <a:p>
            <a:pPr algn="just"/>
            <a:r>
              <a:rPr lang="en-US" dirty="0"/>
              <a:t>                   WHERE e2.department_id = e1.department_id);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– Non-Correlated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dirty="0" err="1"/>
              <a:t>subquery</a:t>
            </a:r>
            <a:r>
              <a:rPr lang="en-US" sz="2000" dirty="0"/>
              <a:t> that is independent of the outer query. It is executed only once and provides the result to the outer query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/>
              <a:t>: Find employees earning more than the company's average salary</a:t>
            </a:r>
            <a:r>
              <a:rPr lang="en-US" sz="2000" b="1" dirty="0" smtClean="0"/>
              <a:t>.</a:t>
            </a:r>
          </a:p>
          <a:p>
            <a:r>
              <a:rPr lang="en-US" dirty="0"/>
              <a:t>SELECT name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salary &gt; (SELECT AVG(salary) FROM employees);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4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– Nested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0663" y="2024359"/>
            <a:ext cx="879348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b="1" dirty="0" smtClean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dirty="0" err="1"/>
              <a:t>subquery</a:t>
            </a:r>
            <a:r>
              <a:rPr lang="en-US" sz="2000" dirty="0"/>
              <a:t> inside another </a:t>
            </a:r>
            <a:r>
              <a:rPr lang="en-US" sz="2000" dirty="0" err="1"/>
              <a:t>subquery</a:t>
            </a:r>
            <a:r>
              <a:rPr lang="en-US" sz="2000" dirty="0"/>
              <a:t>, which can be nested multiple levels deep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b="1" dirty="0"/>
              <a:t>: Find employees working in departments located in cities where the company's headquarters is located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dirty="0"/>
              <a:t>SELECT name</a:t>
            </a:r>
          </a:p>
          <a:p>
            <a:pPr algn="just"/>
            <a:r>
              <a:rPr lang="en-US" dirty="0"/>
              <a:t>FROM employees</a:t>
            </a:r>
          </a:p>
          <a:p>
            <a:pPr algn="just"/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IN (SELECT </a:t>
            </a:r>
            <a:r>
              <a:rPr lang="en-US" dirty="0" err="1"/>
              <a:t>department_id</a:t>
            </a:r>
            <a:endParaRPr lang="en-US" dirty="0"/>
          </a:p>
          <a:p>
            <a:pPr algn="just"/>
            <a:r>
              <a:rPr lang="en-US" dirty="0"/>
              <a:t>                        FROM departments</a:t>
            </a:r>
          </a:p>
          <a:p>
            <a:pPr algn="just"/>
            <a:r>
              <a:rPr lang="en-US" dirty="0"/>
              <a:t>                        WHERE location IN (SELECT city</a:t>
            </a:r>
          </a:p>
          <a:p>
            <a:pPr algn="just"/>
            <a:r>
              <a:rPr lang="en-US" dirty="0"/>
              <a:t>                                           FROM headquarters));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14363"/>
            <a:ext cx="10315575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9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495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Outline</vt:lpstr>
      <vt:lpstr>Subqueries</vt:lpstr>
      <vt:lpstr>Types of Subqueries – Single Row Subquery</vt:lpstr>
      <vt:lpstr>Types of Subqueries – Multi Row Subquery</vt:lpstr>
      <vt:lpstr>Types of Subqueries – Multi-Column Subquery</vt:lpstr>
      <vt:lpstr>Types of Subqueries – Correlated Subquery</vt:lpstr>
      <vt:lpstr>Types of Subqueries – Non-Correlated Subquery</vt:lpstr>
      <vt:lpstr>Types of Subqueries – Nested Subquery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315</cp:revision>
  <dcterms:created xsi:type="dcterms:W3CDTF">2022-04-02T13:01:45Z</dcterms:created>
  <dcterms:modified xsi:type="dcterms:W3CDTF">2024-12-09T01:28:52Z</dcterms:modified>
</cp:coreProperties>
</file>