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4" r:id="rId6"/>
    <p:sldId id="266" r:id="rId7"/>
    <p:sldId id="273" r:id="rId8"/>
    <p:sldId id="274" r:id="rId9"/>
    <p:sldId id="269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FABE55-C2D6-416D-8C32-E4E3E1767E5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1F4B34-985E-4F2B-8AF0-419B0C09BC13}">
      <dgm:prSet/>
      <dgm:spPr/>
      <dgm:t>
        <a:bodyPr/>
        <a:lstStyle/>
        <a:p>
          <a:r>
            <a:rPr lang="ru-RU" b="0" i="0" baseline="0" dirty="0"/>
            <a:t>Загрузка данных с помощью библиотеки </a:t>
          </a:r>
          <a:r>
            <a:rPr lang="fr-FR" b="0" i="0" baseline="0" dirty="0"/>
            <a:t>pandas</a:t>
          </a:r>
          <a:r>
            <a:rPr lang="ru-RU" b="0" i="0" baseline="0" dirty="0"/>
            <a:t>.</a:t>
          </a:r>
          <a:r>
            <a:rPr lang="fr-FR" b="0" i="0" baseline="0" dirty="0"/>
            <a:t> </a:t>
          </a:r>
          <a:endParaRPr lang="en-US" dirty="0"/>
        </a:p>
      </dgm:t>
    </dgm:pt>
    <dgm:pt modelId="{9E28C87A-36F7-4898-A91D-B1A45F778B90}" type="parTrans" cxnId="{4DFE4656-1322-4747-83CC-0C33AFD226A1}">
      <dgm:prSet/>
      <dgm:spPr/>
      <dgm:t>
        <a:bodyPr/>
        <a:lstStyle/>
        <a:p>
          <a:endParaRPr lang="en-US"/>
        </a:p>
      </dgm:t>
    </dgm:pt>
    <dgm:pt modelId="{097DCDD8-6BD0-4529-9CFF-82BB52EE01B4}" type="sibTrans" cxnId="{4DFE4656-1322-4747-83CC-0C33AFD226A1}">
      <dgm:prSet/>
      <dgm:spPr/>
      <dgm:t>
        <a:bodyPr/>
        <a:lstStyle/>
        <a:p>
          <a:endParaRPr lang="en-US"/>
        </a:p>
      </dgm:t>
    </dgm:pt>
    <dgm:pt modelId="{E48FFD98-DBA2-43F1-9437-1B0650A441EF}">
      <dgm:prSet/>
      <dgm:spPr/>
      <dgm:t>
        <a:bodyPr/>
        <a:lstStyle/>
        <a:p>
          <a:r>
            <a:rPr lang="ru-RU" b="0" i="0" baseline="0"/>
            <a:t>Предварительный анализ данных: просмотр первых строк, общей информации, проверка наличия пропущенных значений и описательная статистика.</a:t>
          </a:r>
          <a:r>
            <a:rPr lang="fr-FR" b="0" i="0" baseline="0"/>
            <a:t> </a:t>
          </a:r>
          <a:endParaRPr lang="en-US"/>
        </a:p>
      </dgm:t>
    </dgm:pt>
    <dgm:pt modelId="{66E18717-BF7A-46E5-8C5A-165A5B2D7AE3}" type="parTrans" cxnId="{19334609-0A6F-43FE-B3DF-3E9E5178A162}">
      <dgm:prSet/>
      <dgm:spPr/>
      <dgm:t>
        <a:bodyPr/>
        <a:lstStyle/>
        <a:p>
          <a:endParaRPr lang="en-US"/>
        </a:p>
      </dgm:t>
    </dgm:pt>
    <dgm:pt modelId="{CCAC1520-8F17-4F80-ACFB-00C4AE25731A}" type="sibTrans" cxnId="{19334609-0A6F-43FE-B3DF-3E9E5178A162}">
      <dgm:prSet/>
      <dgm:spPr/>
      <dgm:t>
        <a:bodyPr/>
        <a:lstStyle/>
        <a:p>
          <a:endParaRPr lang="en-US"/>
        </a:p>
      </dgm:t>
    </dgm:pt>
    <dgm:pt modelId="{F6C642F7-4B75-45D1-A7E5-A1DEB6E92AB1}">
      <dgm:prSet/>
      <dgm:spPr/>
      <dgm:t>
        <a:bodyPr/>
        <a:lstStyle/>
        <a:p>
          <a:r>
            <a:rPr lang="ru-RU" b="0" i="0" baseline="0"/>
            <a:t>Визуализация данных: построение гистограммы распределения калорийности.</a:t>
          </a:r>
          <a:r>
            <a:rPr lang="fr-FR" b="0" i="0" baseline="0"/>
            <a:t> </a:t>
          </a:r>
          <a:endParaRPr lang="en-US"/>
        </a:p>
      </dgm:t>
    </dgm:pt>
    <dgm:pt modelId="{179E8495-E62E-46C1-A0D0-7FD15628680E}" type="parTrans" cxnId="{01E64339-3050-40FF-8497-61C2E600C86D}">
      <dgm:prSet/>
      <dgm:spPr/>
      <dgm:t>
        <a:bodyPr/>
        <a:lstStyle/>
        <a:p>
          <a:endParaRPr lang="en-US"/>
        </a:p>
      </dgm:t>
    </dgm:pt>
    <dgm:pt modelId="{00849C8E-52C4-4771-A5CB-EC003A780EFC}" type="sibTrans" cxnId="{01E64339-3050-40FF-8497-61C2E600C86D}">
      <dgm:prSet/>
      <dgm:spPr/>
      <dgm:t>
        <a:bodyPr/>
        <a:lstStyle/>
        <a:p>
          <a:endParaRPr lang="en-US"/>
        </a:p>
      </dgm:t>
    </dgm:pt>
    <dgm:pt modelId="{B5883A8B-DE74-4B2C-A3B3-D4766BA7A6F0}">
      <dgm:prSet/>
      <dgm:spPr/>
      <dgm:t>
        <a:bodyPr/>
        <a:lstStyle/>
        <a:p>
          <a:r>
            <a:rPr lang="ru-RU" b="0" i="0" baseline="0"/>
            <a:t>Предобработка данных: преобразование категориального признака в числовой при помощи кодировки, извлечение числовых значений из строкового формата для столбца '</a:t>
          </a:r>
          <a:r>
            <a:rPr lang="fr-FR" b="0" i="0" baseline="0"/>
            <a:t>Serving</a:t>
          </a:r>
          <a:r>
            <a:rPr lang="ru-RU" b="0" i="0" baseline="0"/>
            <a:t>', преобразование столбца '</a:t>
          </a:r>
          <a:r>
            <a:rPr lang="fr-FR" b="0" i="0" baseline="0"/>
            <a:t>Calories</a:t>
          </a:r>
          <a:r>
            <a:rPr lang="ru-RU" b="0" i="0" baseline="0"/>
            <a:t>' в числовой формат, удаление строк с пропущенными значениями.</a:t>
          </a:r>
          <a:r>
            <a:rPr lang="fr-FR" b="0" i="0" baseline="0"/>
            <a:t> </a:t>
          </a:r>
          <a:endParaRPr lang="en-US"/>
        </a:p>
      </dgm:t>
    </dgm:pt>
    <dgm:pt modelId="{5F767353-030E-40BA-BB84-75C36A542EC6}" type="parTrans" cxnId="{1D4EBB95-DD14-498E-AB0D-B0CAC2B0D8D1}">
      <dgm:prSet/>
      <dgm:spPr/>
      <dgm:t>
        <a:bodyPr/>
        <a:lstStyle/>
        <a:p>
          <a:endParaRPr lang="en-US"/>
        </a:p>
      </dgm:t>
    </dgm:pt>
    <dgm:pt modelId="{990991AE-78DE-4025-B530-868CD3FDA1EC}" type="sibTrans" cxnId="{1D4EBB95-DD14-498E-AB0D-B0CAC2B0D8D1}">
      <dgm:prSet/>
      <dgm:spPr/>
      <dgm:t>
        <a:bodyPr/>
        <a:lstStyle/>
        <a:p>
          <a:endParaRPr lang="en-US"/>
        </a:p>
      </dgm:t>
    </dgm:pt>
    <dgm:pt modelId="{F23AE4D6-0212-4950-A4FF-C5128EA16466}">
      <dgm:prSet/>
      <dgm:spPr/>
      <dgm:t>
        <a:bodyPr/>
        <a:lstStyle/>
        <a:p>
          <a:r>
            <a:rPr lang="ru-RU" b="0" i="0" baseline="0"/>
            <a:t>Разделение данных на обучающую и тестовую выборки.</a:t>
          </a:r>
          <a:r>
            <a:rPr lang="fr-FR" b="0" i="0" baseline="0"/>
            <a:t> </a:t>
          </a:r>
          <a:endParaRPr lang="en-US"/>
        </a:p>
      </dgm:t>
    </dgm:pt>
    <dgm:pt modelId="{07460ED7-DFF1-44B3-92CB-4A6E79B73C58}" type="parTrans" cxnId="{81433E7A-C95D-40C2-9459-F1DD8E4A1D39}">
      <dgm:prSet/>
      <dgm:spPr/>
      <dgm:t>
        <a:bodyPr/>
        <a:lstStyle/>
        <a:p>
          <a:endParaRPr lang="en-US"/>
        </a:p>
      </dgm:t>
    </dgm:pt>
    <dgm:pt modelId="{6A58A525-4361-4512-B007-1F9FC416EEB8}" type="sibTrans" cxnId="{81433E7A-C95D-40C2-9459-F1DD8E4A1D39}">
      <dgm:prSet/>
      <dgm:spPr/>
      <dgm:t>
        <a:bodyPr/>
        <a:lstStyle/>
        <a:p>
          <a:endParaRPr lang="en-US"/>
        </a:p>
      </dgm:t>
    </dgm:pt>
    <dgm:pt modelId="{419F0101-B54B-400B-95C1-4E21A8E4502F}">
      <dgm:prSet/>
      <dgm:spPr/>
      <dgm:t>
        <a:bodyPr/>
        <a:lstStyle/>
        <a:p>
          <a:r>
            <a:rPr lang="ru-RU" b="0" i="0" baseline="0"/>
            <a:t>Создание и обучение модели линейной регрессии.</a:t>
          </a:r>
          <a:r>
            <a:rPr lang="fr-FR" b="0" i="0" baseline="0"/>
            <a:t> </a:t>
          </a:r>
          <a:endParaRPr lang="en-US"/>
        </a:p>
      </dgm:t>
    </dgm:pt>
    <dgm:pt modelId="{B51AEEF9-61F9-499C-89F3-A30DD3AC4E7C}" type="parTrans" cxnId="{90F7E5BC-358E-4DDC-9E64-D573DC717ED3}">
      <dgm:prSet/>
      <dgm:spPr/>
      <dgm:t>
        <a:bodyPr/>
        <a:lstStyle/>
        <a:p>
          <a:endParaRPr lang="en-US"/>
        </a:p>
      </dgm:t>
    </dgm:pt>
    <dgm:pt modelId="{2D2544C3-7A3A-459B-B208-8743DA40C123}" type="sibTrans" cxnId="{90F7E5BC-358E-4DDC-9E64-D573DC717ED3}">
      <dgm:prSet/>
      <dgm:spPr/>
      <dgm:t>
        <a:bodyPr/>
        <a:lstStyle/>
        <a:p>
          <a:endParaRPr lang="en-US"/>
        </a:p>
      </dgm:t>
    </dgm:pt>
    <dgm:pt modelId="{AE201ECA-E2E8-48EC-B5D4-378979E7A637}">
      <dgm:prSet/>
      <dgm:spPr/>
      <dgm:t>
        <a:bodyPr/>
        <a:lstStyle/>
        <a:p>
          <a:r>
            <a:rPr lang="ru-RU" b="0" i="0" baseline="0"/>
            <a:t>Оценка модели с помощью среднеквадратичной ошибки и средней абсолютной ошибки.</a:t>
          </a:r>
          <a:r>
            <a:rPr lang="fr-FR" b="0" i="0" baseline="0"/>
            <a:t> </a:t>
          </a:r>
          <a:endParaRPr lang="en-US"/>
        </a:p>
      </dgm:t>
    </dgm:pt>
    <dgm:pt modelId="{8B76BF16-D838-47D3-8D7D-68B95CDB5744}" type="parTrans" cxnId="{F369BA7E-2794-4498-A9D6-B96C33B36A65}">
      <dgm:prSet/>
      <dgm:spPr/>
      <dgm:t>
        <a:bodyPr/>
        <a:lstStyle/>
        <a:p>
          <a:endParaRPr lang="en-US"/>
        </a:p>
      </dgm:t>
    </dgm:pt>
    <dgm:pt modelId="{AE1AD4E5-26ED-42B6-A706-E1FD419E1108}" type="sibTrans" cxnId="{F369BA7E-2794-4498-A9D6-B96C33B36A65}">
      <dgm:prSet/>
      <dgm:spPr/>
      <dgm:t>
        <a:bodyPr/>
        <a:lstStyle/>
        <a:p>
          <a:endParaRPr lang="en-US"/>
        </a:p>
      </dgm:t>
    </dgm:pt>
    <dgm:pt modelId="{EF62FBFB-0EEE-41C9-BD27-908BA3023E79}" type="pres">
      <dgm:prSet presAssocID="{4DFABE55-C2D6-416D-8C32-E4E3E1767E55}" presName="linear" presStyleCnt="0">
        <dgm:presLayoutVars>
          <dgm:animLvl val="lvl"/>
          <dgm:resizeHandles val="exact"/>
        </dgm:presLayoutVars>
      </dgm:prSet>
      <dgm:spPr/>
    </dgm:pt>
    <dgm:pt modelId="{07415A99-468F-41EF-8D62-3A18CA65CF5B}" type="pres">
      <dgm:prSet presAssocID="{EB1F4B34-985E-4F2B-8AF0-419B0C09BC1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228E381-4974-40B7-8F67-377EDD289DEB}" type="pres">
      <dgm:prSet presAssocID="{097DCDD8-6BD0-4529-9CFF-82BB52EE01B4}" presName="spacer" presStyleCnt="0"/>
      <dgm:spPr/>
    </dgm:pt>
    <dgm:pt modelId="{CAF56E2D-B802-4C59-9A9F-6FC5845E07AC}" type="pres">
      <dgm:prSet presAssocID="{E48FFD98-DBA2-43F1-9437-1B0650A441E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C265927-50BD-4955-97EC-C8F0A53B3D94}" type="pres">
      <dgm:prSet presAssocID="{CCAC1520-8F17-4F80-ACFB-00C4AE25731A}" presName="spacer" presStyleCnt="0"/>
      <dgm:spPr/>
    </dgm:pt>
    <dgm:pt modelId="{80B578D5-F15C-4929-9A5D-D4E9154BA23D}" type="pres">
      <dgm:prSet presAssocID="{F6C642F7-4B75-45D1-A7E5-A1DEB6E92AB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CC8D6C4-3F2E-4B5A-8DF7-0960B68FA0E7}" type="pres">
      <dgm:prSet presAssocID="{00849C8E-52C4-4771-A5CB-EC003A780EFC}" presName="spacer" presStyleCnt="0"/>
      <dgm:spPr/>
    </dgm:pt>
    <dgm:pt modelId="{8ED52CEB-6CDC-4ED2-AB23-B94B692E1D2C}" type="pres">
      <dgm:prSet presAssocID="{B5883A8B-DE74-4B2C-A3B3-D4766BA7A6F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1B44A1B-983B-4FE7-9E51-72415BC798B4}" type="pres">
      <dgm:prSet presAssocID="{990991AE-78DE-4025-B530-868CD3FDA1EC}" presName="spacer" presStyleCnt="0"/>
      <dgm:spPr/>
    </dgm:pt>
    <dgm:pt modelId="{33F7E84A-1FDE-4A60-8794-A3B2D8998D35}" type="pres">
      <dgm:prSet presAssocID="{F23AE4D6-0212-4950-A4FF-C5128EA1646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F48EEBE-2591-4085-BD26-37BF53B48C4B}" type="pres">
      <dgm:prSet presAssocID="{6A58A525-4361-4512-B007-1F9FC416EEB8}" presName="spacer" presStyleCnt="0"/>
      <dgm:spPr/>
    </dgm:pt>
    <dgm:pt modelId="{1FFA4920-02C6-498D-8D55-7BF8B57FB3A5}" type="pres">
      <dgm:prSet presAssocID="{419F0101-B54B-400B-95C1-4E21A8E4502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C519E23-822D-4077-A36E-680CE5396BBA}" type="pres">
      <dgm:prSet presAssocID="{2D2544C3-7A3A-459B-B208-8743DA40C123}" presName="spacer" presStyleCnt="0"/>
      <dgm:spPr/>
    </dgm:pt>
    <dgm:pt modelId="{7AD42637-E410-4E49-A542-F1028730B5AF}" type="pres">
      <dgm:prSet presAssocID="{AE201ECA-E2E8-48EC-B5D4-378979E7A63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9334609-0A6F-43FE-B3DF-3E9E5178A162}" srcId="{4DFABE55-C2D6-416D-8C32-E4E3E1767E55}" destId="{E48FFD98-DBA2-43F1-9437-1B0650A441EF}" srcOrd="1" destOrd="0" parTransId="{66E18717-BF7A-46E5-8C5A-165A5B2D7AE3}" sibTransId="{CCAC1520-8F17-4F80-ACFB-00C4AE25731A}"/>
    <dgm:cxn modelId="{381D372B-DCEE-41AE-A334-58A2915A31A0}" type="presOf" srcId="{B5883A8B-DE74-4B2C-A3B3-D4766BA7A6F0}" destId="{8ED52CEB-6CDC-4ED2-AB23-B94B692E1D2C}" srcOrd="0" destOrd="0" presId="urn:microsoft.com/office/officeart/2005/8/layout/vList2"/>
    <dgm:cxn modelId="{DEBC882B-548A-41A9-A894-0FA106C1C7D8}" type="presOf" srcId="{419F0101-B54B-400B-95C1-4E21A8E4502F}" destId="{1FFA4920-02C6-498D-8D55-7BF8B57FB3A5}" srcOrd="0" destOrd="0" presId="urn:microsoft.com/office/officeart/2005/8/layout/vList2"/>
    <dgm:cxn modelId="{B2EBF32B-A084-423A-A11F-CB348C9E831E}" type="presOf" srcId="{4DFABE55-C2D6-416D-8C32-E4E3E1767E55}" destId="{EF62FBFB-0EEE-41C9-BD27-908BA3023E79}" srcOrd="0" destOrd="0" presId="urn:microsoft.com/office/officeart/2005/8/layout/vList2"/>
    <dgm:cxn modelId="{01E64339-3050-40FF-8497-61C2E600C86D}" srcId="{4DFABE55-C2D6-416D-8C32-E4E3E1767E55}" destId="{F6C642F7-4B75-45D1-A7E5-A1DEB6E92AB1}" srcOrd="2" destOrd="0" parTransId="{179E8495-E62E-46C1-A0D0-7FD15628680E}" sibTransId="{00849C8E-52C4-4771-A5CB-EC003A780EFC}"/>
    <dgm:cxn modelId="{46C16D75-5308-4412-8AFC-BC06A09EA401}" type="presOf" srcId="{E48FFD98-DBA2-43F1-9437-1B0650A441EF}" destId="{CAF56E2D-B802-4C59-9A9F-6FC5845E07AC}" srcOrd="0" destOrd="0" presId="urn:microsoft.com/office/officeart/2005/8/layout/vList2"/>
    <dgm:cxn modelId="{4DFE4656-1322-4747-83CC-0C33AFD226A1}" srcId="{4DFABE55-C2D6-416D-8C32-E4E3E1767E55}" destId="{EB1F4B34-985E-4F2B-8AF0-419B0C09BC13}" srcOrd="0" destOrd="0" parTransId="{9E28C87A-36F7-4898-A91D-B1A45F778B90}" sibTransId="{097DCDD8-6BD0-4529-9CFF-82BB52EE01B4}"/>
    <dgm:cxn modelId="{81433E7A-C95D-40C2-9459-F1DD8E4A1D39}" srcId="{4DFABE55-C2D6-416D-8C32-E4E3E1767E55}" destId="{F23AE4D6-0212-4950-A4FF-C5128EA16466}" srcOrd="4" destOrd="0" parTransId="{07460ED7-DFF1-44B3-92CB-4A6E79B73C58}" sibTransId="{6A58A525-4361-4512-B007-1F9FC416EEB8}"/>
    <dgm:cxn modelId="{F369BA7E-2794-4498-A9D6-B96C33B36A65}" srcId="{4DFABE55-C2D6-416D-8C32-E4E3E1767E55}" destId="{AE201ECA-E2E8-48EC-B5D4-378979E7A637}" srcOrd="6" destOrd="0" parTransId="{8B76BF16-D838-47D3-8D7D-68B95CDB5744}" sibTransId="{AE1AD4E5-26ED-42B6-A706-E1FD419E1108}"/>
    <dgm:cxn modelId="{2E689881-552B-4C2F-99A7-E140B387E2BA}" type="presOf" srcId="{AE201ECA-E2E8-48EC-B5D4-378979E7A637}" destId="{7AD42637-E410-4E49-A542-F1028730B5AF}" srcOrd="0" destOrd="0" presId="urn:microsoft.com/office/officeart/2005/8/layout/vList2"/>
    <dgm:cxn modelId="{1D4EBB95-DD14-498E-AB0D-B0CAC2B0D8D1}" srcId="{4DFABE55-C2D6-416D-8C32-E4E3E1767E55}" destId="{B5883A8B-DE74-4B2C-A3B3-D4766BA7A6F0}" srcOrd="3" destOrd="0" parTransId="{5F767353-030E-40BA-BB84-75C36A542EC6}" sibTransId="{990991AE-78DE-4025-B530-868CD3FDA1EC}"/>
    <dgm:cxn modelId="{586C33A6-32F1-422E-B9D2-8A8865E2AB30}" type="presOf" srcId="{F6C642F7-4B75-45D1-A7E5-A1DEB6E92AB1}" destId="{80B578D5-F15C-4929-9A5D-D4E9154BA23D}" srcOrd="0" destOrd="0" presId="urn:microsoft.com/office/officeart/2005/8/layout/vList2"/>
    <dgm:cxn modelId="{90F7E5BC-358E-4DDC-9E64-D573DC717ED3}" srcId="{4DFABE55-C2D6-416D-8C32-E4E3E1767E55}" destId="{419F0101-B54B-400B-95C1-4E21A8E4502F}" srcOrd="5" destOrd="0" parTransId="{B51AEEF9-61F9-499C-89F3-A30DD3AC4E7C}" sibTransId="{2D2544C3-7A3A-459B-B208-8743DA40C123}"/>
    <dgm:cxn modelId="{539A69F2-7A5D-44E1-B234-B47D19AB5A21}" type="presOf" srcId="{EB1F4B34-985E-4F2B-8AF0-419B0C09BC13}" destId="{07415A99-468F-41EF-8D62-3A18CA65CF5B}" srcOrd="0" destOrd="0" presId="urn:microsoft.com/office/officeart/2005/8/layout/vList2"/>
    <dgm:cxn modelId="{848A4BFD-8CA2-41C2-A2DC-B5650ED31B21}" type="presOf" srcId="{F23AE4D6-0212-4950-A4FF-C5128EA16466}" destId="{33F7E84A-1FDE-4A60-8794-A3B2D8998D35}" srcOrd="0" destOrd="0" presId="urn:microsoft.com/office/officeart/2005/8/layout/vList2"/>
    <dgm:cxn modelId="{BEBD3BCC-520C-4A23-BBF7-07057903E3AE}" type="presParOf" srcId="{EF62FBFB-0EEE-41C9-BD27-908BA3023E79}" destId="{07415A99-468F-41EF-8D62-3A18CA65CF5B}" srcOrd="0" destOrd="0" presId="urn:microsoft.com/office/officeart/2005/8/layout/vList2"/>
    <dgm:cxn modelId="{510E957C-587B-4139-979A-7DD121058DD8}" type="presParOf" srcId="{EF62FBFB-0EEE-41C9-BD27-908BA3023E79}" destId="{6228E381-4974-40B7-8F67-377EDD289DEB}" srcOrd="1" destOrd="0" presId="urn:microsoft.com/office/officeart/2005/8/layout/vList2"/>
    <dgm:cxn modelId="{3A834238-F4BB-454D-A554-3273ACF82BF2}" type="presParOf" srcId="{EF62FBFB-0EEE-41C9-BD27-908BA3023E79}" destId="{CAF56E2D-B802-4C59-9A9F-6FC5845E07AC}" srcOrd="2" destOrd="0" presId="urn:microsoft.com/office/officeart/2005/8/layout/vList2"/>
    <dgm:cxn modelId="{2ECD59EF-E0A8-4082-9D01-7879CC785CEB}" type="presParOf" srcId="{EF62FBFB-0EEE-41C9-BD27-908BA3023E79}" destId="{4C265927-50BD-4955-97EC-C8F0A53B3D94}" srcOrd="3" destOrd="0" presId="urn:microsoft.com/office/officeart/2005/8/layout/vList2"/>
    <dgm:cxn modelId="{F2E25CA0-36D3-4D78-8DC7-786471E0CC29}" type="presParOf" srcId="{EF62FBFB-0EEE-41C9-BD27-908BA3023E79}" destId="{80B578D5-F15C-4929-9A5D-D4E9154BA23D}" srcOrd="4" destOrd="0" presId="urn:microsoft.com/office/officeart/2005/8/layout/vList2"/>
    <dgm:cxn modelId="{0F9B3E24-8306-4B03-A5EC-A52A77DB7F17}" type="presParOf" srcId="{EF62FBFB-0EEE-41C9-BD27-908BA3023E79}" destId="{1CC8D6C4-3F2E-4B5A-8DF7-0960B68FA0E7}" srcOrd="5" destOrd="0" presId="urn:microsoft.com/office/officeart/2005/8/layout/vList2"/>
    <dgm:cxn modelId="{40AC0434-58F9-4266-8345-0394AA00B6CD}" type="presParOf" srcId="{EF62FBFB-0EEE-41C9-BD27-908BA3023E79}" destId="{8ED52CEB-6CDC-4ED2-AB23-B94B692E1D2C}" srcOrd="6" destOrd="0" presId="urn:microsoft.com/office/officeart/2005/8/layout/vList2"/>
    <dgm:cxn modelId="{5FD9C579-A2FA-4909-BF5F-3D5B9785E6E8}" type="presParOf" srcId="{EF62FBFB-0EEE-41C9-BD27-908BA3023E79}" destId="{B1B44A1B-983B-4FE7-9E51-72415BC798B4}" srcOrd="7" destOrd="0" presId="urn:microsoft.com/office/officeart/2005/8/layout/vList2"/>
    <dgm:cxn modelId="{20C39DB3-785D-463C-A5FC-620CD87300E6}" type="presParOf" srcId="{EF62FBFB-0EEE-41C9-BD27-908BA3023E79}" destId="{33F7E84A-1FDE-4A60-8794-A3B2D8998D35}" srcOrd="8" destOrd="0" presId="urn:microsoft.com/office/officeart/2005/8/layout/vList2"/>
    <dgm:cxn modelId="{A5F3EDC4-FCB7-41F3-AD27-11E3D2D73C08}" type="presParOf" srcId="{EF62FBFB-0EEE-41C9-BD27-908BA3023E79}" destId="{AF48EEBE-2591-4085-BD26-37BF53B48C4B}" srcOrd="9" destOrd="0" presId="urn:microsoft.com/office/officeart/2005/8/layout/vList2"/>
    <dgm:cxn modelId="{01FBE172-D1D4-4237-A701-78AFFB188B96}" type="presParOf" srcId="{EF62FBFB-0EEE-41C9-BD27-908BA3023E79}" destId="{1FFA4920-02C6-498D-8D55-7BF8B57FB3A5}" srcOrd="10" destOrd="0" presId="urn:microsoft.com/office/officeart/2005/8/layout/vList2"/>
    <dgm:cxn modelId="{29691564-DDE6-4F7C-AE2F-061FD1F194E5}" type="presParOf" srcId="{EF62FBFB-0EEE-41C9-BD27-908BA3023E79}" destId="{0C519E23-822D-4077-A36E-680CE5396BBA}" srcOrd="11" destOrd="0" presId="urn:microsoft.com/office/officeart/2005/8/layout/vList2"/>
    <dgm:cxn modelId="{45D6689F-1968-475A-B991-F0863D7A15A6}" type="presParOf" srcId="{EF62FBFB-0EEE-41C9-BD27-908BA3023E79}" destId="{7AD42637-E410-4E49-A542-F1028730B5A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780803-A0F4-4609-BF95-DF2155B6B77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8C53387-915C-4D77-A18A-776C46123785}">
      <dgm:prSet/>
      <dgm:spPr/>
      <dgm:t>
        <a:bodyPr/>
        <a:lstStyle/>
        <a:p>
          <a:r>
            <a:rPr lang="ru-RU" b="0" i="0" baseline="0"/>
            <a:t>Датасет содержит информацию о различных продуктах питания и их калорийности на одну порцию.</a:t>
          </a:r>
          <a:r>
            <a:rPr lang="fr-FR" b="0" i="0" baseline="0"/>
            <a:t> </a:t>
          </a:r>
          <a:endParaRPr lang="en-US"/>
        </a:p>
      </dgm:t>
    </dgm:pt>
    <dgm:pt modelId="{CF2507D9-CDD0-4B4E-A5DA-F758EB5E8E0F}" type="parTrans" cxnId="{086DC9D5-5824-4D42-9A6D-A5EE9E97848F}">
      <dgm:prSet/>
      <dgm:spPr/>
      <dgm:t>
        <a:bodyPr/>
        <a:lstStyle/>
        <a:p>
          <a:endParaRPr lang="en-US"/>
        </a:p>
      </dgm:t>
    </dgm:pt>
    <dgm:pt modelId="{64AEA78A-8FAA-49AB-BFF9-95C0F91012D4}" type="sibTrans" cxnId="{086DC9D5-5824-4D42-9A6D-A5EE9E97848F}">
      <dgm:prSet/>
      <dgm:spPr/>
      <dgm:t>
        <a:bodyPr/>
        <a:lstStyle/>
        <a:p>
          <a:endParaRPr lang="en-US"/>
        </a:p>
      </dgm:t>
    </dgm:pt>
    <dgm:pt modelId="{98C4EF05-1190-460B-922D-A3C73CD238A0}">
      <dgm:prSet/>
      <dgm:spPr/>
      <dgm:t>
        <a:bodyPr/>
        <a:lstStyle/>
        <a:p>
          <a:r>
            <a:rPr lang="ru-RU" b="0" i="0" baseline="0"/>
            <a:t>После предварительного анализа данных было выявлено, что датасет содержит три столбца: "</a:t>
          </a:r>
          <a:r>
            <a:rPr lang="fr-FR" b="0" i="0" baseline="0"/>
            <a:t>Food</a:t>
          </a:r>
          <a:r>
            <a:rPr lang="ru-RU" b="0" i="0" baseline="0"/>
            <a:t>" (название продукта), "</a:t>
          </a:r>
          <a:r>
            <a:rPr lang="fr-FR" b="0" i="0" baseline="0"/>
            <a:t>Serving</a:t>
          </a:r>
          <a:r>
            <a:rPr lang="ru-RU" b="0" i="0" baseline="0"/>
            <a:t>" (размер порции) и "</a:t>
          </a:r>
          <a:r>
            <a:rPr lang="fr-FR" b="0" i="0" baseline="0"/>
            <a:t>Calories</a:t>
          </a:r>
          <a:r>
            <a:rPr lang="ru-RU" b="0" i="0" baseline="0"/>
            <a:t>" (количество калорий).</a:t>
          </a:r>
          <a:r>
            <a:rPr lang="fr-FR" b="0" i="0" baseline="0"/>
            <a:t> </a:t>
          </a:r>
          <a:endParaRPr lang="en-US"/>
        </a:p>
      </dgm:t>
    </dgm:pt>
    <dgm:pt modelId="{0516D73A-18C3-498F-AC28-8F6733C0DDD5}" type="parTrans" cxnId="{546092EA-9CAC-4C8E-8A5E-5FDE3E7E9C5D}">
      <dgm:prSet/>
      <dgm:spPr/>
      <dgm:t>
        <a:bodyPr/>
        <a:lstStyle/>
        <a:p>
          <a:endParaRPr lang="en-US"/>
        </a:p>
      </dgm:t>
    </dgm:pt>
    <dgm:pt modelId="{95930995-9203-4C1C-B3D9-454F530CF22C}" type="sibTrans" cxnId="{546092EA-9CAC-4C8E-8A5E-5FDE3E7E9C5D}">
      <dgm:prSet/>
      <dgm:spPr/>
      <dgm:t>
        <a:bodyPr/>
        <a:lstStyle/>
        <a:p>
          <a:endParaRPr lang="en-US"/>
        </a:p>
      </dgm:t>
    </dgm:pt>
    <dgm:pt modelId="{5DE95E2D-6DB8-4458-8E09-7686DB1828CB}">
      <dgm:prSet/>
      <dgm:spPr/>
      <dgm:t>
        <a:bodyPr/>
        <a:lstStyle/>
        <a:p>
          <a:r>
            <a:rPr lang="ru-RU" b="0" i="0" baseline="0"/>
            <a:t>Пропущенных значений в датасете не обнаружено, однако для дальнейшего анализа и построения модели были проведены несколько этапов предобработки данных.</a:t>
          </a:r>
          <a:r>
            <a:rPr lang="fr-FR" b="0" i="0" baseline="0"/>
            <a:t> </a:t>
          </a:r>
          <a:endParaRPr lang="en-US"/>
        </a:p>
      </dgm:t>
    </dgm:pt>
    <dgm:pt modelId="{BAFF5DB8-7FFD-4C8F-B289-90614EB5B230}" type="parTrans" cxnId="{DA95AF5C-0ECF-4812-A021-F8D492BC3B55}">
      <dgm:prSet/>
      <dgm:spPr/>
      <dgm:t>
        <a:bodyPr/>
        <a:lstStyle/>
        <a:p>
          <a:endParaRPr lang="en-US"/>
        </a:p>
      </dgm:t>
    </dgm:pt>
    <dgm:pt modelId="{CE9A4023-FD9D-4A61-BBB1-CAE6887FE776}" type="sibTrans" cxnId="{DA95AF5C-0ECF-4812-A021-F8D492BC3B55}">
      <dgm:prSet/>
      <dgm:spPr/>
      <dgm:t>
        <a:bodyPr/>
        <a:lstStyle/>
        <a:p>
          <a:endParaRPr lang="en-US"/>
        </a:p>
      </dgm:t>
    </dgm:pt>
    <dgm:pt modelId="{83D7F611-63FF-4DCF-AE7A-8756DED60C86}">
      <dgm:prSet/>
      <dgm:spPr/>
      <dgm:t>
        <a:bodyPr/>
        <a:lstStyle/>
        <a:p>
          <a:r>
            <a:rPr lang="ru-RU" b="0" i="0" baseline="0"/>
            <a:t>После предобработки данных была построена модель линейной регрессии для предсказания калорийности продуктов на основе размера порции.</a:t>
          </a:r>
          <a:r>
            <a:rPr lang="fr-FR" b="0" i="0" baseline="0"/>
            <a:t> </a:t>
          </a:r>
          <a:endParaRPr lang="en-US"/>
        </a:p>
      </dgm:t>
    </dgm:pt>
    <dgm:pt modelId="{D19950A7-8949-4CC1-8442-37BBE25450DD}" type="parTrans" cxnId="{BC653685-D1E6-4077-8220-08646B0548CC}">
      <dgm:prSet/>
      <dgm:spPr/>
      <dgm:t>
        <a:bodyPr/>
        <a:lstStyle/>
        <a:p>
          <a:endParaRPr lang="en-US"/>
        </a:p>
      </dgm:t>
    </dgm:pt>
    <dgm:pt modelId="{9986CB16-0727-4A1B-A676-6D196D1B99C2}" type="sibTrans" cxnId="{BC653685-D1E6-4077-8220-08646B0548CC}">
      <dgm:prSet/>
      <dgm:spPr/>
      <dgm:t>
        <a:bodyPr/>
        <a:lstStyle/>
        <a:p>
          <a:endParaRPr lang="en-US"/>
        </a:p>
      </dgm:t>
    </dgm:pt>
    <dgm:pt modelId="{72766D51-7763-470E-9C09-61FC588345A8}">
      <dgm:prSet/>
      <dgm:spPr/>
      <dgm:t>
        <a:bodyPr/>
        <a:lstStyle/>
        <a:p>
          <a:r>
            <a:rPr lang="ru-RU" b="0" i="0" baseline="0"/>
            <a:t>Однако полученные метрики оценки модели показали высокие ошибки, что может указывать на то, что модель недостаточно хорошо описывает зависимость калорийности от размера порции.</a:t>
          </a:r>
          <a:r>
            <a:rPr lang="fr-FR" b="0" i="0" baseline="0"/>
            <a:t> </a:t>
          </a:r>
          <a:endParaRPr lang="en-US"/>
        </a:p>
      </dgm:t>
    </dgm:pt>
    <dgm:pt modelId="{82614351-6283-4D09-93F4-740BC8B70341}" type="parTrans" cxnId="{8CBA1A0D-7108-4E9B-AD1C-0B24E35C32A8}">
      <dgm:prSet/>
      <dgm:spPr/>
      <dgm:t>
        <a:bodyPr/>
        <a:lstStyle/>
        <a:p>
          <a:endParaRPr lang="en-US"/>
        </a:p>
      </dgm:t>
    </dgm:pt>
    <dgm:pt modelId="{AFE0377E-5B50-489F-A216-52D28712BAF3}" type="sibTrans" cxnId="{8CBA1A0D-7108-4E9B-AD1C-0B24E35C32A8}">
      <dgm:prSet/>
      <dgm:spPr/>
      <dgm:t>
        <a:bodyPr/>
        <a:lstStyle/>
        <a:p>
          <a:endParaRPr lang="en-US"/>
        </a:p>
      </dgm:t>
    </dgm:pt>
    <dgm:pt modelId="{1048747B-59A2-46E0-9916-D13B8ABB2760}" type="pres">
      <dgm:prSet presAssocID="{03780803-A0F4-4609-BF95-DF2155B6B771}" presName="root" presStyleCnt="0">
        <dgm:presLayoutVars>
          <dgm:dir/>
          <dgm:resizeHandles val="exact"/>
        </dgm:presLayoutVars>
      </dgm:prSet>
      <dgm:spPr/>
    </dgm:pt>
    <dgm:pt modelId="{E98106E9-E313-43F8-9AF3-A31A2C40D9CC}" type="pres">
      <dgm:prSet presAssocID="{03780803-A0F4-4609-BF95-DF2155B6B771}" presName="container" presStyleCnt="0">
        <dgm:presLayoutVars>
          <dgm:dir/>
          <dgm:resizeHandles val="exact"/>
        </dgm:presLayoutVars>
      </dgm:prSet>
      <dgm:spPr/>
    </dgm:pt>
    <dgm:pt modelId="{3E42E52C-41F3-4089-9F7D-3019F2DC720B}" type="pres">
      <dgm:prSet presAssocID="{A8C53387-915C-4D77-A18A-776C46123785}" presName="compNode" presStyleCnt="0"/>
      <dgm:spPr/>
    </dgm:pt>
    <dgm:pt modelId="{22FC22FB-032D-40FC-A34F-6C68262C3458}" type="pres">
      <dgm:prSet presAssocID="{A8C53387-915C-4D77-A18A-776C46123785}" presName="iconBgRect" presStyleLbl="bgShp" presStyleIdx="0" presStyleCnt="5"/>
      <dgm:spPr/>
    </dgm:pt>
    <dgm:pt modelId="{89C98B6A-987E-461F-9CB8-6249E2699430}" type="pres">
      <dgm:prSet presAssocID="{A8C53387-915C-4D77-A18A-776C4612378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B86830A-4AED-40BC-A1ED-E49A7FF45662}" type="pres">
      <dgm:prSet presAssocID="{A8C53387-915C-4D77-A18A-776C46123785}" presName="spaceRect" presStyleCnt="0"/>
      <dgm:spPr/>
    </dgm:pt>
    <dgm:pt modelId="{0CA3E716-B8B5-4BAA-AA6F-0E44D4268155}" type="pres">
      <dgm:prSet presAssocID="{A8C53387-915C-4D77-A18A-776C46123785}" presName="textRect" presStyleLbl="revTx" presStyleIdx="0" presStyleCnt="5">
        <dgm:presLayoutVars>
          <dgm:chMax val="1"/>
          <dgm:chPref val="1"/>
        </dgm:presLayoutVars>
      </dgm:prSet>
      <dgm:spPr/>
    </dgm:pt>
    <dgm:pt modelId="{02E642FD-138A-42C0-81B0-05E4E9D1ECA0}" type="pres">
      <dgm:prSet presAssocID="{64AEA78A-8FAA-49AB-BFF9-95C0F91012D4}" presName="sibTrans" presStyleLbl="sibTrans2D1" presStyleIdx="0" presStyleCnt="0"/>
      <dgm:spPr/>
    </dgm:pt>
    <dgm:pt modelId="{E95034FC-9C52-4EDA-A25D-AAEBF025ECCE}" type="pres">
      <dgm:prSet presAssocID="{98C4EF05-1190-460B-922D-A3C73CD238A0}" presName="compNode" presStyleCnt="0"/>
      <dgm:spPr/>
    </dgm:pt>
    <dgm:pt modelId="{16CF957E-D122-4A1A-928D-28F767205911}" type="pres">
      <dgm:prSet presAssocID="{98C4EF05-1190-460B-922D-A3C73CD238A0}" presName="iconBgRect" presStyleLbl="bgShp" presStyleIdx="1" presStyleCnt="5"/>
      <dgm:spPr/>
    </dgm:pt>
    <dgm:pt modelId="{1DA5F943-0228-4227-B9DB-DFC46ACE5D40}" type="pres">
      <dgm:prSet presAssocID="{98C4EF05-1190-460B-922D-A3C73CD238A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8E38562-54F0-47AC-8980-802F8B495E55}" type="pres">
      <dgm:prSet presAssocID="{98C4EF05-1190-460B-922D-A3C73CD238A0}" presName="spaceRect" presStyleCnt="0"/>
      <dgm:spPr/>
    </dgm:pt>
    <dgm:pt modelId="{2E462B47-05DA-46F0-90F4-523E33D3AF9E}" type="pres">
      <dgm:prSet presAssocID="{98C4EF05-1190-460B-922D-A3C73CD238A0}" presName="textRect" presStyleLbl="revTx" presStyleIdx="1" presStyleCnt="5">
        <dgm:presLayoutVars>
          <dgm:chMax val="1"/>
          <dgm:chPref val="1"/>
        </dgm:presLayoutVars>
      </dgm:prSet>
      <dgm:spPr/>
    </dgm:pt>
    <dgm:pt modelId="{D3090E3E-5395-4C9D-8CA8-BA99EB7F6249}" type="pres">
      <dgm:prSet presAssocID="{95930995-9203-4C1C-B3D9-454F530CF22C}" presName="sibTrans" presStyleLbl="sibTrans2D1" presStyleIdx="0" presStyleCnt="0"/>
      <dgm:spPr/>
    </dgm:pt>
    <dgm:pt modelId="{556E81FE-702E-47A1-B713-3E6B3A2F456F}" type="pres">
      <dgm:prSet presAssocID="{5DE95E2D-6DB8-4458-8E09-7686DB1828CB}" presName="compNode" presStyleCnt="0"/>
      <dgm:spPr/>
    </dgm:pt>
    <dgm:pt modelId="{8AC421DE-EF33-45DB-92B5-C566AEAE5171}" type="pres">
      <dgm:prSet presAssocID="{5DE95E2D-6DB8-4458-8E09-7686DB1828CB}" presName="iconBgRect" presStyleLbl="bgShp" presStyleIdx="2" presStyleCnt="5"/>
      <dgm:spPr/>
    </dgm:pt>
    <dgm:pt modelId="{2365A76C-31B9-48D7-A18F-61C74871076A}" type="pres">
      <dgm:prSet presAssocID="{5DE95E2D-6DB8-4458-8E09-7686DB1828C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28B1E20D-C0BD-4113-ABD0-9F87C55A9DEE}" type="pres">
      <dgm:prSet presAssocID="{5DE95E2D-6DB8-4458-8E09-7686DB1828CB}" presName="spaceRect" presStyleCnt="0"/>
      <dgm:spPr/>
    </dgm:pt>
    <dgm:pt modelId="{AE456543-4708-4B04-AF3C-4CCAB4AFF108}" type="pres">
      <dgm:prSet presAssocID="{5DE95E2D-6DB8-4458-8E09-7686DB1828CB}" presName="textRect" presStyleLbl="revTx" presStyleIdx="2" presStyleCnt="5">
        <dgm:presLayoutVars>
          <dgm:chMax val="1"/>
          <dgm:chPref val="1"/>
        </dgm:presLayoutVars>
      </dgm:prSet>
      <dgm:spPr/>
    </dgm:pt>
    <dgm:pt modelId="{554035C2-F4E8-4FA2-AC62-A64A2C4329A9}" type="pres">
      <dgm:prSet presAssocID="{CE9A4023-FD9D-4A61-BBB1-CAE6887FE776}" presName="sibTrans" presStyleLbl="sibTrans2D1" presStyleIdx="0" presStyleCnt="0"/>
      <dgm:spPr/>
    </dgm:pt>
    <dgm:pt modelId="{905864AA-D425-4640-BA74-EE75467DB641}" type="pres">
      <dgm:prSet presAssocID="{83D7F611-63FF-4DCF-AE7A-8756DED60C86}" presName="compNode" presStyleCnt="0"/>
      <dgm:spPr/>
    </dgm:pt>
    <dgm:pt modelId="{E77DE93A-E993-46D4-9F77-2C0D0ECAED9C}" type="pres">
      <dgm:prSet presAssocID="{83D7F611-63FF-4DCF-AE7A-8756DED60C86}" presName="iconBgRect" presStyleLbl="bgShp" presStyleIdx="3" presStyleCnt="5"/>
      <dgm:spPr/>
    </dgm:pt>
    <dgm:pt modelId="{E160887F-0B73-4704-9FE5-3B686DC5437C}" type="pres">
      <dgm:prSet presAssocID="{83D7F611-63FF-4DCF-AE7A-8756DED60C8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A07A7E4-B736-4040-A121-51C2CBE3A862}" type="pres">
      <dgm:prSet presAssocID="{83D7F611-63FF-4DCF-AE7A-8756DED60C86}" presName="spaceRect" presStyleCnt="0"/>
      <dgm:spPr/>
    </dgm:pt>
    <dgm:pt modelId="{84402E8C-9A4F-45AD-9CA5-7A115DED7778}" type="pres">
      <dgm:prSet presAssocID="{83D7F611-63FF-4DCF-AE7A-8756DED60C86}" presName="textRect" presStyleLbl="revTx" presStyleIdx="3" presStyleCnt="5">
        <dgm:presLayoutVars>
          <dgm:chMax val="1"/>
          <dgm:chPref val="1"/>
        </dgm:presLayoutVars>
      </dgm:prSet>
      <dgm:spPr/>
    </dgm:pt>
    <dgm:pt modelId="{AE975B32-9A93-4A66-9D2C-C461FA57B111}" type="pres">
      <dgm:prSet presAssocID="{9986CB16-0727-4A1B-A676-6D196D1B99C2}" presName="sibTrans" presStyleLbl="sibTrans2D1" presStyleIdx="0" presStyleCnt="0"/>
      <dgm:spPr/>
    </dgm:pt>
    <dgm:pt modelId="{9FA72DA2-DDE8-4A7A-95BF-687103A57438}" type="pres">
      <dgm:prSet presAssocID="{72766D51-7763-470E-9C09-61FC588345A8}" presName="compNode" presStyleCnt="0"/>
      <dgm:spPr/>
    </dgm:pt>
    <dgm:pt modelId="{72820220-3432-4DA6-93F3-203BF2196B64}" type="pres">
      <dgm:prSet presAssocID="{72766D51-7763-470E-9C09-61FC588345A8}" presName="iconBgRect" presStyleLbl="bgShp" presStyleIdx="4" presStyleCnt="5"/>
      <dgm:spPr/>
    </dgm:pt>
    <dgm:pt modelId="{514BC2D9-5AFA-45A5-AE48-61FF6C89EBC8}" type="pres">
      <dgm:prSet presAssocID="{72766D51-7763-470E-9C09-61FC588345A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DA4D7B6B-0EB2-49B3-9D3B-C8BC0B779C95}" type="pres">
      <dgm:prSet presAssocID="{72766D51-7763-470E-9C09-61FC588345A8}" presName="spaceRect" presStyleCnt="0"/>
      <dgm:spPr/>
    </dgm:pt>
    <dgm:pt modelId="{589B2C8F-C9C3-45FC-869E-A9F178E3E673}" type="pres">
      <dgm:prSet presAssocID="{72766D51-7763-470E-9C09-61FC588345A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F9EBA0A-43E6-4B27-90E3-72B3301AA906}" type="presOf" srcId="{03780803-A0F4-4609-BF95-DF2155B6B771}" destId="{1048747B-59A2-46E0-9916-D13B8ABB2760}" srcOrd="0" destOrd="0" presId="urn:microsoft.com/office/officeart/2018/2/layout/IconCircleList"/>
    <dgm:cxn modelId="{8CBA1A0D-7108-4E9B-AD1C-0B24E35C32A8}" srcId="{03780803-A0F4-4609-BF95-DF2155B6B771}" destId="{72766D51-7763-470E-9C09-61FC588345A8}" srcOrd="4" destOrd="0" parTransId="{82614351-6283-4D09-93F4-740BC8B70341}" sibTransId="{AFE0377E-5B50-489F-A216-52D28712BAF3}"/>
    <dgm:cxn modelId="{17105C14-6348-4382-8D09-A8EACE40A120}" type="presOf" srcId="{98C4EF05-1190-460B-922D-A3C73CD238A0}" destId="{2E462B47-05DA-46F0-90F4-523E33D3AF9E}" srcOrd="0" destOrd="0" presId="urn:microsoft.com/office/officeart/2018/2/layout/IconCircleList"/>
    <dgm:cxn modelId="{46D05E18-576E-4D79-ABEF-8E6CE159C5D2}" type="presOf" srcId="{CE9A4023-FD9D-4A61-BBB1-CAE6887FE776}" destId="{554035C2-F4E8-4FA2-AC62-A64A2C4329A9}" srcOrd="0" destOrd="0" presId="urn:microsoft.com/office/officeart/2018/2/layout/IconCircleList"/>
    <dgm:cxn modelId="{42DB921F-92CA-4F6F-BCC2-781A5509D55C}" type="presOf" srcId="{A8C53387-915C-4D77-A18A-776C46123785}" destId="{0CA3E716-B8B5-4BAA-AA6F-0E44D4268155}" srcOrd="0" destOrd="0" presId="urn:microsoft.com/office/officeart/2018/2/layout/IconCircleList"/>
    <dgm:cxn modelId="{DA95AF5C-0ECF-4812-A021-F8D492BC3B55}" srcId="{03780803-A0F4-4609-BF95-DF2155B6B771}" destId="{5DE95E2D-6DB8-4458-8E09-7686DB1828CB}" srcOrd="2" destOrd="0" parTransId="{BAFF5DB8-7FFD-4C8F-B289-90614EB5B230}" sibTransId="{CE9A4023-FD9D-4A61-BBB1-CAE6887FE776}"/>
    <dgm:cxn modelId="{06D6F87E-02F2-4BAB-9437-A5A7B154DD05}" type="presOf" srcId="{9986CB16-0727-4A1B-A676-6D196D1B99C2}" destId="{AE975B32-9A93-4A66-9D2C-C461FA57B111}" srcOrd="0" destOrd="0" presId="urn:microsoft.com/office/officeart/2018/2/layout/IconCircleList"/>
    <dgm:cxn modelId="{BC653685-D1E6-4077-8220-08646B0548CC}" srcId="{03780803-A0F4-4609-BF95-DF2155B6B771}" destId="{83D7F611-63FF-4DCF-AE7A-8756DED60C86}" srcOrd="3" destOrd="0" parTransId="{D19950A7-8949-4CC1-8442-37BBE25450DD}" sibTransId="{9986CB16-0727-4A1B-A676-6D196D1B99C2}"/>
    <dgm:cxn modelId="{424A108D-EFF2-491C-A1D1-E9F5C9021A1B}" type="presOf" srcId="{5DE95E2D-6DB8-4458-8E09-7686DB1828CB}" destId="{AE456543-4708-4B04-AF3C-4CCAB4AFF108}" srcOrd="0" destOrd="0" presId="urn:microsoft.com/office/officeart/2018/2/layout/IconCircleList"/>
    <dgm:cxn modelId="{4401C98E-DC37-4A6D-ACD8-0F412C34F6CB}" type="presOf" srcId="{64AEA78A-8FAA-49AB-BFF9-95C0F91012D4}" destId="{02E642FD-138A-42C0-81B0-05E4E9D1ECA0}" srcOrd="0" destOrd="0" presId="urn:microsoft.com/office/officeart/2018/2/layout/IconCircleList"/>
    <dgm:cxn modelId="{8A2A4DA1-F3ED-4BE9-9754-688170DD2D9C}" type="presOf" srcId="{83D7F611-63FF-4DCF-AE7A-8756DED60C86}" destId="{84402E8C-9A4F-45AD-9CA5-7A115DED7778}" srcOrd="0" destOrd="0" presId="urn:microsoft.com/office/officeart/2018/2/layout/IconCircleList"/>
    <dgm:cxn modelId="{086DC9D5-5824-4D42-9A6D-A5EE9E97848F}" srcId="{03780803-A0F4-4609-BF95-DF2155B6B771}" destId="{A8C53387-915C-4D77-A18A-776C46123785}" srcOrd="0" destOrd="0" parTransId="{CF2507D9-CDD0-4B4E-A5DA-F758EB5E8E0F}" sibTransId="{64AEA78A-8FAA-49AB-BFF9-95C0F91012D4}"/>
    <dgm:cxn modelId="{546092EA-9CAC-4C8E-8A5E-5FDE3E7E9C5D}" srcId="{03780803-A0F4-4609-BF95-DF2155B6B771}" destId="{98C4EF05-1190-460B-922D-A3C73CD238A0}" srcOrd="1" destOrd="0" parTransId="{0516D73A-18C3-498F-AC28-8F6733C0DDD5}" sibTransId="{95930995-9203-4C1C-B3D9-454F530CF22C}"/>
    <dgm:cxn modelId="{04C654F4-9CB5-40FC-92F4-4FB101F6CB21}" type="presOf" srcId="{72766D51-7763-470E-9C09-61FC588345A8}" destId="{589B2C8F-C9C3-45FC-869E-A9F178E3E673}" srcOrd="0" destOrd="0" presId="urn:microsoft.com/office/officeart/2018/2/layout/IconCircleList"/>
    <dgm:cxn modelId="{6AB812FC-0537-438A-80D2-41FB0FB5E6D1}" type="presOf" srcId="{95930995-9203-4C1C-B3D9-454F530CF22C}" destId="{D3090E3E-5395-4C9D-8CA8-BA99EB7F6249}" srcOrd="0" destOrd="0" presId="urn:microsoft.com/office/officeart/2018/2/layout/IconCircleList"/>
    <dgm:cxn modelId="{EF61295F-C33A-4C05-B779-85AB4A5551FB}" type="presParOf" srcId="{1048747B-59A2-46E0-9916-D13B8ABB2760}" destId="{E98106E9-E313-43F8-9AF3-A31A2C40D9CC}" srcOrd="0" destOrd="0" presId="urn:microsoft.com/office/officeart/2018/2/layout/IconCircleList"/>
    <dgm:cxn modelId="{1FF9C74C-F7AB-4896-BAEC-7C2D8B6649E0}" type="presParOf" srcId="{E98106E9-E313-43F8-9AF3-A31A2C40D9CC}" destId="{3E42E52C-41F3-4089-9F7D-3019F2DC720B}" srcOrd="0" destOrd="0" presId="urn:microsoft.com/office/officeart/2018/2/layout/IconCircleList"/>
    <dgm:cxn modelId="{455AA89C-EC7D-4D9C-9A34-FB8241EF5182}" type="presParOf" srcId="{3E42E52C-41F3-4089-9F7D-3019F2DC720B}" destId="{22FC22FB-032D-40FC-A34F-6C68262C3458}" srcOrd="0" destOrd="0" presId="urn:microsoft.com/office/officeart/2018/2/layout/IconCircleList"/>
    <dgm:cxn modelId="{50657FC7-E813-418B-8D65-AEA311C9B849}" type="presParOf" srcId="{3E42E52C-41F3-4089-9F7D-3019F2DC720B}" destId="{89C98B6A-987E-461F-9CB8-6249E2699430}" srcOrd="1" destOrd="0" presId="urn:microsoft.com/office/officeart/2018/2/layout/IconCircleList"/>
    <dgm:cxn modelId="{64CEB72C-922F-4754-8EBA-26D15C9D746F}" type="presParOf" srcId="{3E42E52C-41F3-4089-9F7D-3019F2DC720B}" destId="{4B86830A-4AED-40BC-A1ED-E49A7FF45662}" srcOrd="2" destOrd="0" presId="urn:microsoft.com/office/officeart/2018/2/layout/IconCircleList"/>
    <dgm:cxn modelId="{6809C963-4C96-4EDF-825D-0C69117C637B}" type="presParOf" srcId="{3E42E52C-41F3-4089-9F7D-3019F2DC720B}" destId="{0CA3E716-B8B5-4BAA-AA6F-0E44D4268155}" srcOrd="3" destOrd="0" presId="urn:microsoft.com/office/officeart/2018/2/layout/IconCircleList"/>
    <dgm:cxn modelId="{9DB87FB6-6F56-4E80-A599-E9EE9F5127CA}" type="presParOf" srcId="{E98106E9-E313-43F8-9AF3-A31A2C40D9CC}" destId="{02E642FD-138A-42C0-81B0-05E4E9D1ECA0}" srcOrd="1" destOrd="0" presId="urn:microsoft.com/office/officeart/2018/2/layout/IconCircleList"/>
    <dgm:cxn modelId="{8DB54BC0-3E30-4E9B-908F-53935A64A240}" type="presParOf" srcId="{E98106E9-E313-43F8-9AF3-A31A2C40D9CC}" destId="{E95034FC-9C52-4EDA-A25D-AAEBF025ECCE}" srcOrd="2" destOrd="0" presId="urn:microsoft.com/office/officeart/2018/2/layout/IconCircleList"/>
    <dgm:cxn modelId="{B72CCABF-8C3F-4CFF-966C-E127C513DABA}" type="presParOf" srcId="{E95034FC-9C52-4EDA-A25D-AAEBF025ECCE}" destId="{16CF957E-D122-4A1A-928D-28F767205911}" srcOrd="0" destOrd="0" presId="urn:microsoft.com/office/officeart/2018/2/layout/IconCircleList"/>
    <dgm:cxn modelId="{DDC01CE0-F7D8-4F61-99A9-AA9B377C9DF1}" type="presParOf" srcId="{E95034FC-9C52-4EDA-A25D-AAEBF025ECCE}" destId="{1DA5F943-0228-4227-B9DB-DFC46ACE5D40}" srcOrd="1" destOrd="0" presId="urn:microsoft.com/office/officeart/2018/2/layout/IconCircleList"/>
    <dgm:cxn modelId="{6A954E1B-4F6C-49F4-BEC8-F4418D2D0CB4}" type="presParOf" srcId="{E95034FC-9C52-4EDA-A25D-AAEBF025ECCE}" destId="{68E38562-54F0-47AC-8980-802F8B495E55}" srcOrd="2" destOrd="0" presId="urn:microsoft.com/office/officeart/2018/2/layout/IconCircleList"/>
    <dgm:cxn modelId="{B99A4398-0EEB-435C-BB98-869B268B800C}" type="presParOf" srcId="{E95034FC-9C52-4EDA-A25D-AAEBF025ECCE}" destId="{2E462B47-05DA-46F0-90F4-523E33D3AF9E}" srcOrd="3" destOrd="0" presId="urn:microsoft.com/office/officeart/2018/2/layout/IconCircleList"/>
    <dgm:cxn modelId="{4E7B55CD-622E-4F1D-936C-1AEEAC20FFF3}" type="presParOf" srcId="{E98106E9-E313-43F8-9AF3-A31A2C40D9CC}" destId="{D3090E3E-5395-4C9D-8CA8-BA99EB7F6249}" srcOrd="3" destOrd="0" presId="urn:microsoft.com/office/officeart/2018/2/layout/IconCircleList"/>
    <dgm:cxn modelId="{8EB1673C-2555-4B49-944A-138B76A96518}" type="presParOf" srcId="{E98106E9-E313-43F8-9AF3-A31A2C40D9CC}" destId="{556E81FE-702E-47A1-B713-3E6B3A2F456F}" srcOrd="4" destOrd="0" presId="urn:microsoft.com/office/officeart/2018/2/layout/IconCircleList"/>
    <dgm:cxn modelId="{3707A5E6-D794-4EA1-833E-3A152DD25E25}" type="presParOf" srcId="{556E81FE-702E-47A1-B713-3E6B3A2F456F}" destId="{8AC421DE-EF33-45DB-92B5-C566AEAE5171}" srcOrd="0" destOrd="0" presId="urn:microsoft.com/office/officeart/2018/2/layout/IconCircleList"/>
    <dgm:cxn modelId="{A5422897-FF40-4D18-BC96-8512F5FFA08A}" type="presParOf" srcId="{556E81FE-702E-47A1-B713-3E6B3A2F456F}" destId="{2365A76C-31B9-48D7-A18F-61C74871076A}" srcOrd="1" destOrd="0" presId="urn:microsoft.com/office/officeart/2018/2/layout/IconCircleList"/>
    <dgm:cxn modelId="{252A3D27-D1A4-4321-B952-575D2061FF03}" type="presParOf" srcId="{556E81FE-702E-47A1-B713-3E6B3A2F456F}" destId="{28B1E20D-C0BD-4113-ABD0-9F87C55A9DEE}" srcOrd="2" destOrd="0" presId="urn:microsoft.com/office/officeart/2018/2/layout/IconCircleList"/>
    <dgm:cxn modelId="{50DDFFDC-3625-4930-B898-9D8317EF52C1}" type="presParOf" srcId="{556E81FE-702E-47A1-B713-3E6B3A2F456F}" destId="{AE456543-4708-4B04-AF3C-4CCAB4AFF108}" srcOrd="3" destOrd="0" presId="urn:microsoft.com/office/officeart/2018/2/layout/IconCircleList"/>
    <dgm:cxn modelId="{A1C24005-44DC-4E6B-BC8F-98AB84905B8D}" type="presParOf" srcId="{E98106E9-E313-43F8-9AF3-A31A2C40D9CC}" destId="{554035C2-F4E8-4FA2-AC62-A64A2C4329A9}" srcOrd="5" destOrd="0" presId="urn:microsoft.com/office/officeart/2018/2/layout/IconCircleList"/>
    <dgm:cxn modelId="{66A7A574-A57F-4DA1-A0C2-B123A55B7379}" type="presParOf" srcId="{E98106E9-E313-43F8-9AF3-A31A2C40D9CC}" destId="{905864AA-D425-4640-BA74-EE75467DB641}" srcOrd="6" destOrd="0" presId="urn:microsoft.com/office/officeart/2018/2/layout/IconCircleList"/>
    <dgm:cxn modelId="{3BC4CA7E-50D7-4CB8-9449-2064F2311133}" type="presParOf" srcId="{905864AA-D425-4640-BA74-EE75467DB641}" destId="{E77DE93A-E993-46D4-9F77-2C0D0ECAED9C}" srcOrd="0" destOrd="0" presId="urn:microsoft.com/office/officeart/2018/2/layout/IconCircleList"/>
    <dgm:cxn modelId="{960178D1-F6BE-4045-8EDC-F72577986295}" type="presParOf" srcId="{905864AA-D425-4640-BA74-EE75467DB641}" destId="{E160887F-0B73-4704-9FE5-3B686DC5437C}" srcOrd="1" destOrd="0" presId="urn:microsoft.com/office/officeart/2018/2/layout/IconCircleList"/>
    <dgm:cxn modelId="{843B9F0E-F59F-4E9D-9EB5-17914BA52865}" type="presParOf" srcId="{905864AA-D425-4640-BA74-EE75467DB641}" destId="{5A07A7E4-B736-4040-A121-51C2CBE3A862}" srcOrd="2" destOrd="0" presId="urn:microsoft.com/office/officeart/2018/2/layout/IconCircleList"/>
    <dgm:cxn modelId="{CCE71349-226D-4FC0-AD41-6737CAA33D5A}" type="presParOf" srcId="{905864AA-D425-4640-BA74-EE75467DB641}" destId="{84402E8C-9A4F-45AD-9CA5-7A115DED7778}" srcOrd="3" destOrd="0" presId="urn:microsoft.com/office/officeart/2018/2/layout/IconCircleList"/>
    <dgm:cxn modelId="{F23BBB36-0DB3-44AE-837C-0DE64E7CE40F}" type="presParOf" srcId="{E98106E9-E313-43F8-9AF3-A31A2C40D9CC}" destId="{AE975B32-9A93-4A66-9D2C-C461FA57B111}" srcOrd="7" destOrd="0" presId="urn:microsoft.com/office/officeart/2018/2/layout/IconCircleList"/>
    <dgm:cxn modelId="{6B514860-EAAF-4AB5-983E-74EF1C6964D6}" type="presParOf" srcId="{E98106E9-E313-43F8-9AF3-A31A2C40D9CC}" destId="{9FA72DA2-DDE8-4A7A-95BF-687103A57438}" srcOrd="8" destOrd="0" presId="urn:microsoft.com/office/officeart/2018/2/layout/IconCircleList"/>
    <dgm:cxn modelId="{53E245CF-339F-4260-BAA1-494A06C788B5}" type="presParOf" srcId="{9FA72DA2-DDE8-4A7A-95BF-687103A57438}" destId="{72820220-3432-4DA6-93F3-203BF2196B64}" srcOrd="0" destOrd="0" presId="urn:microsoft.com/office/officeart/2018/2/layout/IconCircleList"/>
    <dgm:cxn modelId="{E448C5EE-ECEF-41DC-94E0-40C111CBDD54}" type="presParOf" srcId="{9FA72DA2-DDE8-4A7A-95BF-687103A57438}" destId="{514BC2D9-5AFA-45A5-AE48-61FF6C89EBC8}" srcOrd="1" destOrd="0" presId="urn:microsoft.com/office/officeart/2018/2/layout/IconCircleList"/>
    <dgm:cxn modelId="{9DD271E6-D2C7-4312-868D-94CA22047019}" type="presParOf" srcId="{9FA72DA2-DDE8-4A7A-95BF-687103A57438}" destId="{DA4D7B6B-0EB2-49B3-9D3B-C8BC0B779C95}" srcOrd="2" destOrd="0" presId="urn:microsoft.com/office/officeart/2018/2/layout/IconCircleList"/>
    <dgm:cxn modelId="{E0360CE8-BCC0-4E00-A683-F2AF77E1BB1B}" type="presParOf" srcId="{9FA72DA2-DDE8-4A7A-95BF-687103A57438}" destId="{589B2C8F-C9C3-45FC-869E-A9F178E3E67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BB2790-8AEB-4C32-826D-B75CAA262E0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462009-E9E0-426D-87B8-C72F3C2E5488}">
      <dgm:prSet/>
      <dgm:spPr/>
      <dgm:t>
        <a:bodyPr/>
        <a:lstStyle/>
        <a:p>
          <a:r>
            <a:rPr lang="ru-RU" b="0" i="0" baseline="0"/>
            <a:t>Для более точного предсказания калорийности продуктов рекомендуется провести более глубокий анализ данных.</a:t>
          </a:r>
          <a:r>
            <a:rPr lang="fr-FR" b="0" i="0" baseline="0"/>
            <a:t> </a:t>
          </a:r>
          <a:endParaRPr lang="en-US"/>
        </a:p>
      </dgm:t>
    </dgm:pt>
    <dgm:pt modelId="{CB52AE57-21F7-4B8E-B249-C3C8B46B74E1}" type="parTrans" cxnId="{97C79CD8-7C6A-4D99-887D-FA5B59597DB5}">
      <dgm:prSet/>
      <dgm:spPr/>
      <dgm:t>
        <a:bodyPr/>
        <a:lstStyle/>
        <a:p>
          <a:endParaRPr lang="en-US"/>
        </a:p>
      </dgm:t>
    </dgm:pt>
    <dgm:pt modelId="{7C22BB7B-B59A-4AEC-8DC9-C3E33539A9CD}" type="sibTrans" cxnId="{97C79CD8-7C6A-4D99-887D-FA5B59597DB5}">
      <dgm:prSet/>
      <dgm:spPr/>
      <dgm:t>
        <a:bodyPr/>
        <a:lstStyle/>
        <a:p>
          <a:endParaRPr lang="en-US"/>
        </a:p>
      </dgm:t>
    </dgm:pt>
    <dgm:pt modelId="{6CED1D4F-6FCB-415E-9902-14D1EA5683F4}">
      <dgm:prSet/>
      <dgm:spPr/>
      <dgm:t>
        <a:bodyPr/>
        <a:lstStyle/>
        <a:p>
          <a:r>
            <a:rPr lang="ru-RU" b="0" i="0" baseline="0"/>
            <a:t>Возможно, следует использовать другие методы машинного обучения или улучшить текущую модель.</a:t>
          </a:r>
          <a:r>
            <a:rPr lang="fr-FR" b="0" i="0" baseline="0"/>
            <a:t> </a:t>
          </a:r>
          <a:endParaRPr lang="en-US"/>
        </a:p>
      </dgm:t>
    </dgm:pt>
    <dgm:pt modelId="{14E58D08-445A-406C-BCC7-3B7D33E984FD}" type="parTrans" cxnId="{65575C29-FBB0-4C7D-B161-314F21057BB1}">
      <dgm:prSet/>
      <dgm:spPr/>
      <dgm:t>
        <a:bodyPr/>
        <a:lstStyle/>
        <a:p>
          <a:endParaRPr lang="en-US"/>
        </a:p>
      </dgm:t>
    </dgm:pt>
    <dgm:pt modelId="{E703A33D-6AD9-4362-AD02-9ACA30744B36}" type="sibTrans" cxnId="{65575C29-FBB0-4C7D-B161-314F21057BB1}">
      <dgm:prSet/>
      <dgm:spPr/>
      <dgm:t>
        <a:bodyPr/>
        <a:lstStyle/>
        <a:p>
          <a:endParaRPr lang="en-US"/>
        </a:p>
      </dgm:t>
    </dgm:pt>
    <dgm:pt modelId="{6BF5F7C6-9179-45BB-AB77-1A8B677DDDBE}" type="pres">
      <dgm:prSet presAssocID="{D1BB2790-8AEB-4C32-826D-B75CAA262E0A}" presName="root" presStyleCnt="0">
        <dgm:presLayoutVars>
          <dgm:dir/>
          <dgm:resizeHandles val="exact"/>
        </dgm:presLayoutVars>
      </dgm:prSet>
      <dgm:spPr/>
    </dgm:pt>
    <dgm:pt modelId="{9FB30E81-3415-4F75-8FD5-99EF24E3CFDB}" type="pres">
      <dgm:prSet presAssocID="{BB462009-E9E0-426D-87B8-C72F3C2E5488}" presName="compNode" presStyleCnt="0"/>
      <dgm:spPr/>
    </dgm:pt>
    <dgm:pt modelId="{ACAF4962-3637-47EE-892D-02CAEADBFD0B}" type="pres">
      <dgm:prSet presAssocID="{BB462009-E9E0-426D-87B8-C72F3C2E548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A5317CF-61C2-403B-9E4C-2D82E576F4BE}" type="pres">
      <dgm:prSet presAssocID="{BB462009-E9E0-426D-87B8-C72F3C2E5488}" presName="spaceRect" presStyleCnt="0"/>
      <dgm:spPr/>
    </dgm:pt>
    <dgm:pt modelId="{EF88B418-FE84-4FEA-8D61-7503AADE9835}" type="pres">
      <dgm:prSet presAssocID="{BB462009-E9E0-426D-87B8-C72F3C2E5488}" presName="textRect" presStyleLbl="revTx" presStyleIdx="0" presStyleCnt="2">
        <dgm:presLayoutVars>
          <dgm:chMax val="1"/>
          <dgm:chPref val="1"/>
        </dgm:presLayoutVars>
      </dgm:prSet>
      <dgm:spPr/>
    </dgm:pt>
    <dgm:pt modelId="{1DBF1603-6AEF-4FBC-9617-8448186AC44D}" type="pres">
      <dgm:prSet presAssocID="{7C22BB7B-B59A-4AEC-8DC9-C3E33539A9CD}" presName="sibTrans" presStyleCnt="0"/>
      <dgm:spPr/>
    </dgm:pt>
    <dgm:pt modelId="{4443886D-9C3F-40D5-8BF6-E4A6C1D9E41E}" type="pres">
      <dgm:prSet presAssocID="{6CED1D4F-6FCB-415E-9902-14D1EA5683F4}" presName="compNode" presStyleCnt="0"/>
      <dgm:spPr/>
    </dgm:pt>
    <dgm:pt modelId="{A5FC7CFD-A393-46F8-A7FD-E706E7922011}" type="pres">
      <dgm:prSet presAssocID="{6CED1D4F-6FCB-415E-9902-14D1EA5683F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E5A7027A-FE3A-4DB2-AA51-E14186ACDE66}" type="pres">
      <dgm:prSet presAssocID="{6CED1D4F-6FCB-415E-9902-14D1EA5683F4}" presName="spaceRect" presStyleCnt="0"/>
      <dgm:spPr/>
    </dgm:pt>
    <dgm:pt modelId="{7B8D1DF9-EEF1-42CD-96DC-2D43B3B1CD58}" type="pres">
      <dgm:prSet presAssocID="{6CED1D4F-6FCB-415E-9902-14D1EA5683F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5575C29-FBB0-4C7D-B161-314F21057BB1}" srcId="{D1BB2790-8AEB-4C32-826D-B75CAA262E0A}" destId="{6CED1D4F-6FCB-415E-9902-14D1EA5683F4}" srcOrd="1" destOrd="0" parTransId="{14E58D08-445A-406C-BCC7-3B7D33E984FD}" sibTransId="{E703A33D-6AD9-4362-AD02-9ACA30744B36}"/>
    <dgm:cxn modelId="{CC29A361-8433-411E-894A-724F81462E81}" type="presOf" srcId="{6CED1D4F-6FCB-415E-9902-14D1EA5683F4}" destId="{7B8D1DF9-EEF1-42CD-96DC-2D43B3B1CD58}" srcOrd="0" destOrd="0" presId="urn:microsoft.com/office/officeart/2018/2/layout/IconLabelList"/>
    <dgm:cxn modelId="{97C79CD8-7C6A-4D99-887D-FA5B59597DB5}" srcId="{D1BB2790-8AEB-4C32-826D-B75CAA262E0A}" destId="{BB462009-E9E0-426D-87B8-C72F3C2E5488}" srcOrd="0" destOrd="0" parTransId="{CB52AE57-21F7-4B8E-B249-C3C8B46B74E1}" sibTransId="{7C22BB7B-B59A-4AEC-8DC9-C3E33539A9CD}"/>
    <dgm:cxn modelId="{7A8CDAF9-FFDB-44A0-BF9D-C359F6731098}" type="presOf" srcId="{BB462009-E9E0-426D-87B8-C72F3C2E5488}" destId="{EF88B418-FE84-4FEA-8D61-7503AADE9835}" srcOrd="0" destOrd="0" presId="urn:microsoft.com/office/officeart/2018/2/layout/IconLabelList"/>
    <dgm:cxn modelId="{78B151FC-4E9D-4C16-A9EE-5F5CAA42553D}" type="presOf" srcId="{D1BB2790-8AEB-4C32-826D-B75CAA262E0A}" destId="{6BF5F7C6-9179-45BB-AB77-1A8B677DDDBE}" srcOrd="0" destOrd="0" presId="urn:microsoft.com/office/officeart/2018/2/layout/IconLabelList"/>
    <dgm:cxn modelId="{0CED77D8-D9E0-4C8D-9E64-BBB7C2F5A57C}" type="presParOf" srcId="{6BF5F7C6-9179-45BB-AB77-1A8B677DDDBE}" destId="{9FB30E81-3415-4F75-8FD5-99EF24E3CFDB}" srcOrd="0" destOrd="0" presId="urn:microsoft.com/office/officeart/2018/2/layout/IconLabelList"/>
    <dgm:cxn modelId="{0866035C-63E2-493E-BDB4-B9A88403916B}" type="presParOf" srcId="{9FB30E81-3415-4F75-8FD5-99EF24E3CFDB}" destId="{ACAF4962-3637-47EE-892D-02CAEADBFD0B}" srcOrd="0" destOrd="0" presId="urn:microsoft.com/office/officeart/2018/2/layout/IconLabelList"/>
    <dgm:cxn modelId="{58AB0B46-0EF4-4C49-A718-3B324793FC19}" type="presParOf" srcId="{9FB30E81-3415-4F75-8FD5-99EF24E3CFDB}" destId="{BA5317CF-61C2-403B-9E4C-2D82E576F4BE}" srcOrd="1" destOrd="0" presId="urn:microsoft.com/office/officeart/2018/2/layout/IconLabelList"/>
    <dgm:cxn modelId="{786511C4-F260-4208-B14A-410D96E14363}" type="presParOf" srcId="{9FB30E81-3415-4F75-8FD5-99EF24E3CFDB}" destId="{EF88B418-FE84-4FEA-8D61-7503AADE9835}" srcOrd="2" destOrd="0" presId="urn:microsoft.com/office/officeart/2018/2/layout/IconLabelList"/>
    <dgm:cxn modelId="{3B0DD57F-42A8-40FA-9374-F15F96B4FF8B}" type="presParOf" srcId="{6BF5F7C6-9179-45BB-AB77-1A8B677DDDBE}" destId="{1DBF1603-6AEF-4FBC-9617-8448186AC44D}" srcOrd="1" destOrd="0" presId="urn:microsoft.com/office/officeart/2018/2/layout/IconLabelList"/>
    <dgm:cxn modelId="{B881FDD6-2E52-4803-AAE6-2285982E671B}" type="presParOf" srcId="{6BF5F7C6-9179-45BB-AB77-1A8B677DDDBE}" destId="{4443886D-9C3F-40D5-8BF6-E4A6C1D9E41E}" srcOrd="2" destOrd="0" presId="urn:microsoft.com/office/officeart/2018/2/layout/IconLabelList"/>
    <dgm:cxn modelId="{A1F4DDB9-8FF5-4845-A0A6-96A769E0D427}" type="presParOf" srcId="{4443886D-9C3F-40D5-8BF6-E4A6C1D9E41E}" destId="{A5FC7CFD-A393-46F8-A7FD-E706E7922011}" srcOrd="0" destOrd="0" presId="urn:microsoft.com/office/officeart/2018/2/layout/IconLabelList"/>
    <dgm:cxn modelId="{43562E71-9801-464C-B543-F9CB47BBFDAC}" type="presParOf" srcId="{4443886D-9C3F-40D5-8BF6-E4A6C1D9E41E}" destId="{E5A7027A-FE3A-4DB2-AA51-E14186ACDE66}" srcOrd="1" destOrd="0" presId="urn:microsoft.com/office/officeart/2018/2/layout/IconLabelList"/>
    <dgm:cxn modelId="{2C76620E-51E0-4778-B764-66D45EB97FD0}" type="presParOf" srcId="{4443886D-9C3F-40D5-8BF6-E4A6C1D9E41E}" destId="{7B8D1DF9-EEF1-42CD-96DC-2D43B3B1CD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15A99-468F-41EF-8D62-3A18CA65CF5B}">
      <dsp:nvSpPr>
        <dsp:cNvPr id="0" name=""/>
        <dsp:cNvSpPr/>
      </dsp:nvSpPr>
      <dsp:spPr>
        <a:xfrm>
          <a:off x="0" y="476564"/>
          <a:ext cx="6253721" cy="56146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0" i="0" kern="1200" baseline="0" dirty="0"/>
            <a:t>Загрузка данных с помощью библиотеки </a:t>
          </a:r>
          <a:r>
            <a:rPr lang="fr-FR" sz="1000" b="0" i="0" kern="1200" baseline="0" dirty="0"/>
            <a:t>pandas</a:t>
          </a:r>
          <a:r>
            <a:rPr lang="ru-RU" sz="1000" b="0" i="0" kern="1200" baseline="0" dirty="0"/>
            <a:t>.</a:t>
          </a:r>
          <a:r>
            <a:rPr lang="fr-FR" sz="1000" b="0" i="0" kern="1200" baseline="0" dirty="0"/>
            <a:t> </a:t>
          </a:r>
          <a:endParaRPr lang="en-US" sz="1000" kern="1200" dirty="0"/>
        </a:p>
      </dsp:txBody>
      <dsp:txXfrm>
        <a:off x="27408" y="503972"/>
        <a:ext cx="6198905" cy="506646"/>
      </dsp:txXfrm>
    </dsp:sp>
    <dsp:sp modelId="{CAF56E2D-B802-4C59-9A9F-6FC5845E07AC}">
      <dsp:nvSpPr>
        <dsp:cNvPr id="0" name=""/>
        <dsp:cNvSpPr/>
      </dsp:nvSpPr>
      <dsp:spPr>
        <a:xfrm>
          <a:off x="0" y="1066827"/>
          <a:ext cx="6253721" cy="561462"/>
        </a:xfrm>
        <a:prstGeom prst="roundRect">
          <a:avLst/>
        </a:prstGeom>
        <a:solidFill>
          <a:schemeClr val="accent5">
            <a:hueOff val="-2025358"/>
            <a:satOff val="-138"/>
            <a:lumOff val="3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0" i="0" kern="1200" baseline="0"/>
            <a:t>Предварительный анализ данных: просмотр первых строк, общей информации, проверка наличия пропущенных значений и описательная статистика.</a:t>
          </a:r>
          <a:r>
            <a:rPr lang="fr-FR" sz="1000" b="0" i="0" kern="1200" baseline="0"/>
            <a:t> </a:t>
          </a:r>
          <a:endParaRPr lang="en-US" sz="1000" kern="1200"/>
        </a:p>
      </dsp:txBody>
      <dsp:txXfrm>
        <a:off x="27408" y="1094235"/>
        <a:ext cx="6198905" cy="506646"/>
      </dsp:txXfrm>
    </dsp:sp>
    <dsp:sp modelId="{80B578D5-F15C-4929-9A5D-D4E9154BA23D}">
      <dsp:nvSpPr>
        <dsp:cNvPr id="0" name=""/>
        <dsp:cNvSpPr/>
      </dsp:nvSpPr>
      <dsp:spPr>
        <a:xfrm>
          <a:off x="0" y="1657090"/>
          <a:ext cx="6253721" cy="561462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0" i="0" kern="1200" baseline="0"/>
            <a:t>Визуализация данных: построение гистограммы распределения калорийности.</a:t>
          </a:r>
          <a:r>
            <a:rPr lang="fr-FR" sz="1000" b="0" i="0" kern="1200" baseline="0"/>
            <a:t> </a:t>
          </a:r>
          <a:endParaRPr lang="en-US" sz="1000" kern="1200"/>
        </a:p>
      </dsp:txBody>
      <dsp:txXfrm>
        <a:off x="27408" y="1684498"/>
        <a:ext cx="6198905" cy="506646"/>
      </dsp:txXfrm>
    </dsp:sp>
    <dsp:sp modelId="{8ED52CEB-6CDC-4ED2-AB23-B94B692E1D2C}">
      <dsp:nvSpPr>
        <dsp:cNvPr id="0" name=""/>
        <dsp:cNvSpPr/>
      </dsp:nvSpPr>
      <dsp:spPr>
        <a:xfrm>
          <a:off x="0" y="2247353"/>
          <a:ext cx="6253721" cy="561462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0" i="0" kern="1200" baseline="0"/>
            <a:t>Предобработка данных: преобразование категориального признака в числовой при помощи кодировки, извлечение числовых значений из строкового формата для столбца '</a:t>
          </a:r>
          <a:r>
            <a:rPr lang="fr-FR" sz="1000" b="0" i="0" kern="1200" baseline="0"/>
            <a:t>Serving</a:t>
          </a:r>
          <a:r>
            <a:rPr lang="ru-RU" sz="1000" b="0" i="0" kern="1200" baseline="0"/>
            <a:t>', преобразование столбца '</a:t>
          </a:r>
          <a:r>
            <a:rPr lang="fr-FR" sz="1000" b="0" i="0" kern="1200" baseline="0"/>
            <a:t>Calories</a:t>
          </a:r>
          <a:r>
            <a:rPr lang="ru-RU" sz="1000" b="0" i="0" kern="1200" baseline="0"/>
            <a:t>' в числовой формат, удаление строк с пропущенными значениями.</a:t>
          </a:r>
          <a:r>
            <a:rPr lang="fr-FR" sz="1000" b="0" i="0" kern="1200" baseline="0"/>
            <a:t> </a:t>
          </a:r>
          <a:endParaRPr lang="en-US" sz="1000" kern="1200"/>
        </a:p>
      </dsp:txBody>
      <dsp:txXfrm>
        <a:off x="27408" y="2274761"/>
        <a:ext cx="6198905" cy="506646"/>
      </dsp:txXfrm>
    </dsp:sp>
    <dsp:sp modelId="{33F7E84A-1FDE-4A60-8794-A3B2D8998D35}">
      <dsp:nvSpPr>
        <dsp:cNvPr id="0" name=""/>
        <dsp:cNvSpPr/>
      </dsp:nvSpPr>
      <dsp:spPr>
        <a:xfrm>
          <a:off x="0" y="2837616"/>
          <a:ext cx="6253721" cy="561462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0" i="0" kern="1200" baseline="0"/>
            <a:t>Разделение данных на обучающую и тестовую выборки.</a:t>
          </a:r>
          <a:r>
            <a:rPr lang="fr-FR" sz="1000" b="0" i="0" kern="1200" baseline="0"/>
            <a:t> </a:t>
          </a:r>
          <a:endParaRPr lang="en-US" sz="1000" kern="1200"/>
        </a:p>
      </dsp:txBody>
      <dsp:txXfrm>
        <a:off x="27408" y="2865024"/>
        <a:ext cx="6198905" cy="506646"/>
      </dsp:txXfrm>
    </dsp:sp>
    <dsp:sp modelId="{1FFA4920-02C6-498D-8D55-7BF8B57FB3A5}">
      <dsp:nvSpPr>
        <dsp:cNvPr id="0" name=""/>
        <dsp:cNvSpPr/>
      </dsp:nvSpPr>
      <dsp:spPr>
        <a:xfrm>
          <a:off x="0" y="3427879"/>
          <a:ext cx="6253721" cy="561462"/>
        </a:xfrm>
        <a:prstGeom prst="roundRect">
          <a:avLst/>
        </a:prstGeom>
        <a:solidFill>
          <a:schemeClr val="accent5">
            <a:hueOff val="-10126791"/>
            <a:satOff val="-688"/>
            <a:lumOff val="16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0" i="0" kern="1200" baseline="0"/>
            <a:t>Создание и обучение модели линейной регрессии.</a:t>
          </a:r>
          <a:r>
            <a:rPr lang="fr-FR" sz="1000" b="0" i="0" kern="1200" baseline="0"/>
            <a:t> </a:t>
          </a:r>
          <a:endParaRPr lang="en-US" sz="1000" kern="1200"/>
        </a:p>
      </dsp:txBody>
      <dsp:txXfrm>
        <a:off x="27408" y="3455287"/>
        <a:ext cx="6198905" cy="506646"/>
      </dsp:txXfrm>
    </dsp:sp>
    <dsp:sp modelId="{7AD42637-E410-4E49-A542-F1028730B5AF}">
      <dsp:nvSpPr>
        <dsp:cNvPr id="0" name=""/>
        <dsp:cNvSpPr/>
      </dsp:nvSpPr>
      <dsp:spPr>
        <a:xfrm>
          <a:off x="0" y="4018142"/>
          <a:ext cx="6253721" cy="561462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0" i="0" kern="1200" baseline="0"/>
            <a:t>Оценка модели с помощью среднеквадратичной ошибки и средней абсолютной ошибки.</a:t>
          </a:r>
          <a:r>
            <a:rPr lang="fr-FR" sz="1000" b="0" i="0" kern="1200" baseline="0"/>
            <a:t> </a:t>
          </a:r>
          <a:endParaRPr lang="en-US" sz="1000" kern="1200"/>
        </a:p>
      </dsp:txBody>
      <dsp:txXfrm>
        <a:off x="27408" y="4045550"/>
        <a:ext cx="6198905" cy="506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C22FB-032D-40FC-A34F-6C68262C3458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98B6A-987E-461F-9CB8-6249E2699430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3E716-B8B5-4BAA-AA6F-0E44D4268155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 baseline="0"/>
            <a:t>Датасет содержит информацию о различных продуктах питания и их калорийности на одну порцию.</a:t>
          </a:r>
          <a:r>
            <a:rPr lang="fr-FR" sz="1100" b="0" i="0" kern="1200" baseline="0"/>
            <a:t> </a:t>
          </a:r>
          <a:endParaRPr lang="en-US" sz="1100" kern="1200"/>
        </a:p>
      </dsp:txBody>
      <dsp:txXfrm>
        <a:off x="1172126" y="908559"/>
        <a:ext cx="2114937" cy="897246"/>
      </dsp:txXfrm>
    </dsp:sp>
    <dsp:sp modelId="{16CF957E-D122-4A1A-928D-28F767205911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5F943-0228-4227-B9DB-DFC46ACE5D40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62B47-05DA-46F0-90F4-523E33D3AF9E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 baseline="0"/>
            <a:t>После предварительного анализа данных было выявлено, что датасет содержит три столбца: "</a:t>
          </a:r>
          <a:r>
            <a:rPr lang="fr-FR" sz="1100" b="0" i="0" kern="1200" baseline="0"/>
            <a:t>Food</a:t>
          </a:r>
          <a:r>
            <a:rPr lang="ru-RU" sz="1100" b="0" i="0" kern="1200" baseline="0"/>
            <a:t>" (название продукта), "</a:t>
          </a:r>
          <a:r>
            <a:rPr lang="fr-FR" sz="1100" b="0" i="0" kern="1200" baseline="0"/>
            <a:t>Serving</a:t>
          </a:r>
          <a:r>
            <a:rPr lang="ru-RU" sz="1100" b="0" i="0" kern="1200" baseline="0"/>
            <a:t>" (размер порции) и "</a:t>
          </a:r>
          <a:r>
            <a:rPr lang="fr-FR" sz="1100" b="0" i="0" kern="1200" baseline="0"/>
            <a:t>Calories</a:t>
          </a:r>
          <a:r>
            <a:rPr lang="ru-RU" sz="1100" b="0" i="0" kern="1200" baseline="0"/>
            <a:t>" (количество калорий).</a:t>
          </a:r>
          <a:r>
            <a:rPr lang="fr-FR" sz="1100" b="0" i="0" kern="1200" baseline="0"/>
            <a:t> </a:t>
          </a:r>
          <a:endParaRPr lang="en-US" sz="1100" kern="1200"/>
        </a:p>
      </dsp:txBody>
      <dsp:txXfrm>
        <a:off x="4745088" y="908559"/>
        <a:ext cx="2114937" cy="897246"/>
      </dsp:txXfrm>
    </dsp:sp>
    <dsp:sp modelId="{8AC421DE-EF33-45DB-92B5-C566AEAE5171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5A76C-31B9-48D7-A18F-61C74871076A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56543-4708-4B04-AF3C-4CCAB4AFF108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 baseline="0"/>
            <a:t>Пропущенных значений в датасете не обнаружено, однако для дальнейшего анализа и построения модели были проведены несколько этапов предобработки данных.</a:t>
          </a:r>
          <a:r>
            <a:rPr lang="fr-FR" sz="1100" b="0" i="0" kern="1200" baseline="0"/>
            <a:t> </a:t>
          </a:r>
          <a:endParaRPr lang="en-US" sz="1100" kern="1200"/>
        </a:p>
      </dsp:txBody>
      <dsp:txXfrm>
        <a:off x="8318049" y="908559"/>
        <a:ext cx="2114937" cy="897246"/>
      </dsp:txXfrm>
    </dsp:sp>
    <dsp:sp modelId="{E77DE93A-E993-46D4-9F77-2C0D0ECAED9C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0887F-0B73-4704-9FE5-3B686DC5437C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02E8C-9A4F-45AD-9CA5-7A115DED7778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 baseline="0"/>
            <a:t>После предобработки данных была построена модель линейной регрессии для предсказания калорийности продуктов на основе размера порции.</a:t>
          </a:r>
          <a:r>
            <a:rPr lang="fr-FR" sz="1100" b="0" i="0" kern="1200" baseline="0"/>
            <a:t> </a:t>
          </a:r>
          <a:endParaRPr lang="en-US" sz="1100" kern="1200"/>
        </a:p>
      </dsp:txBody>
      <dsp:txXfrm>
        <a:off x="1172126" y="2545532"/>
        <a:ext cx="2114937" cy="897246"/>
      </dsp:txXfrm>
    </dsp:sp>
    <dsp:sp modelId="{72820220-3432-4DA6-93F3-203BF2196B64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BC2D9-5AFA-45A5-AE48-61FF6C89EBC8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B2C8F-C9C3-45FC-869E-A9F178E3E673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 baseline="0"/>
            <a:t>Однако полученные метрики оценки модели показали высокие ошибки, что может указывать на то, что модель недостаточно хорошо описывает зависимость калорийности от размера порции.</a:t>
          </a:r>
          <a:r>
            <a:rPr lang="fr-FR" sz="1100" b="0" i="0" kern="1200" baseline="0"/>
            <a:t> </a:t>
          </a:r>
          <a:endParaRPr lang="en-US" sz="1100" kern="1200"/>
        </a:p>
      </dsp:txBody>
      <dsp:txXfrm>
        <a:off x="4745088" y="2545532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F4962-3637-47EE-892D-02CAEADBFD0B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8B418-FE84-4FEA-8D61-7503AADE9835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 baseline="0"/>
            <a:t>Для более точного предсказания калорийности продуктов рекомендуется провести более глубокий анализ данных.</a:t>
          </a:r>
          <a:r>
            <a:rPr lang="fr-FR" sz="1700" b="0" i="0" kern="1200" baseline="0"/>
            <a:t> </a:t>
          </a:r>
          <a:endParaRPr lang="en-US" sz="1700" kern="1200"/>
        </a:p>
      </dsp:txBody>
      <dsp:txXfrm>
        <a:off x="765914" y="2943510"/>
        <a:ext cx="4320000" cy="720000"/>
      </dsp:txXfrm>
    </dsp:sp>
    <dsp:sp modelId="{A5FC7CFD-A393-46F8-A7FD-E706E7922011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D1DF9-EEF1-42CD-96DC-2D43B3B1CD58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 baseline="0"/>
            <a:t>Возможно, следует использовать другие методы машинного обучения или улучшить текущую модель.</a:t>
          </a:r>
          <a:r>
            <a:rPr lang="fr-FR" sz="1700" b="0" i="0" kern="1200" baseline="0"/>
            <a:t> </a:t>
          </a:r>
          <a:endParaRPr lang="en-US" sz="1700" kern="1200"/>
        </a:p>
      </dsp:txBody>
      <dsp:txXfrm>
        <a:off x="5841914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6671-18D4-1FAF-431D-D4763142A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4569B-A5C9-CBC6-4B8C-A0186084F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6E24D-85F3-E5D1-8623-76D68149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DEA8-5201-4745-8B16-625A3CB63018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46B63-260B-336F-7A27-C443F0BA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6BD10-9087-713C-1589-BABE64E9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80A0-A8CE-403A-9F34-8DA31E1FB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538F-7AF6-5ED1-DEAC-5F95E49A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9C156-52C1-D02F-8100-6D093E582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D5EF5-9D85-7B0E-CAE9-768FE15D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DEA8-5201-4745-8B16-625A3CB63018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3ADB0-8638-47A9-7FD0-21AD041F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F4C9E-5779-DE78-E221-B927BEE4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80A0-A8CE-403A-9F34-8DA31E1FB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C567C-A491-E6BC-454E-0380605A6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D95F0-5BC4-A04C-2597-71CEDDCAF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68033-B327-315E-606C-199B28B0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DEA8-5201-4745-8B16-625A3CB63018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6CB25-E4BD-CC3E-B2CA-136713AE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17644-E324-67B0-D22F-ADD00AC6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80A0-A8CE-403A-9F34-8DA31E1FB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31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3CB2-0D7B-5A76-0D95-FB54CE49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8A8E7-071B-11D9-82B4-272D698EF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623CE-7570-A5A9-A70B-785155C9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DEA8-5201-4745-8B16-625A3CB63018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B118E-6096-6853-0EA0-A0E2F574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9D9CE-2FA6-4D54-A3DB-14538364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80A0-A8CE-403A-9F34-8DA31E1FB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6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0F6C-2AB4-9626-6725-DD267C5F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9A081-204C-BF50-BD0D-1E172A92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B6977-D413-9D71-0766-9CF0F836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DEA8-5201-4745-8B16-625A3CB63018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F34BC-B377-0A59-0B12-6C9FDA20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8A97-AF21-29FC-B7D6-262BEFB1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80A0-A8CE-403A-9F34-8DA31E1FB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3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A848-D4FF-9D60-53C6-07E7FA14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15FF8-5250-28E2-B064-386172869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2044C-AD3C-7ABA-9885-A7DD5CD5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DEA8-5201-4745-8B16-625A3CB63018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904C5-16E5-2380-637B-4B11B23D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F80-D036-6397-ED85-2D789780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80A0-A8CE-403A-9F34-8DA31E1FB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8DD6-3837-DAF9-A86C-E28C2D51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D9CF-0C18-973E-99C6-155E7FE7D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9D7E8-D8C0-6884-A249-360C00E9D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EABCD-7B15-8064-9282-9ADF878C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DEA8-5201-4745-8B16-625A3CB63018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91AFE-9A9C-3904-B054-1AE41A7C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102D8-8132-554F-CA61-352FFAC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80A0-A8CE-403A-9F34-8DA31E1FB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3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E729-0110-7B36-BD73-20149F8C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5F3EC-D372-10A4-DE8D-988899BC0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E2A12-3719-D8F0-20FE-4F5084511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4FBD7B-A862-9C75-8A11-9F4E9F2F9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1E935-6644-808C-65D7-8D8CD2E50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ED4D1-05CB-ABEF-63D2-D3ADCBA5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DEA8-5201-4745-8B16-625A3CB63018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19E1D-F795-CF61-8774-668180D5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DA79E-05E7-340E-808F-F1BA412D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80A0-A8CE-403A-9F34-8DA31E1FB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7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A26C-17CE-9EF1-01B2-B6B0F45C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4555F-9D80-E769-20AB-74C6E07D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DEA8-5201-4745-8B16-625A3CB63018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15222-67F4-D1D9-CF54-318ECE4E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A01C1-80D3-F7EC-D69B-51A1C246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80A0-A8CE-403A-9F34-8DA31E1FB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3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7942E-BEDC-C44C-4A46-D83744F9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DEA8-5201-4745-8B16-625A3CB63018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A0CB9-6306-9CDA-2B90-CF863109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1FC69-32D4-F79B-D49A-A21A50E3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80A0-A8CE-403A-9F34-8DA31E1FB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4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4806-37D3-8A42-12C2-CB0E58110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7F20-B74B-758B-208A-3922560D8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76137-DBC1-670D-6D07-6C63EAF44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1937A-BE1E-9B1A-F4A4-8AC524A6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DEA8-5201-4745-8B16-625A3CB63018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327D2-4D8F-2EB5-542C-C5B77350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483AF-0251-77F0-70D7-AD98F638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80A0-A8CE-403A-9F34-8DA31E1FB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3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0432-5A94-660C-1D07-BE7A953A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5DAC9-77DC-893F-E417-4E1348AB8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6927-BFE0-BA61-23CE-937E5B81B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024DC-8645-30BC-C896-2953C8D5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DEA8-5201-4745-8B16-625A3CB63018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A8EE8-D41B-026A-0C48-02204D9A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5B4A1-DDE2-5BFE-6953-C827F04F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80A0-A8CE-403A-9F34-8DA31E1FB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6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F1A0B3-4A5E-8CD3-7A22-3534998F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70FA-B57B-F7C8-C4AC-99F3BC62B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7D0D6-F9B3-1011-7CA4-7F9C49923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99DEA8-5201-4745-8B16-625A3CB63018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D100F-ADFB-AE89-A8A4-E3F8CF28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D3125-57E7-D23A-92DF-E6C2197D1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9E80A0-A8CE-403A-9F34-8DA31E1FB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rlund.blogspot.com/2017/03/machine-learning-should-we-be-excited.html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logo-concept-group-team-meeting-186231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url?q=https%3A%2F%2Fwww.kaggle.com%2Fdatasets%2Fvaishnavivenkatesan%2Ffood-and-their-calories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22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robot with a face">
            <a:extLst>
              <a:ext uri="{FF2B5EF4-FFF2-40B4-BE49-F238E27FC236}">
                <a16:creationId xmlns:a16="http://schemas.microsoft.com/office/drawing/2014/main" id="{E35DE03B-2434-E26A-2345-62A374803B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86" b="175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5561D4-6543-D3F2-9F80-CB6D5AB6F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ctr"/>
            <a:r>
              <a:rPr lang="en-US" sz="6000" b="1" i="0" u="none" strike="noStrike" baseline="0">
                <a:solidFill>
                  <a:srgbClr val="FFFFFF"/>
                </a:solidFill>
              </a:rPr>
              <a:t>Семестровый Проект по Машинному обучению</a:t>
            </a:r>
            <a:r>
              <a:rPr lang="en-US" sz="6000" b="0" i="0" u="none" strike="noStrike" baseline="0">
                <a:solidFill>
                  <a:srgbClr val="FFFFFF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27927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92732-955B-588C-D85D-45DA405D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Рекомендации</a:t>
            </a:r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</a:p>
        </p:txBody>
      </p:sp>
      <p:graphicFrame>
        <p:nvGraphicFramePr>
          <p:cNvPr id="17" name="Text Placeholder 2">
            <a:extLst>
              <a:ext uri="{FF2B5EF4-FFF2-40B4-BE49-F238E27FC236}">
                <a16:creationId xmlns:a16="http://schemas.microsoft.com/office/drawing/2014/main" id="{66873644-791A-96C8-05BC-276369A850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794655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224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robot hand pointing at a city&#10;&#10;Description automatically generated">
            <a:extLst>
              <a:ext uri="{FF2B5EF4-FFF2-40B4-BE49-F238E27FC236}">
                <a16:creationId xmlns:a16="http://schemas.microsoft.com/office/drawing/2014/main" id="{ED340375-5B2B-BAC2-4F2B-71D05A515D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3112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9FFC81-2EFF-3A61-576D-ECD6CFE6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232249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A0BDE738-6FE8-92DA-A8CB-4D4F480C6C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1416" r="1" b="5927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00903B-0D11-F99B-46CA-5C5876B5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4800" b="1" i="0" u="none" strike="noStrike" baseline="0">
                <a:solidFill>
                  <a:schemeClr val="bg1"/>
                </a:solidFill>
              </a:rPr>
              <a:t>Состав команды</a:t>
            </a:r>
            <a:endParaRPr lang="en-US" sz="4800" b="0" i="0" u="none" strike="noStrike" baseline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50FF2-7B3E-398F-FCA8-AD655D90C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080" y="4018143"/>
            <a:ext cx="5674105" cy="212959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/>
            <a:r>
              <a:rPr lang="en-US" sz="1800" b="0" i="0" u="none" strike="noStrike" baseline="0">
                <a:solidFill>
                  <a:schemeClr val="bg1"/>
                </a:solidFill>
              </a:rPr>
              <a:t>Самасса Секоу, ПрИ-302 </a:t>
            </a:r>
          </a:p>
        </p:txBody>
      </p:sp>
    </p:spTree>
    <p:extLst>
      <p:ext uri="{BB962C8B-B14F-4D97-AF65-F5344CB8AC3E}">
        <p14:creationId xmlns:p14="http://schemas.microsoft.com/office/powerpoint/2010/main" val="47220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4DC1-31DB-E952-A59F-7DDFB400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32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Ссылка на задачу и датасет</a:t>
            </a:r>
            <a:endParaRPr lang="en-US" sz="3200" b="0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EDF1B-0299-7CC0-2BAC-454FB6CD2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40" y="2551176"/>
            <a:ext cx="4544762" cy="1583079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>
              <a:buNone/>
            </a:pPr>
            <a:r>
              <a:rPr lang="en-US" sz="2000" b="0" i="0" u="sng" strike="noStrike" baseline="0" dirty="0">
                <a:hlinkClick r:id="rId2"/>
              </a:rPr>
              <a:t>https://www.google.com/url?q=https%3A%2F%2Fwww.kaggle.com%2Fdatasets%2Fvaishnavivenkatesan%2Ffood-and-their-calories</a:t>
            </a:r>
            <a:r>
              <a:rPr lang="en-US" sz="2000" b="0" i="0" u="none" strike="noStrike" baseline="0" dirty="0">
                <a:hlinkClick r:id="rId2"/>
              </a:rPr>
              <a:t> </a:t>
            </a:r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BCE3532C-4054-8F99-8301-8C755FE08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1780" y="771753"/>
            <a:ext cx="5316095" cy="53160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C0ED19-7A6A-D7D4-1AC9-C3F7C3C675DC}"/>
              </a:ext>
            </a:extLst>
          </p:cNvPr>
          <p:cNvSpPr/>
          <p:nvPr/>
        </p:nvSpPr>
        <p:spPr>
          <a:xfrm>
            <a:off x="175098" y="5389488"/>
            <a:ext cx="11634281" cy="1177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b="1" dirty="0"/>
              <a:t>Notebook</a:t>
            </a:r>
            <a:r>
              <a:rPr lang="en-US" dirty="0"/>
              <a:t>: https://colab.research.google.com/drive/114bWwSbinOQvweKFHUxWo8OVXLit4qIN?usp=sharing</a:t>
            </a:r>
          </a:p>
        </p:txBody>
      </p:sp>
    </p:spTree>
    <p:extLst>
      <p:ext uri="{BB962C8B-B14F-4D97-AF65-F5344CB8AC3E}">
        <p14:creationId xmlns:p14="http://schemas.microsoft.com/office/powerpoint/2010/main" val="381037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astel checklist and pencil">
            <a:extLst>
              <a:ext uri="{FF2B5EF4-FFF2-40B4-BE49-F238E27FC236}">
                <a16:creationId xmlns:a16="http://schemas.microsoft.com/office/drawing/2014/main" id="{C4879DC0-2B20-34ED-404B-60388FCF43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" r="1" b="1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56D0B8-D7F0-0DBC-6443-A30CAB90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Постановка задачи</a:t>
            </a:r>
            <a:endParaRPr lang="en-US" b="0" i="0" u="none" strike="noStrike" kern="120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15BE6-68AF-57BA-273B-98DA7C1A8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>
              <a:buNone/>
            </a:pPr>
            <a:r>
              <a:rPr lang="en-US" sz="15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Исследование разнообразия продуктов питания и их калорийности на основе порции. </a:t>
            </a:r>
          </a:p>
        </p:txBody>
      </p:sp>
      <p:pic>
        <p:nvPicPr>
          <p:cNvPr id="5" name="Picture 4" descr="Книги на полке">
            <a:extLst>
              <a:ext uri="{FF2B5EF4-FFF2-40B4-BE49-F238E27FC236}">
                <a16:creationId xmlns:a16="http://schemas.microsoft.com/office/drawing/2014/main" id="{D9310D5F-A7E9-BD43-1734-50B1BE80A2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29" r="17651"/>
          <a:stretch/>
        </p:blipFill>
        <p:spPr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654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52C5A9-A0DA-51BC-552E-133BE213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1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Использованные методы решения</a:t>
            </a:r>
            <a:endParaRPr lang="en-US" sz="4100" b="0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7" name="Text Placeholder 2">
            <a:extLst>
              <a:ext uri="{FF2B5EF4-FFF2-40B4-BE49-F238E27FC236}">
                <a16:creationId xmlns:a16="http://schemas.microsoft.com/office/drawing/2014/main" id="{20730C23-1F33-BA84-DC6E-95D340F1D8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8815783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5588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Молекулы">
            <a:extLst>
              <a:ext uri="{FF2B5EF4-FFF2-40B4-BE49-F238E27FC236}">
                <a16:creationId xmlns:a16="http://schemas.microsoft.com/office/drawing/2014/main" id="{04812A05-FF7A-6D51-0374-8C0BD47E25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04" r="15137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3921C-0367-90C8-6BE4-0D74D5B7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baseline="0"/>
              <a:t>Вычислительные эксперименты</a:t>
            </a:r>
            <a:endParaRPr lang="en-US" sz="4000" b="0" i="0" u="none" strike="noStrike" baseline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54178-241E-B076-4C28-016B89721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0" i="0" u="none" strike="noStrike" baseline="0"/>
              <a:t>Применение модели линейной регрессии для предсказания калорийности продуктов питания на основе их порции. </a:t>
            </a:r>
          </a:p>
        </p:txBody>
      </p:sp>
    </p:spTree>
    <p:extLst>
      <p:ext uri="{BB962C8B-B14F-4D97-AF65-F5344CB8AC3E}">
        <p14:creationId xmlns:p14="http://schemas.microsoft.com/office/powerpoint/2010/main" val="145400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BC5505-4C59-AB10-42BB-E9ED7FCB24A7}"/>
              </a:ext>
            </a:extLst>
          </p:cNvPr>
          <p:cNvSpPr txBox="1"/>
          <p:nvPr/>
        </p:nvSpPr>
        <p:spPr>
          <a:xfrm>
            <a:off x="1429966" y="417567"/>
            <a:ext cx="9416374" cy="5858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ru-RU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Данные: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ru-RU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Название продукта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ru-RU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Размер порции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ru-RU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Калорийность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ru-RU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Преобразование данных: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ru-RU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Размер порции преобразован в числовой формат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ru-RU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Калорийность преобразована в числовой формат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ru-RU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Названия продуктов закодированы числовыми значениями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ru-RU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Модель: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ru-RU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Линейная регрессия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ru-RU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Цель: Предсказать калорийность продуктов на основе размера порции и названия продукта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558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9F03AA-1A30-C7C1-9423-2FC99E5F538B}"/>
              </a:ext>
            </a:extLst>
          </p:cNvPr>
          <p:cNvSpPr txBox="1"/>
          <p:nvPr/>
        </p:nvSpPr>
        <p:spPr>
          <a:xfrm>
            <a:off x="1167318" y="758077"/>
            <a:ext cx="9912485" cy="4749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Метрики</a:t>
            </a:r>
            <a:endParaRPr lang="en-US" sz="24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ru-RU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Среднеквадратичная ошибка (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ru-RU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73053.83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ru-RU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Средняя абсолютная ошибка (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ru-RU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180.29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результатов</a:t>
            </a:r>
            <a:endParaRPr lang="en-US" sz="24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ru-RU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Высокие значения 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ru-RU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ru-RU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указывают на значительное расхождение между предсказанными и реальными значениями калорийности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ru-RU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Возможные причины: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ru-RU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Недостаточность признаков для точного предсказания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ru-RU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Наличие продуктов с разной калорийностью на одну и ту же порцию, что усложняет задачу для модели линейной регрессии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61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9EF63-C1BE-8D96-28F1-AB779846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Выводы</a:t>
            </a:r>
            <a:r>
              <a:rPr lang="en-US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EFB93D6-F674-3956-AF69-46BF42A358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45710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599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65</TotalTime>
  <Words>452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Семестровый Проект по Машинному обучению </vt:lpstr>
      <vt:lpstr>Состав команды</vt:lpstr>
      <vt:lpstr>Ссылка на задачу и датасет</vt:lpstr>
      <vt:lpstr>Постановка задачи</vt:lpstr>
      <vt:lpstr>Использованные методы решения</vt:lpstr>
      <vt:lpstr>Вычислительные эксперименты</vt:lpstr>
      <vt:lpstr>PowerPoint Presentation</vt:lpstr>
      <vt:lpstr>PowerPoint Presentation</vt:lpstr>
      <vt:lpstr>Выводы </vt:lpstr>
      <vt:lpstr>Рекомендации 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Семестровый Проект по Машинному обучению </dc:title>
  <dc:creator>Секоу Самасса</dc:creator>
  <cp:lastModifiedBy>Секоу Самасса</cp:lastModifiedBy>
  <cp:revision>3</cp:revision>
  <dcterms:created xsi:type="dcterms:W3CDTF">2024-05-22T08:17:00Z</dcterms:created>
  <dcterms:modified xsi:type="dcterms:W3CDTF">2024-06-07T12:14:30Z</dcterms:modified>
</cp:coreProperties>
</file>