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4" r:id="rId3"/>
  </p:sldMasterIdLst>
  <p:notesMasterIdLst>
    <p:notesMasterId r:id="rId10"/>
  </p:notesMasterIdLst>
  <p:sldIdLst>
    <p:sldId id="257" r:id="rId4"/>
    <p:sldId id="259" r:id="rId5"/>
    <p:sldId id="262" r:id="rId6"/>
    <p:sldId id="271" r:id="rId7"/>
    <p:sldId id="273" r:id="rId8"/>
    <p:sldId id="27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5B3629-B38D-4C8B-BC80-8F6D80148CFC}" type="datetimeFigureOut">
              <a:rPr lang="en-IN" smtClean="0"/>
              <a:t>04-10-2021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0CAEA1-5E65-41CD-9FDC-76BD0C12FA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5719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4F0EC6-70AF-485E-BFDF-A8261EB6341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8971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4F0EC6-70AF-485E-BFDF-A8261EB6341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415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963A1-D222-4B6E-8F6B-21DB1DFCFA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4B8308-CDFA-4106-ABEC-9D352BC4BE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DCB16-0F32-435D-A63F-F64B485AD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B28F3-3F1D-4624-9E07-4C86BBA439C0}" type="datetimeFigureOut">
              <a:rPr lang="en-IN" smtClean="0"/>
              <a:t>04-10-2021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AC2F4-CC48-4E5F-8BA5-7F822E863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3E4AC-AD9E-48A3-825F-7A17955AB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CDDF5-E0E8-4A5F-BA00-E728D4FA3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2290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25036-C2AE-4174-8415-912C0E4E3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551F7E-034E-4CEC-9475-5171BCE42D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59F85-6117-4A3F-979A-1FD377839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B28F3-3F1D-4624-9E07-4C86BBA439C0}" type="datetimeFigureOut">
              <a:rPr lang="en-IN" smtClean="0"/>
              <a:t>04-10-2021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1207F7-B5C0-4354-9AAF-5E026F9D6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7900F-054C-4D63-A491-B2BE6ABD4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CDDF5-E0E8-4A5F-BA00-E728D4FA3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5202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8A5403-62A1-4D8F-B9DA-80D7DBA4EE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FFDEA9-41CF-4151-A7A1-2A7F0BD916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4C343-B790-4323-A02E-1C67119FC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B28F3-3F1D-4624-9E07-4C86BBA439C0}" type="datetimeFigureOut">
              <a:rPr lang="en-IN" smtClean="0"/>
              <a:t>04-10-2021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B4487-D670-4A91-85D5-A7D27E960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11256-686C-4D89-8F6A-56378ECF1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CDDF5-E0E8-4A5F-BA00-E728D4FA3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58632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23110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23095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91981" y="1022023"/>
            <a:ext cx="9408038" cy="820866"/>
          </a:xfrm>
        </p:spPr>
        <p:txBody>
          <a:bodyPr lIns="0" tIns="0" rIns="0" bIns="0"/>
          <a:lstStyle>
            <a:lvl1pPr>
              <a:defRPr sz="5334" b="1" i="0">
                <a:solidFill>
                  <a:srgbClr val="181818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443825" y="3182791"/>
            <a:ext cx="7304349" cy="328231"/>
          </a:xfrm>
        </p:spPr>
        <p:txBody>
          <a:bodyPr lIns="0" tIns="0" rIns="0" bIns="0"/>
          <a:lstStyle>
            <a:lvl1pPr>
              <a:defRPr sz="2133" b="0" i="0">
                <a:solidFill>
                  <a:srgbClr val="18181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42842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91981" y="1022023"/>
            <a:ext cx="9408038" cy="820866"/>
          </a:xfrm>
        </p:spPr>
        <p:txBody>
          <a:bodyPr lIns="0" tIns="0" rIns="0" bIns="0"/>
          <a:lstStyle>
            <a:lvl1pPr>
              <a:defRPr sz="5334" b="1" i="0">
                <a:solidFill>
                  <a:srgbClr val="181818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715934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000088" y="6017691"/>
            <a:ext cx="507153" cy="154940"/>
          </a:xfrm>
          <a:custGeom>
            <a:avLst/>
            <a:gdLst/>
            <a:ahLst/>
            <a:cxnLst/>
            <a:rect l="l" t="t" r="r" b="b"/>
            <a:pathLst>
              <a:path w="760730" h="232409">
                <a:moveTo>
                  <a:pt x="760374" y="116027"/>
                </a:moveTo>
                <a:lnTo>
                  <a:pt x="588759" y="0"/>
                </a:lnTo>
                <a:lnTo>
                  <a:pt x="588759" y="98539"/>
                </a:lnTo>
                <a:lnTo>
                  <a:pt x="0" y="98539"/>
                </a:lnTo>
                <a:lnTo>
                  <a:pt x="0" y="133515"/>
                </a:lnTo>
                <a:lnTo>
                  <a:pt x="588759" y="133515"/>
                </a:lnTo>
                <a:lnTo>
                  <a:pt x="588759" y="232054"/>
                </a:lnTo>
                <a:lnTo>
                  <a:pt x="760374" y="116027"/>
                </a:lnTo>
                <a:close/>
              </a:path>
            </a:pathLst>
          </a:custGeom>
          <a:solidFill>
            <a:srgbClr val="181818"/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17" name="bg object 17"/>
          <p:cNvSpPr/>
          <p:nvPr/>
        </p:nvSpPr>
        <p:spPr>
          <a:xfrm>
            <a:off x="383634" y="3195909"/>
            <a:ext cx="5763767" cy="31876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18" name="bg object 18"/>
          <p:cNvSpPr/>
          <p:nvPr/>
        </p:nvSpPr>
        <p:spPr>
          <a:xfrm>
            <a:off x="219909" y="4644725"/>
            <a:ext cx="1356475" cy="13813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91981" y="1022023"/>
            <a:ext cx="9408038" cy="820866"/>
          </a:xfrm>
        </p:spPr>
        <p:txBody>
          <a:bodyPr lIns="0" tIns="0" rIns="0" bIns="0"/>
          <a:lstStyle>
            <a:lvl1pPr>
              <a:defRPr sz="5334" b="1" i="0">
                <a:solidFill>
                  <a:srgbClr val="181818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4227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03109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25B09-9275-481F-9230-DAAC5CA13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715817"/>
            <a:ext cx="10515600" cy="184665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E1DD9A-0F72-4D5D-9C9B-87256E39E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36933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2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4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6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9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1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33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5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7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872BF-E2AF-4291-884B-646AE9DAC2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77940"/>
            <a:ext cx="2804160" cy="276999"/>
          </a:xfrm>
        </p:spPr>
        <p:txBody>
          <a:bodyPr/>
          <a:lstStyle/>
          <a:p>
            <a:fld id="{A6449D82-6253-4D71-BD62-972315CC1FC8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D45A7B-C604-4CBD-8676-38A87CE3B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45280" y="6377940"/>
            <a:ext cx="3901440" cy="276999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91E9B-D809-4BC3-9AB9-0991EA2AB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78241" y="6377940"/>
            <a:ext cx="2804160" cy="276999"/>
          </a:xfrm>
        </p:spPr>
        <p:txBody>
          <a:bodyPr/>
          <a:lstStyle/>
          <a:p>
            <a:fld id="{D7E2C728-AFC5-43F6-9AF5-E1D67C465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567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3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3"/>
          </a:xfrm>
        </p:spPr>
        <p:txBody>
          <a:bodyPr/>
          <a:lstStyle>
            <a:lvl1pPr marL="0" indent="0" algn="ctr">
              <a:buNone/>
              <a:defRPr sz="1200"/>
            </a:lvl1pPr>
            <a:lvl2pPr marL="228600" indent="0" algn="ctr">
              <a:buNone/>
              <a:defRPr sz="1000"/>
            </a:lvl2pPr>
            <a:lvl3pPr marL="457200" indent="0" algn="ctr">
              <a:buNone/>
              <a:defRPr sz="900"/>
            </a:lvl3pPr>
            <a:lvl4pPr marL="685800" indent="0" algn="ctr">
              <a:buNone/>
              <a:defRPr sz="800"/>
            </a:lvl4pPr>
            <a:lvl5pPr marL="914400" indent="0" algn="ctr">
              <a:buNone/>
              <a:defRPr sz="800"/>
            </a:lvl5pPr>
            <a:lvl6pPr marL="1143000" indent="0" algn="ctr">
              <a:buNone/>
              <a:defRPr sz="800"/>
            </a:lvl6pPr>
            <a:lvl7pPr marL="1371600" indent="0" algn="ctr">
              <a:buNone/>
              <a:defRPr sz="800"/>
            </a:lvl7pPr>
            <a:lvl8pPr marL="1600200" indent="0" algn="ctr">
              <a:buNone/>
              <a:defRPr sz="800"/>
            </a:lvl8pPr>
            <a:lvl9pPr marL="1828800" indent="0" algn="ctr">
              <a:buNone/>
              <a:defRPr sz="8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0CDD67-8E81-4D82-A759-C122CC5E9BA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3F453E-48B6-4999-9063-32586EF830C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2526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EEAE5BE-E860-40A8-B95A-60917E1AEF0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4763A5-D181-41EE-817D-3B67F0277E1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3238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51EC5-D52F-45AD-96A5-45822D7D9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4907E-4CF2-4269-AC1F-DAFEFEDB1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DADE7-2A9F-40A8-B9BA-91F8DA432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B28F3-3F1D-4624-9E07-4C86BBA439C0}" type="datetimeFigureOut">
              <a:rPr lang="en-IN" smtClean="0"/>
              <a:t>04-10-2021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68F01-69F0-48C9-BC8E-F48271DC8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594024-731A-492F-A090-0756F9671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CDDF5-E0E8-4A5F-BA00-E728D4FA3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40590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8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8"/>
          </a:xfrm>
        </p:spPr>
        <p:txBody>
          <a:bodyPr/>
          <a:lstStyle>
            <a:lvl1pPr marL="0" indent="0">
              <a:buNone/>
              <a:defRPr sz="1200"/>
            </a:lvl1pPr>
            <a:lvl2pPr marL="228600" indent="0">
              <a:buNone/>
              <a:defRPr sz="1000"/>
            </a:lvl2pPr>
            <a:lvl3pPr marL="457200" indent="0">
              <a:buNone/>
              <a:defRPr sz="900"/>
            </a:lvl3pPr>
            <a:lvl4pPr marL="685800" indent="0">
              <a:buNone/>
              <a:defRPr sz="800"/>
            </a:lvl4pPr>
            <a:lvl5pPr marL="914400" indent="0">
              <a:buNone/>
              <a:defRPr sz="800"/>
            </a:lvl5pPr>
            <a:lvl6pPr marL="1143000" indent="0">
              <a:buNone/>
              <a:defRPr sz="800"/>
            </a:lvl6pPr>
            <a:lvl7pPr marL="1371600" indent="0">
              <a:buNone/>
              <a:defRPr sz="800"/>
            </a:lvl7pPr>
            <a:lvl8pPr marL="1600200" indent="0">
              <a:buNone/>
              <a:defRPr sz="800"/>
            </a:lvl8pPr>
            <a:lvl9pPr marL="1828800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055AA8-220D-4E6A-8491-CF72A0D7DC6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4A11EA-5407-4477-9A0E-E9276B934CB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48709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17500" y="1479550"/>
            <a:ext cx="5740400" cy="447119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34100" y="1479550"/>
            <a:ext cx="5740400" cy="447119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C710BF1-FDFF-4D94-BD37-86F4E22DF0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34D9D3-0544-4F1D-BFC4-6A66157693D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20160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7" y="1681163"/>
            <a:ext cx="5157788" cy="823913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7" y="2505075"/>
            <a:ext cx="515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3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9A601B29-1225-427E-A6E2-621F9AD536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75A7F3-C1A5-4E61-89FB-EAA844BFABB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26172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15844CE4-0729-4C45-9B4A-9C0915CB242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1979EA-6E0D-4426-95BF-388E1155735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4995210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2D06A946-17B3-41E4-890E-7790221ABE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BD4B92-E748-4111-A293-A0AA7F00264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964352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8" cy="160020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8" cy="3811588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2C39282-82D3-498F-93A8-12E6C3B406F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770C6C-418A-470E-BADD-3A2D9921556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61680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8" cy="160020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1600"/>
            </a:lvl1pPr>
            <a:lvl2pPr marL="228600" indent="0">
              <a:buNone/>
              <a:defRPr sz="1400"/>
            </a:lvl2pPr>
            <a:lvl3pPr marL="457200" indent="0">
              <a:buNone/>
              <a:defRPr sz="1200"/>
            </a:lvl3pPr>
            <a:lvl4pPr marL="685800" indent="0">
              <a:buNone/>
              <a:defRPr sz="1000"/>
            </a:lvl4pPr>
            <a:lvl5pPr marL="914400" indent="0">
              <a:buNone/>
              <a:defRPr sz="1000"/>
            </a:lvl5pPr>
            <a:lvl6pPr marL="1143000" indent="0">
              <a:buNone/>
              <a:defRPr sz="1000"/>
            </a:lvl6pPr>
            <a:lvl7pPr marL="1371600" indent="0">
              <a:buNone/>
              <a:defRPr sz="1000"/>
            </a:lvl7pPr>
            <a:lvl8pPr marL="1600200" indent="0">
              <a:buNone/>
              <a:defRPr sz="1000"/>
            </a:lvl8pPr>
            <a:lvl9pPr marL="1828800" indent="0">
              <a:buNone/>
              <a:defRPr sz="1000"/>
            </a:lvl9pPr>
          </a:lstStyle>
          <a:p>
            <a:pPr lvl="0"/>
            <a:endParaRPr lang="zh-CN" altLang="en-US" noProof="0">
              <a:sym typeface="PingFang SC Regular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8" cy="3811588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875F765-8498-487A-810B-A38388E0D7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FFB410-5371-40E4-84D4-66AA69216E7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938230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8AD798-BA84-414B-8A91-EB4FA4BD2E3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B8223B-00B8-4000-9CC9-6542BC0A822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84805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85250" y="323850"/>
            <a:ext cx="2889250" cy="562689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317500" y="323850"/>
            <a:ext cx="8591550" cy="562689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71264E-407A-402A-BAE9-7CBAC374602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E5F5E2-1D02-42C0-949C-2E6C3EC6AD3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6995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82ABF-8B85-4937-9E38-454C8E2DB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5C0B63-F3F4-44F8-9084-BE6CD497E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999FCB-ABE4-402B-9201-5D5B8ECF7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B28F3-3F1D-4624-9E07-4C86BBA439C0}" type="datetimeFigureOut">
              <a:rPr lang="en-IN" smtClean="0"/>
              <a:t>04-10-2021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02768-83E1-44A6-A04F-B8003C6B1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7652B-E2CB-477C-8294-0A806BDC4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CDDF5-E0E8-4A5F-BA00-E728D4FA3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2394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F9AA6-6B5B-4FA4-BE87-B1408A733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A81C9-21A5-4EA5-B841-07E9138614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05D85B-714F-4AE9-B84B-BA8E8895C1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ECEAC-0BE2-4436-9426-C60A18F04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B28F3-3F1D-4624-9E07-4C86BBA439C0}" type="datetimeFigureOut">
              <a:rPr lang="en-IN" smtClean="0"/>
              <a:t>04-10-2021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41890C-96EC-467E-BE7C-EF89DD6ED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4C15D-5A82-4A4C-8773-785219D7D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CDDF5-E0E8-4A5F-BA00-E728D4FA3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6942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884B1-DEA7-4E28-AF73-ED74E4F84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3A34F-2851-4EF2-B5A3-C7B195727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9D21EB-DF88-4313-B460-F6E6A906E0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99EA3C-3454-4756-A26C-A088B230BB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F4CD2C-873E-43BA-A1B3-EF8D6DF756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3E45CF-F391-44CC-80D9-7CFBF09AB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B28F3-3F1D-4624-9E07-4C86BBA439C0}" type="datetimeFigureOut">
              <a:rPr lang="en-IN" smtClean="0"/>
              <a:t>04-10-2021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6C64D8-A1A3-4D56-A455-FCAB4F73B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D40CF0-CCAA-43D6-97F1-8DBEDC8CC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CDDF5-E0E8-4A5F-BA00-E728D4FA3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0687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C0238-2B59-4893-8EE2-DE99F45E9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902759-27BB-495A-BEF5-B606AA12A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B28F3-3F1D-4624-9E07-4C86BBA439C0}" type="datetimeFigureOut">
              <a:rPr lang="en-IN" smtClean="0"/>
              <a:t>04-10-2021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70325F-B6E8-405E-B703-9E2289B24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DCFB2B-8F28-42AC-9B64-61FE2D979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CDDF5-E0E8-4A5F-BA00-E728D4FA3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7048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2E7FB9-1EDD-4BC2-9965-4AC77A4CB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B28F3-3F1D-4624-9E07-4C86BBA439C0}" type="datetimeFigureOut">
              <a:rPr lang="en-IN" smtClean="0"/>
              <a:t>04-10-2021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8D1C22-7C0E-4188-8DD5-CEE3AE477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03F3F7-F6C9-42C1-B86C-39E96425E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CDDF5-E0E8-4A5F-BA00-E728D4FA3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8209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9A254-F031-4A2A-8A4A-F03AAEEDC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56995-680F-4854-9BD8-B1B32F004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9F90A8-8431-4635-85B2-A419B6E211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491A2F-5CE5-4845-9D5D-C3776CDAA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B28F3-3F1D-4624-9E07-4C86BBA439C0}" type="datetimeFigureOut">
              <a:rPr lang="en-IN" smtClean="0"/>
              <a:t>04-10-2021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901856-4F76-419D-A335-9124B5722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2266FE-5FED-4583-84C9-79DD4AA2C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CDDF5-E0E8-4A5F-BA00-E728D4FA3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6357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DB3D5-3F81-4581-AAF2-357E4BC92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468B01-5BB5-4DAD-8984-B6C54A7089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0B63DC-A844-4175-AD5D-F42F451E64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765112-3449-4591-8EAB-79CE7DC47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B28F3-3F1D-4624-9E07-4C86BBA439C0}" type="datetimeFigureOut">
              <a:rPr lang="en-IN" smtClean="0"/>
              <a:t>04-10-2021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76B042-1B19-45CD-AAE8-C5A87FA03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B7EC16-3019-4AFA-8A4F-C16E5780A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CDDF5-E0E8-4A5F-BA00-E728D4FA3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9524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9F9B41-16ED-4C48-A90A-C35067E0B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38F7C2-5297-4984-9B2E-7A86C6977D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3FABE7-72FA-49CF-B5FB-F4282CA6A6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B28F3-3F1D-4624-9E07-4C86BBA439C0}" type="datetimeFigureOut">
              <a:rPr lang="en-IN" smtClean="0"/>
              <a:t>04-10-2021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9CB61-3AE4-4751-94EA-00E2C4F0A3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4A8283-EA30-4C55-A645-FE071F8B6C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CDDF5-E0E8-4A5F-BA00-E728D4FA3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074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000088" y="6017691"/>
            <a:ext cx="507153" cy="154940"/>
          </a:xfrm>
          <a:custGeom>
            <a:avLst/>
            <a:gdLst/>
            <a:ahLst/>
            <a:cxnLst/>
            <a:rect l="l" t="t" r="r" b="b"/>
            <a:pathLst>
              <a:path w="760730" h="232409">
                <a:moveTo>
                  <a:pt x="760374" y="116027"/>
                </a:moveTo>
                <a:lnTo>
                  <a:pt x="588759" y="0"/>
                </a:lnTo>
                <a:lnTo>
                  <a:pt x="588759" y="98539"/>
                </a:lnTo>
                <a:lnTo>
                  <a:pt x="0" y="98539"/>
                </a:lnTo>
                <a:lnTo>
                  <a:pt x="0" y="133515"/>
                </a:lnTo>
                <a:lnTo>
                  <a:pt x="588759" y="133515"/>
                </a:lnTo>
                <a:lnTo>
                  <a:pt x="588759" y="232054"/>
                </a:lnTo>
                <a:lnTo>
                  <a:pt x="760374" y="116027"/>
                </a:lnTo>
                <a:close/>
              </a:path>
            </a:pathLst>
          </a:custGeom>
          <a:solidFill>
            <a:srgbClr val="181818"/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91981" y="1022023"/>
            <a:ext cx="9408038" cy="123110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1" i="0">
                <a:solidFill>
                  <a:srgbClr val="181818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443825" y="3182791"/>
            <a:ext cx="7304349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18181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1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05825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mc:AlternateContent xmlns:mc="http://schemas.openxmlformats.org/markup-compatibility/2006" xmlns:p14="http://schemas.microsoft.com/office/powerpoint/2010/main">
    <mc:Choice Requires="p14">
      <p:transition spd="slow" p14:dur="2000">
        <p:sndAc>
          <p:endSnd/>
        </p:sndAc>
      </p:transition>
    </mc:Choice>
    <mc:Fallback xmlns="">
      <p:transition spd="slow">
        <p:sndAc>
          <p:endSnd/>
        </p:sndAc>
      </p:transition>
    </mc:Fallback>
  </mc:AlternateConten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304815">
        <a:defRPr>
          <a:latin typeface="+mn-lt"/>
          <a:ea typeface="+mn-ea"/>
          <a:cs typeface="+mn-cs"/>
        </a:defRPr>
      </a:lvl2pPr>
      <a:lvl3pPr marL="609630">
        <a:defRPr>
          <a:latin typeface="+mn-lt"/>
          <a:ea typeface="+mn-ea"/>
          <a:cs typeface="+mn-cs"/>
        </a:defRPr>
      </a:lvl3pPr>
      <a:lvl4pPr marL="914446">
        <a:defRPr>
          <a:latin typeface="+mn-lt"/>
          <a:ea typeface="+mn-ea"/>
          <a:cs typeface="+mn-cs"/>
        </a:defRPr>
      </a:lvl4pPr>
      <a:lvl5pPr marL="1219261">
        <a:defRPr>
          <a:latin typeface="+mn-lt"/>
          <a:ea typeface="+mn-ea"/>
          <a:cs typeface="+mn-cs"/>
        </a:defRPr>
      </a:lvl5pPr>
      <a:lvl6pPr marL="1524076">
        <a:defRPr>
          <a:latin typeface="+mn-lt"/>
          <a:ea typeface="+mn-ea"/>
          <a:cs typeface="+mn-cs"/>
        </a:defRPr>
      </a:lvl6pPr>
      <a:lvl7pPr marL="1828891">
        <a:defRPr>
          <a:latin typeface="+mn-lt"/>
          <a:ea typeface="+mn-ea"/>
          <a:cs typeface="+mn-cs"/>
        </a:defRPr>
      </a:lvl7pPr>
      <a:lvl8pPr marL="2133707">
        <a:defRPr>
          <a:latin typeface="+mn-lt"/>
          <a:ea typeface="+mn-ea"/>
          <a:cs typeface="+mn-cs"/>
        </a:defRPr>
      </a:lvl8pPr>
      <a:lvl9pPr marL="2438522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304815">
        <a:defRPr>
          <a:latin typeface="+mn-lt"/>
          <a:ea typeface="+mn-ea"/>
          <a:cs typeface="+mn-cs"/>
        </a:defRPr>
      </a:lvl2pPr>
      <a:lvl3pPr marL="609630">
        <a:defRPr>
          <a:latin typeface="+mn-lt"/>
          <a:ea typeface="+mn-ea"/>
          <a:cs typeface="+mn-cs"/>
        </a:defRPr>
      </a:lvl3pPr>
      <a:lvl4pPr marL="914446">
        <a:defRPr>
          <a:latin typeface="+mn-lt"/>
          <a:ea typeface="+mn-ea"/>
          <a:cs typeface="+mn-cs"/>
        </a:defRPr>
      </a:lvl4pPr>
      <a:lvl5pPr marL="1219261">
        <a:defRPr>
          <a:latin typeface="+mn-lt"/>
          <a:ea typeface="+mn-ea"/>
          <a:cs typeface="+mn-cs"/>
        </a:defRPr>
      </a:lvl5pPr>
      <a:lvl6pPr marL="1524076">
        <a:defRPr>
          <a:latin typeface="+mn-lt"/>
          <a:ea typeface="+mn-ea"/>
          <a:cs typeface="+mn-cs"/>
        </a:defRPr>
      </a:lvl6pPr>
      <a:lvl7pPr marL="1828891">
        <a:defRPr>
          <a:latin typeface="+mn-lt"/>
          <a:ea typeface="+mn-ea"/>
          <a:cs typeface="+mn-cs"/>
        </a:defRPr>
      </a:lvl7pPr>
      <a:lvl8pPr marL="2133707">
        <a:defRPr>
          <a:latin typeface="+mn-lt"/>
          <a:ea typeface="+mn-ea"/>
          <a:cs typeface="+mn-cs"/>
        </a:defRPr>
      </a:lvl8pPr>
      <a:lvl9pPr marL="2438522">
        <a:defRPr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>
            <a:extLst>
              <a:ext uri="{FF2B5EF4-FFF2-40B4-BE49-F238E27FC236}">
                <a16:creationId xmlns:a16="http://schemas.microsoft.com/office/drawing/2014/main" id="{68B82295-AACA-4692-A711-C83A5156B48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17500" y="323850"/>
            <a:ext cx="11557000" cy="100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PingFang SC Regular" charset="-122"/>
              </a:rPr>
              <a:t>Click to edit Master title style</a:t>
            </a:r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1D8FC439-9207-421C-BCBD-98F9617F37F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317500" y="1479550"/>
            <a:ext cx="11557000" cy="4471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PingFang SC Regular" charset="-122"/>
              </a:rPr>
              <a:t>Click to edit Master text styles</a:t>
            </a:r>
          </a:p>
          <a:p>
            <a:pPr lvl="1"/>
            <a:r>
              <a:rPr lang="en-US" altLang="en-US">
                <a:sym typeface="PingFang SC Regular" charset="-122"/>
              </a:rPr>
              <a:t>Second level</a:t>
            </a:r>
          </a:p>
          <a:p>
            <a:pPr lvl="2"/>
            <a:r>
              <a:rPr lang="en-US" altLang="en-US">
                <a:sym typeface="PingFang SC Regular" charset="-122"/>
              </a:rPr>
              <a:t>Third level</a:t>
            </a:r>
          </a:p>
          <a:p>
            <a:pPr lvl="3"/>
            <a:r>
              <a:rPr lang="en-US" altLang="en-US">
                <a:sym typeface="PingFang SC Regular" charset="-122"/>
              </a:rPr>
              <a:t>Fourth level</a:t>
            </a:r>
          </a:p>
          <a:p>
            <a:pPr lvl="4"/>
            <a:r>
              <a:rPr lang="en-US" altLang="en-US">
                <a:sym typeface="PingFang SC Regular" charset="-122"/>
              </a:rPr>
              <a:t>Fifth level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B22FB282-2B25-45DD-9D9C-4AF0BFFE2B4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 bwMode="auto">
          <a:xfrm>
            <a:off x="5979319" y="6540500"/>
            <a:ext cx="226219" cy="2301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none" lIns="50800" tIns="50800" rIns="50800" bIns="50800" numCol="1" anchor="t" anchorCtr="0" compatLnSpc="1">
            <a:prstTxWarp prst="textNoShape">
              <a:avLst/>
            </a:prstTxWarp>
          </a:bodyPr>
          <a:lstStyle>
            <a:lvl1pPr algn="ctr" eaLnBrk="1">
              <a:defRPr sz="1200" b="0">
                <a:latin typeface="Helvetica Neue Light" charset="0"/>
                <a:ea typeface="SimSun" panose="02010600030101010101" pitchFamily="2" charset="-122"/>
                <a:sym typeface="Helvetica Neue Light" charset="0"/>
              </a:defRPr>
            </a:lvl1pPr>
          </a:lstStyle>
          <a:p>
            <a:fld id="{70A9256E-A2CA-4707-A93D-47A884C10A7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8805235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412750" rtl="0" eaLnBrk="0" fontAlgn="base" hangingPunct="0">
        <a:spcBef>
          <a:spcPct val="0"/>
        </a:spcBef>
        <a:spcAft>
          <a:spcPct val="0"/>
        </a:spcAft>
        <a:defRPr kumimoji="1" sz="6000" kern="1200">
          <a:solidFill>
            <a:srgbClr val="000000"/>
          </a:solidFill>
          <a:latin typeface="+mj-lt"/>
          <a:ea typeface="+mj-ea"/>
          <a:cs typeface="+mj-cs"/>
          <a:sym typeface="PingFang SC Regular" charset="-122"/>
        </a:defRPr>
      </a:lvl1pPr>
      <a:lvl2pPr algn="l" defTabSz="412750" rtl="0" eaLnBrk="0" fontAlgn="base" hangingPunct="0">
        <a:spcBef>
          <a:spcPct val="0"/>
        </a:spcBef>
        <a:spcAft>
          <a:spcPct val="0"/>
        </a:spcAft>
        <a:defRPr kumimoji="1" sz="6000">
          <a:solidFill>
            <a:srgbClr val="000000"/>
          </a:solidFill>
          <a:latin typeface="PingFang SC Regular" charset="-122"/>
          <a:ea typeface="PingFang SC Regular" charset="-122"/>
          <a:cs typeface="PingFang SC Regular" charset="-122"/>
          <a:sym typeface="PingFang SC Regular" charset="-122"/>
        </a:defRPr>
      </a:lvl2pPr>
      <a:lvl3pPr algn="l" defTabSz="412750" rtl="0" eaLnBrk="0" fontAlgn="base" hangingPunct="0">
        <a:spcBef>
          <a:spcPct val="0"/>
        </a:spcBef>
        <a:spcAft>
          <a:spcPct val="0"/>
        </a:spcAft>
        <a:defRPr kumimoji="1" sz="6000">
          <a:solidFill>
            <a:srgbClr val="000000"/>
          </a:solidFill>
          <a:latin typeface="PingFang SC Regular" charset="-122"/>
          <a:ea typeface="PingFang SC Regular" charset="-122"/>
          <a:cs typeface="PingFang SC Regular" charset="-122"/>
          <a:sym typeface="PingFang SC Regular" charset="-122"/>
        </a:defRPr>
      </a:lvl3pPr>
      <a:lvl4pPr algn="l" defTabSz="412750" rtl="0" eaLnBrk="0" fontAlgn="base" hangingPunct="0">
        <a:spcBef>
          <a:spcPct val="0"/>
        </a:spcBef>
        <a:spcAft>
          <a:spcPct val="0"/>
        </a:spcAft>
        <a:defRPr kumimoji="1" sz="6000">
          <a:solidFill>
            <a:srgbClr val="000000"/>
          </a:solidFill>
          <a:latin typeface="PingFang SC Regular" charset="-122"/>
          <a:ea typeface="PingFang SC Regular" charset="-122"/>
          <a:cs typeface="PingFang SC Regular" charset="-122"/>
          <a:sym typeface="PingFang SC Regular" charset="-122"/>
        </a:defRPr>
      </a:lvl4pPr>
      <a:lvl5pPr algn="l" defTabSz="412750" rtl="0" eaLnBrk="0" fontAlgn="base" hangingPunct="0">
        <a:spcBef>
          <a:spcPct val="0"/>
        </a:spcBef>
        <a:spcAft>
          <a:spcPct val="0"/>
        </a:spcAft>
        <a:defRPr kumimoji="1" sz="6000">
          <a:solidFill>
            <a:srgbClr val="000000"/>
          </a:solidFill>
          <a:latin typeface="PingFang SC Regular" charset="-122"/>
          <a:ea typeface="PingFang SC Regular" charset="-122"/>
          <a:cs typeface="PingFang SC Regular" charset="-122"/>
          <a:sym typeface="PingFang SC Regular" charset="-122"/>
        </a:defRPr>
      </a:lvl5pPr>
      <a:lvl6pPr marL="228600" algn="l" defTabSz="412750" rtl="0" fontAlgn="base" hangingPunct="0">
        <a:spcBef>
          <a:spcPct val="0"/>
        </a:spcBef>
        <a:spcAft>
          <a:spcPct val="0"/>
        </a:spcAft>
        <a:defRPr sz="6000">
          <a:solidFill>
            <a:srgbClr val="000000"/>
          </a:solidFill>
          <a:latin typeface="PingFang SC Regular" charset="-122"/>
          <a:ea typeface="PingFang SC Regular" charset="-122"/>
          <a:cs typeface="PingFang SC Regular" charset="-122"/>
          <a:sym typeface="PingFang SC Regular" charset="-122"/>
        </a:defRPr>
      </a:lvl6pPr>
      <a:lvl7pPr marL="457200" algn="l" defTabSz="412750" rtl="0" fontAlgn="base" hangingPunct="0">
        <a:spcBef>
          <a:spcPct val="0"/>
        </a:spcBef>
        <a:spcAft>
          <a:spcPct val="0"/>
        </a:spcAft>
        <a:defRPr sz="6000">
          <a:solidFill>
            <a:srgbClr val="000000"/>
          </a:solidFill>
          <a:latin typeface="PingFang SC Regular" charset="-122"/>
          <a:ea typeface="PingFang SC Regular" charset="-122"/>
          <a:cs typeface="PingFang SC Regular" charset="-122"/>
          <a:sym typeface="PingFang SC Regular" charset="-122"/>
        </a:defRPr>
      </a:lvl7pPr>
      <a:lvl8pPr marL="685800" algn="l" defTabSz="412750" rtl="0" fontAlgn="base" hangingPunct="0">
        <a:spcBef>
          <a:spcPct val="0"/>
        </a:spcBef>
        <a:spcAft>
          <a:spcPct val="0"/>
        </a:spcAft>
        <a:defRPr sz="6000">
          <a:solidFill>
            <a:srgbClr val="000000"/>
          </a:solidFill>
          <a:latin typeface="PingFang SC Regular" charset="-122"/>
          <a:ea typeface="PingFang SC Regular" charset="-122"/>
          <a:cs typeface="PingFang SC Regular" charset="-122"/>
          <a:sym typeface="PingFang SC Regular" charset="-122"/>
        </a:defRPr>
      </a:lvl8pPr>
      <a:lvl9pPr marL="914400" algn="l" defTabSz="412750" rtl="0" fontAlgn="base" hangingPunct="0">
        <a:spcBef>
          <a:spcPct val="0"/>
        </a:spcBef>
        <a:spcAft>
          <a:spcPct val="0"/>
        </a:spcAft>
        <a:defRPr sz="6000">
          <a:solidFill>
            <a:srgbClr val="000000"/>
          </a:solidFill>
          <a:latin typeface="PingFang SC Regular" charset="-122"/>
          <a:ea typeface="PingFang SC Regular" charset="-122"/>
          <a:cs typeface="PingFang SC Regular" charset="-122"/>
          <a:sym typeface="PingFang SC Regular" charset="-122"/>
        </a:defRPr>
      </a:lvl9pPr>
    </p:titleStyle>
    <p:bodyStyle>
      <a:lvl1pPr marL="171450" indent="-171450" algn="l" defTabSz="412750" rtl="0" eaLnBrk="0" fontAlgn="base" hangingPunct="0">
        <a:spcBef>
          <a:spcPct val="0"/>
        </a:spcBef>
        <a:spcAft>
          <a:spcPct val="0"/>
        </a:spcAft>
        <a:defRPr kumimoji="1" sz="3500" kern="1200">
          <a:solidFill>
            <a:srgbClr val="000000"/>
          </a:solidFill>
          <a:latin typeface="+mn-lt"/>
          <a:ea typeface="+mn-ea"/>
          <a:cs typeface="+mn-cs"/>
          <a:sym typeface="PingFang SC Regular" charset="-122"/>
        </a:defRPr>
      </a:lvl1pPr>
      <a:lvl2pPr marL="371475" indent="-257175" algn="l" defTabSz="412750" rtl="0" eaLnBrk="0" fontAlgn="base" hangingPunct="0">
        <a:spcBef>
          <a:spcPct val="0"/>
        </a:spcBef>
        <a:spcAft>
          <a:spcPct val="0"/>
        </a:spcAft>
        <a:defRPr kumimoji="1" sz="3500" kern="1200">
          <a:solidFill>
            <a:srgbClr val="000000"/>
          </a:solidFill>
          <a:latin typeface="+mn-lt"/>
          <a:ea typeface="+mn-ea"/>
          <a:cs typeface="+mn-cs"/>
          <a:sym typeface="PingFang SC Regular" charset="-122"/>
        </a:defRPr>
      </a:lvl2pPr>
      <a:lvl3pPr marL="571500" indent="-342900" algn="l" defTabSz="412750" rtl="0" eaLnBrk="0" fontAlgn="base" hangingPunct="0">
        <a:spcBef>
          <a:spcPct val="0"/>
        </a:spcBef>
        <a:spcAft>
          <a:spcPct val="0"/>
        </a:spcAft>
        <a:defRPr kumimoji="1" sz="3500" kern="1200">
          <a:solidFill>
            <a:srgbClr val="000000"/>
          </a:solidFill>
          <a:latin typeface="+mn-lt"/>
          <a:ea typeface="+mn-ea"/>
          <a:cs typeface="+mn-cs"/>
          <a:sym typeface="PingFang SC Regular" charset="-122"/>
        </a:defRPr>
      </a:lvl3pPr>
      <a:lvl4pPr marL="800100" indent="-457200" algn="l" defTabSz="412750" rtl="0" eaLnBrk="0" fontAlgn="base" hangingPunct="0">
        <a:spcBef>
          <a:spcPct val="0"/>
        </a:spcBef>
        <a:spcAft>
          <a:spcPct val="0"/>
        </a:spcAft>
        <a:defRPr kumimoji="1" sz="3500" kern="1200">
          <a:solidFill>
            <a:srgbClr val="000000"/>
          </a:solidFill>
          <a:latin typeface="+mn-lt"/>
          <a:ea typeface="+mn-ea"/>
          <a:cs typeface="+mn-cs"/>
          <a:sym typeface="PingFang SC Regular" charset="-122"/>
        </a:defRPr>
      </a:lvl4pPr>
      <a:lvl5pPr marL="1028700" indent="-571500" algn="l" defTabSz="412750" rtl="0" eaLnBrk="0" fontAlgn="base" hangingPunct="0">
        <a:spcBef>
          <a:spcPct val="0"/>
        </a:spcBef>
        <a:spcAft>
          <a:spcPct val="0"/>
        </a:spcAft>
        <a:defRPr kumimoji="1" sz="3500" kern="1200">
          <a:solidFill>
            <a:srgbClr val="000000"/>
          </a:solidFill>
          <a:latin typeface="+mn-lt"/>
          <a:ea typeface="+mn-ea"/>
          <a:cs typeface="+mn-cs"/>
          <a:sym typeface="PingFang SC Regular" charset="-122"/>
        </a:defRPr>
      </a:lvl5pPr>
      <a:lvl6pPr marL="1257300" indent="-114300" algn="l" defTabSz="457200" rtl="0" eaLnBrk="1" latinLnBrk="0" hangingPunct="1">
        <a:lnSpc>
          <a:spcPct val="90000"/>
        </a:lnSpc>
        <a:spcBef>
          <a:spcPts val="250"/>
        </a:spcBef>
        <a:buFont typeface="Arial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lnSpc>
          <a:spcPct val="90000"/>
        </a:lnSpc>
        <a:spcBef>
          <a:spcPts val="250"/>
        </a:spcBef>
        <a:buFont typeface="Arial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lnSpc>
          <a:spcPct val="90000"/>
        </a:lnSpc>
        <a:spcBef>
          <a:spcPts val="250"/>
        </a:spcBef>
        <a:buFont typeface="Arial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lnSpc>
          <a:spcPct val="90000"/>
        </a:lnSpc>
        <a:spcBef>
          <a:spcPts val="250"/>
        </a:spcBef>
        <a:buFont typeface="Arial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5834" y="6017717"/>
            <a:ext cx="507153" cy="154940"/>
          </a:xfrm>
          <a:custGeom>
            <a:avLst/>
            <a:gdLst/>
            <a:ahLst/>
            <a:cxnLst/>
            <a:rect l="l" t="t" r="r" b="b"/>
            <a:pathLst>
              <a:path w="760730" h="232409">
                <a:moveTo>
                  <a:pt x="760374" y="116014"/>
                </a:moveTo>
                <a:lnTo>
                  <a:pt x="588759" y="0"/>
                </a:lnTo>
                <a:lnTo>
                  <a:pt x="588759" y="98526"/>
                </a:lnTo>
                <a:lnTo>
                  <a:pt x="0" y="98526"/>
                </a:lnTo>
                <a:lnTo>
                  <a:pt x="0" y="133515"/>
                </a:lnTo>
                <a:lnTo>
                  <a:pt x="588759" y="133515"/>
                </a:lnTo>
                <a:lnTo>
                  <a:pt x="588759" y="232041"/>
                </a:lnTo>
                <a:lnTo>
                  <a:pt x="760374" y="116014"/>
                </a:lnTo>
                <a:close/>
              </a:path>
            </a:pathLst>
          </a:custGeom>
          <a:solidFill>
            <a:srgbClr val="181818"/>
          </a:solidFill>
        </p:spPr>
        <p:txBody>
          <a:bodyPr wrap="square" lIns="0" tIns="0" rIns="0" bIns="0" rtlCol="0"/>
          <a:lstStyle/>
          <a:p>
            <a:pPr defTabSz="609630"/>
            <a:endParaRPr sz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357226" y="376220"/>
            <a:ext cx="1832740" cy="18191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09630"/>
            <a:endParaRPr sz="120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128065" y="739930"/>
            <a:ext cx="5378450" cy="5742517"/>
            <a:chOff x="9192097" y="1109895"/>
            <a:chExt cx="8067675" cy="8613775"/>
          </a:xfrm>
        </p:grpSpPr>
        <p:sp>
          <p:nvSpPr>
            <p:cNvPr id="5" name="object 5"/>
            <p:cNvSpPr/>
            <p:nvPr/>
          </p:nvSpPr>
          <p:spPr>
            <a:xfrm>
              <a:off x="9697790" y="7014057"/>
              <a:ext cx="2752499" cy="270930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609630"/>
              <a:endParaRPr sz="12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9192097" y="1109895"/>
              <a:ext cx="8067659" cy="806766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609630"/>
              <a:endParaRPr sz="120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30405" y="1755894"/>
            <a:ext cx="4424680" cy="835271"/>
          </a:xfrm>
          <a:prstGeom prst="rect">
            <a:avLst/>
          </a:prstGeom>
        </p:spPr>
        <p:txBody>
          <a:bodyPr vert="horz" wrap="square" lIns="0" tIns="115993" rIns="0" bIns="0" rtlCol="0">
            <a:spAutoFit/>
          </a:bodyPr>
          <a:lstStyle/>
          <a:p>
            <a:pPr marL="8467" marR="3387">
              <a:lnSpc>
                <a:spcPts val="5607"/>
              </a:lnSpc>
              <a:spcBef>
                <a:spcPts val="913"/>
              </a:spcBef>
            </a:pPr>
            <a:r>
              <a:rPr lang="en-US" spc="-339" dirty="0"/>
              <a:t>TEAM 7</a:t>
            </a:r>
            <a:endParaRPr spc="-339" dirty="0"/>
          </a:p>
        </p:txBody>
      </p:sp>
      <p:sp>
        <p:nvSpPr>
          <p:cNvPr id="9" name="object 9"/>
          <p:cNvSpPr txBox="1"/>
          <p:nvPr/>
        </p:nvSpPr>
        <p:spPr>
          <a:xfrm>
            <a:off x="930405" y="3540077"/>
            <a:ext cx="3563620" cy="725669"/>
          </a:xfrm>
          <a:prstGeom prst="rect">
            <a:avLst/>
          </a:prstGeom>
        </p:spPr>
        <p:txBody>
          <a:bodyPr vert="horz" wrap="square" lIns="0" tIns="8467" rIns="0" bIns="0" rtlCol="0">
            <a:spAutoFit/>
          </a:bodyPr>
          <a:lstStyle/>
          <a:p>
            <a:pPr marL="8467" marR="3387" defTabSz="609630">
              <a:lnSpc>
                <a:spcPct val="114300"/>
              </a:lnSpc>
              <a:spcBef>
                <a:spcPts val="67"/>
              </a:spcBef>
            </a:pPr>
            <a:r>
              <a:rPr lang="en-US" sz="2133" spc="53" dirty="0">
                <a:solidFill>
                  <a:srgbClr val="181818"/>
                </a:solidFill>
                <a:latin typeface="Arial"/>
                <a:cs typeface="Arial"/>
              </a:rPr>
              <a:t>Topic 2 : CHATBOT USING 	RASA FOR COVID</a:t>
            </a:r>
            <a:endParaRPr sz="2133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B2AD9B29-91A7-4AC2-A2E7-C3B49BBACF68}"/>
              </a:ext>
            </a:extLst>
          </p:cNvPr>
          <p:cNvSpPr>
            <a:spLocks/>
          </p:cNvSpPr>
          <p:nvPr/>
        </p:nvSpPr>
        <p:spPr bwMode="auto">
          <a:xfrm>
            <a:off x="-25400" y="599282"/>
            <a:ext cx="108744" cy="489744"/>
          </a:xfrm>
          <a:prstGeom prst="rect">
            <a:avLst/>
          </a:prstGeom>
          <a:solidFill>
            <a:srgbClr val="24DC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5400" tIns="25400" rIns="25400" bIns="25400" anchor="ctr"/>
          <a:lstStyle>
            <a:lvl1pPr>
              <a:defRPr sz="3000" b="1">
                <a:solidFill>
                  <a:srgbClr val="FFFFFF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>
              <a:defRPr sz="3000" b="1">
                <a:solidFill>
                  <a:srgbClr val="FFFFFF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>
              <a:defRPr sz="3000" b="1">
                <a:solidFill>
                  <a:srgbClr val="FFFFFF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>
              <a:defRPr sz="3000" b="1">
                <a:solidFill>
                  <a:srgbClr val="FFFFFF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>
              <a:defRPr sz="3000" b="1">
                <a:solidFill>
                  <a:srgbClr val="FFFFFF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FFFFF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FFFFF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FFFFF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FFFFF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algn="ctr" defTabSz="41275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600" b="0">
              <a:latin typeface="Helvetica Neue Medium" charset="0"/>
              <a:ea typeface="SimSun" panose="02010600030101010101" pitchFamily="2" charset="-122"/>
              <a:sym typeface="Helvetica Neue Medium" charset="0"/>
            </a:endParaRPr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359FEB58-EDE1-45BF-A731-D98DED4E2369}"/>
              </a:ext>
            </a:extLst>
          </p:cNvPr>
          <p:cNvSpPr/>
          <p:nvPr/>
        </p:nvSpPr>
        <p:spPr>
          <a:xfrm>
            <a:off x="1737275" y="1285806"/>
            <a:ext cx="2736859" cy="165734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1544450"/>
            <a:ext cx="3447409" cy="44703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78230" y="715035"/>
            <a:ext cx="5498677" cy="829415"/>
          </a:xfrm>
          <a:prstGeom prst="rect">
            <a:avLst/>
          </a:prstGeom>
        </p:spPr>
        <p:txBody>
          <a:bodyPr vert="horz" wrap="square" lIns="0" tIns="8467" rIns="0" bIns="0" rtlCol="0">
            <a:spAutoFit/>
          </a:bodyPr>
          <a:lstStyle/>
          <a:p>
            <a:pPr marL="8467">
              <a:spcBef>
                <a:spcPts val="67"/>
              </a:spcBef>
            </a:pPr>
            <a:r>
              <a:rPr lang="en-US" spc="-633" dirty="0"/>
              <a:t>TEAM MEMBERS</a:t>
            </a:r>
            <a:endParaRPr spc="-633" dirty="0"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4207341" y="2579061"/>
            <a:ext cx="7281274" cy="1125522"/>
          </a:xfrm>
          <a:prstGeom prst="rect">
            <a:avLst/>
          </a:prstGeom>
        </p:spPr>
        <p:txBody>
          <a:bodyPr vert="horz" wrap="square" lIns="0" tIns="8467" rIns="0" bIns="0" rtlCol="0">
            <a:spAutoFit/>
          </a:bodyPr>
          <a:lstStyle/>
          <a:p>
            <a:pPr marL="2473220" marR="3387" indent="-342900">
              <a:lnSpc>
                <a:spcPct val="114300"/>
              </a:lnSpc>
              <a:spcBef>
                <a:spcPts val="67"/>
              </a:spcBef>
              <a:buFont typeface="Wingdings" panose="05000000000000000000" pitchFamily="2" charset="2"/>
              <a:buChar char="Ø"/>
            </a:pPr>
            <a:r>
              <a:rPr lang="en-US" spc="37" dirty="0"/>
              <a:t>SATHIYA NARAYANAN V</a:t>
            </a:r>
          </a:p>
          <a:p>
            <a:pPr marL="2473220" marR="3387" indent="-342900">
              <a:lnSpc>
                <a:spcPct val="114300"/>
              </a:lnSpc>
              <a:spcBef>
                <a:spcPts val="67"/>
              </a:spcBef>
              <a:buFont typeface="Wingdings" panose="05000000000000000000" pitchFamily="2" charset="2"/>
              <a:buChar char="Ø"/>
            </a:pPr>
            <a:r>
              <a:rPr lang="en-US" spc="37" dirty="0"/>
              <a:t>SATHISH KUMAR P</a:t>
            </a:r>
          </a:p>
          <a:p>
            <a:pPr marL="2473220" marR="3387" indent="-342900">
              <a:lnSpc>
                <a:spcPct val="114300"/>
              </a:lnSpc>
              <a:spcBef>
                <a:spcPts val="67"/>
              </a:spcBef>
              <a:buFont typeface="Wingdings" panose="05000000000000000000" pitchFamily="2" charset="2"/>
              <a:buChar char="Ø"/>
            </a:pPr>
            <a:r>
              <a:rPr lang="en-US" spc="37" dirty="0"/>
              <a:t>SANTHOSH P (BOT)</a:t>
            </a:r>
            <a:endParaRPr spc="37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1464779-40D7-49FD-9B23-83AE81A8A1D4}"/>
              </a:ext>
            </a:extLst>
          </p:cNvPr>
          <p:cNvSpPr>
            <a:spLocks/>
          </p:cNvSpPr>
          <p:nvPr/>
        </p:nvSpPr>
        <p:spPr bwMode="auto">
          <a:xfrm>
            <a:off x="-25400" y="599282"/>
            <a:ext cx="108744" cy="489744"/>
          </a:xfrm>
          <a:prstGeom prst="rect">
            <a:avLst/>
          </a:prstGeom>
          <a:solidFill>
            <a:srgbClr val="24DC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5400" tIns="25400" rIns="25400" bIns="25400" anchor="ctr"/>
          <a:lstStyle>
            <a:lvl1pPr>
              <a:defRPr sz="3000" b="1">
                <a:solidFill>
                  <a:srgbClr val="FFFFFF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>
              <a:defRPr sz="3000" b="1">
                <a:solidFill>
                  <a:srgbClr val="FFFFFF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>
              <a:defRPr sz="3000" b="1">
                <a:solidFill>
                  <a:srgbClr val="FFFFFF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>
              <a:defRPr sz="3000" b="1">
                <a:solidFill>
                  <a:srgbClr val="FFFFFF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>
              <a:defRPr sz="3000" b="1">
                <a:solidFill>
                  <a:srgbClr val="FFFFFF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FFFFF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FFFFF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FFFFF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FFFFF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algn="ctr" defTabSz="41275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600" b="0">
              <a:latin typeface="Helvetica Neue Medium" charset="0"/>
              <a:ea typeface="SimSun" panose="02010600030101010101" pitchFamily="2" charset="-122"/>
              <a:sym typeface="Helvetica Neue Medium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Text Box 4">
            <a:extLst>
              <a:ext uri="{FF2B5EF4-FFF2-40B4-BE49-F238E27FC236}">
                <a16:creationId xmlns:a16="http://schemas.microsoft.com/office/drawing/2014/main" id="{78C40305-C2E9-4AB7-AC44-14F2407A5055}"/>
              </a:ext>
            </a:extLst>
          </p:cNvPr>
          <p:cNvSpPr txBox="1">
            <a:spLocks/>
          </p:cNvSpPr>
          <p:nvPr/>
        </p:nvSpPr>
        <p:spPr bwMode="auto">
          <a:xfrm>
            <a:off x="890588" y="4371975"/>
            <a:ext cx="1224694" cy="420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 lIns="25400" tIns="25400" rIns="25400" bIns="25400" anchor="ctr">
            <a:spAutoFit/>
          </a:bodyPr>
          <a:lstStyle/>
          <a:p>
            <a:pPr defTabSz="41275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x-none" sz="2400" dirty="0">
                <a:solidFill>
                  <a:srgbClr val="000000">
                    <a:lumMod val="75000"/>
                    <a:lumOff val="25000"/>
                  </a:srgbClr>
                </a:solidFill>
                <a:latin typeface="Microsoft YaHei" charset="-122"/>
                <a:ea typeface="Microsoft YaHei" charset="-122"/>
                <a:cs typeface="Microsoft YaHei" charset="-122"/>
                <a:sym typeface="PingFang SC Semibold" charset="-122"/>
              </a:rPr>
              <a:t>Training</a:t>
            </a:r>
            <a:endParaRPr lang="x-none" altLang="x-none" sz="2400" dirty="0">
              <a:solidFill>
                <a:srgbClr val="000000">
                  <a:lumMod val="75000"/>
                  <a:lumOff val="25000"/>
                </a:srgbClr>
              </a:solidFill>
              <a:latin typeface="Microsoft YaHei" charset="-122"/>
              <a:ea typeface="Microsoft YaHei" charset="-122"/>
              <a:cs typeface="Microsoft YaHei" charset="-122"/>
              <a:sym typeface="PingFang SC Semibold" charset="-122"/>
            </a:endParaRPr>
          </a:p>
        </p:txBody>
      </p:sp>
      <p:sp>
        <p:nvSpPr>
          <p:cNvPr id="12293" name="Text Box 5">
            <a:extLst>
              <a:ext uri="{FF2B5EF4-FFF2-40B4-BE49-F238E27FC236}">
                <a16:creationId xmlns:a16="http://schemas.microsoft.com/office/drawing/2014/main" id="{6E6FF1BB-3307-4029-87F1-B107889B9D82}"/>
              </a:ext>
            </a:extLst>
          </p:cNvPr>
          <p:cNvSpPr txBox="1">
            <a:spLocks/>
          </p:cNvSpPr>
          <p:nvPr/>
        </p:nvSpPr>
        <p:spPr bwMode="auto">
          <a:xfrm>
            <a:off x="890588" y="4841648"/>
            <a:ext cx="3139282" cy="605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lIns="25400" tIns="25400" rIns="25400" bIns="25400" anchor="ctr">
            <a:spAutoFit/>
          </a:bodyPr>
          <a:lstStyle/>
          <a:p>
            <a:pPr defTabSz="41275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x-none" dirty="0">
                <a:solidFill>
                  <a:srgbClr val="FFFFFF">
                    <a:lumMod val="50000"/>
                  </a:srgbClr>
                </a:solidFill>
                <a:latin typeface="Microsoft YaHei" charset="-122"/>
                <a:ea typeface="Microsoft YaHei" charset="-122"/>
                <a:cs typeface="Microsoft YaHei" charset="-122"/>
                <a:sym typeface="PingFang SC Regular" charset="-122"/>
              </a:rPr>
              <a:t>The data used to train the module is from users.</a:t>
            </a:r>
          </a:p>
        </p:txBody>
      </p:sp>
      <p:sp>
        <p:nvSpPr>
          <p:cNvPr id="12294" name="Text Box 6">
            <a:extLst>
              <a:ext uri="{FF2B5EF4-FFF2-40B4-BE49-F238E27FC236}">
                <a16:creationId xmlns:a16="http://schemas.microsoft.com/office/drawing/2014/main" id="{322CA271-B0B5-4359-8473-0F16D77BAA0C}"/>
              </a:ext>
            </a:extLst>
          </p:cNvPr>
          <p:cNvSpPr txBox="1">
            <a:spLocks/>
          </p:cNvSpPr>
          <p:nvPr/>
        </p:nvSpPr>
        <p:spPr bwMode="auto">
          <a:xfrm>
            <a:off x="8015288" y="1915608"/>
            <a:ext cx="1733873" cy="420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 lIns="25400" tIns="25400" rIns="25400" bIns="25400" anchor="ctr">
            <a:spAutoFit/>
          </a:bodyPr>
          <a:lstStyle/>
          <a:p>
            <a:pPr defTabSz="41275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x-none" sz="2400" dirty="0">
                <a:solidFill>
                  <a:srgbClr val="000000">
                    <a:lumMod val="75000"/>
                    <a:lumOff val="25000"/>
                  </a:srgbClr>
                </a:solidFill>
                <a:latin typeface="Microsoft YaHei" charset="-122"/>
                <a:ea typeface="Microsoft YaHei" charset="-122"/>
                <a:cs typeface="Microsoft YaHei" charset="-122"/>
                <a:sym typeface="PingFang SC Semibold" charset="-122"/>
              </a:rPr>
              <a:t>Technology</a:t>
            </a:r>
            <a:endParaRPr lang="x-none" altLang="x-none" sz="2400" dirty="0">
              <a:solidFill>
                <a:srgbClr val="000000">
                  <a:lumMod val="75000"/>
                  <a:lumOff val="25000"/>
                </a:srgbClr>
              </a:solidFill>
              <a:latin typeface="Microsoft YaHei" charset="-122"/>
              <a:ea typeface="Microsoft YaHei" charset="-122"/>
              <a:cs typeface="Microsoft YaHei" charset="-122"/>
              <a:sym typeface="PingFang SC Semibold" charset="-122"/>
            </a:endParaRPr>
          </a:p>
        </p:txBody>
      </p:sp>
      <p:sp>
        <p:nvSpPr>
          <p:cNvPr id="12295" name="Text Box 7">
            <a:extLst>
              <a:ext uri="{FF2B5EF4-FFF2-40B4-BE49-F238E27FC236}">
                <a16:creationId xmlns:a16="http://schemas.microsoft.com/office/drawing/2014/main" id="{5FF68C5A-F871-4866-94DA-F7CAB3AF858E}"/>
              </a:ext>
            </a:extLst>
          </p:cNvPr>
          <p:cNvSpPr txBox="1">
            <a:spLocks/>
          </p:cNvSpPr>
          <p:nvPr/>
        </p:nvSpPr>
        <p:spPr bwMode="auto">
          <a:xfrm>
            <a:off x="8080375" y="2336236"/>
            <a:ext cx="3139282" cy="1036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lIns="25400" tIns="25400" rIns="25400" bIns="25400" anchor="ctr">
            <a:spAutoFit/>
          </a:bodyPr>
          <a:lstStyle/>
          <a:p>
            <a:pPr defTabSz="41275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x-none" sz="1600" dirty="0">
                <a:solidFill>
                  <a:srgbClr val="FFFFFF">
                    <a:lumMod val="50000"/>
                  </a:srgbClr>
                </a:solidFill>
                <a:latin typeface="Microsoft YaHei" charset="-122"/>
                <a:ea typeface="Microsoft YaHei" charset="-122"/>
                <a:cs typeface="Microsoft YaHei" charset="-122"/>
                <a:sym typeface="PingFang SC Regular" charset="-122"/>
              </a:rPr>
              <a:t>The chatbot is created using rasa And Synthetic voice generation model to create voice of three persons.</a:t>
            </a:r>
            <a:endParaRPr lang="x-none" altLang="x-none" sz="1600" dirty="0">
              <a:solidFill>
                <a:srgbClr val="FFFFFF">
                  <a:lumMod val="50000"/>
                </a:srgbClr>
              </a:solidFill>
              <a:latin typeface="Microsoft YaHei" charset="-122"/>
              <a:ea typeface="Microsoft YaHei" charset="-122"/>
              <a:cs typeface="Microsoft YaHei" charset="-122"/>
              <a:sym typeface="PingFang SC Regular" charset="-122"/>
            </a:endParaRPr>
          </a:p>
        </p:txBody>
      </p:sp>
      <p:sp>
        <p:nvSpPr>
          <p:cNvPr id="12296" name="Text Box 8">
            <a:extLst>
              <a:ext uri="{FF2B5EF4-FFF2-40B4-BE49-F238E27FC236}">
                <a16:creationId xmlns:a16="http://schemas.microsoft.com/office/drawing/2014/main" id="{0DC8C2BF-ECE4-4852-BD2B-C746611F7BCD}"/>
              </a:ext>
            </a:extLst>
          </p:cNvPr>
          <p:cNvSpPr txBox="1">
            <a:spLocks/>
          </p:cNvSpPr>
          <p:nvPr/>
        </p:nvSpPr>
        <p:spPr bwMode="auto">
          <a:xfrm>
            <a:off x="8203468" y="3687029"/>
            <a:ext cx="1789977" cy="420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 lIns="25400" tIns="25400" rIns="25400" bIns="25400" anchor="ctr">
            <a:spAutoFit/>
          </a:bodyPr>
          <a:lstStyle/>
          <a:p>
            <a:pPr defTabSz="41275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x-none" sz="2400" dirty="0">
                <a:solidFill>
                  <a:srgbClr val="000000">
                    <a:lumMod val="75000"/>
                    <a:lumOff val="25000"/>
                  </a:srgbClr>
                </a:solidFill>
                <a:latin typeface="Microsoft YaHei" charset="-122"/>
                <a:ea typeface="Microsoft YaHei" charset="-122"/>
                <a:cs typeface="Microsoft YaHei" charset="-122"/>
                <a:sym typeface="PingFang SC Semibold" charset="-122"/>
              </a:rPr>
              <a:t>Information</a:t>
            </a:r>
            <a:endParaRPr lang="x-none" altLang="x-none" sz="2400" dirty="0">
              <a:solidFill>
                <a:srgbClr val="000000">
                  <a:lumMod val="75000"/>
                  <a:lumOff val="25000"/>
                </a:srgbClr>
              </a:solidFill>
              <a:latin typeface="Microsoft YaHei" charset="-122"/>
              <a:ea typeface="Microsoft YaHei" charset="-122"/>
              <a:cs typeface="Microsoft YaHei" charset="-122"/>
              <a:sym typeface="PingFang SC Semibold" charset="-122"/>
            </a:endParaRPr>
          </a:p>
        </p:txBody>
      </p:sp>
      <p:sp>
        <p:nvSpPr>
          <p:cNvPr id="59402" name="Oval 10">
            <a:extLst>
              <a:ext uri="{FF2B5EF4-FFF2-40B4-BE49-F238E27FC236}">
                <a16:creationId xmlns:a16="http://schemas.microsoft.com/office/drawing/2014/main" id="{81E633EA-38A1-4D19-B4E3-6BC20C346523}"/>
              </a:ext>
            </a:extLst>
          </p:cNvPr>
          <p:cNvSpPr>
            <a:spLocks/>
          </p:cNvSpPr>
          <p:nvPr/>
        </p:nvSpPr>
        <p:spPr bwMode="auto">
          <a:xfrm>
            <a:off x="4676775" y="2256632"/>
            <a:ext cx="2594769" cy="2594769"/>
          </a:xfrm>
          <a:prstGeom prst="ellipse">
            <a:avLst/>
          </a:prstGeom>
          <a:noFill/>
          <a:ln w="63500">
            <a:solidFill>
              <a:srgbClr val="23DCF5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25400" tIns="25400" rIns="25400" bIns="25400" anchor="ctr"/>
          <a:lstStyle>
            <a:lvl1pPr>
              <a:defRPr sz="3000" b="1">
                <a:solidFill>
                  <a:srgbClr val="FFFFFF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>
              <a:defRPr sz="3000" b="1">
                <a:solidFill>
                  <a:srgbClr val="FFFFFF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>
              <a:defRPr sz="3000" b="1">
                <a:solidFill>
                  <a:srgbClr val="FFFFFF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>
              <a:defRPr sz="3000" b="1">
                <a:solidFill>
                  <a:srgbClr val="FFFFFF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>
              <a:defRPr sz="3000" b="1">
                <a:solidFill>
                  <a:srgbClr val="FFFFFF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FFFFF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FFFFF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FFFFF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FFFFF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algn="ctr" defTabSz="41275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600" b="0">
              <a:latin typeface="Helvetica Light" charset="0"/>
              <a:ea typeface="SimSun" panose="02010600030101010101" pitchFamily="2" charset="-122"/>
              <a:sym typeface="Helvetica Light" charset="0"/>
            </a:endParaRPr>
          </a:p>
        </p:txBody>
      </p:sp>
      <p:sp>
        <p:nvSpPr>
          <p:cNvPr id="59403" name="Oval 11">
            <a:extLst>
              <a:ext uri="{FF2B5EF4-FFF2-40B4-BE49-F238E27FC236}">
                <a16:creationId xmlns:a16="http://schemas.microsoft.com/office/drawing/2014/main" id="{35F94B8F-D62E-40BC-BF4A-39D2D201026B}"/>
              </a:ext>
            </a:extLst>
          </p:cNvPr>
          <p:cNvSpPr>
            <a:spLocks/>
          </p:cNvSpPr>
          <p:nvPr/>
        </p:nvSpPr>
        <p:spPr bwMode="auto">
          <a:xfrm rot="5400000">
            <a:off x="4115594" y="3000376"/>
            <a:ext cx="1107282" cy="1107281"/>
          </a:xfrm>
          <a:prstGeom prst="ellipse">
            <a:avLst/>
          </a:prstGeom>
          <a:solidFill>
            <a:srgbClr val="F368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5400" tIns="25400" rIns="25400" bIns="25400" anchor="ctr"/>
          <a:lstStyle>
            <a:lvl1pPr>
              <a:defRPr sz="3000" b="1">
                <a:solidFill>
                  <a:srgbClr val="FFFFFF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>
              <a:defRPr sz="3000" b="1">
                <a:solidFill>
                  <a:srgbClr val="FFFFFF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>
              <a:defRPr sz="3000" b="1">
                <a:solidFill>
                  <a:srgbClr val="FFFFFF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>
              <a:defRPr sz="3000" b="1">
                <a:solidFill>
                  <a:srgbClr val="FFFFFF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>
              <a:defRPr sz="3000" b="1">
                <a:solidFill>
                  <a:srgbClr val="FFFFFF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FFFFF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FFFFF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FFFFF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FFFFF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algn="ctr" defTabSz="41275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600" b="0">
              <a:latin typeface="Helvetica Light" charset="0"/>
              <a:ea typeface="SimSun" panose="02010600030101010101" pitchFamily="2" charset="-122"/>
              <a:sym typeface="Helvetica Light" charset="0"/>
            </a:endParaRPr>
          </a:p>
        </p:txBody>
      </p:sp>
      <p:sp>
        <p:nvSpPr>
          <p:cNvPr id="59404" name="Oval 12">
            <a:extLst>
              <a:ext uri="{FF2B5EF4-FFF2-40B4-BE49-F238E27FC236}">
                <a16:creationId xmlns:a16="http://schemas.microsoft.com/office/drawing/2014/main" id="{12BAE1BD-4F9E-40C3-8543-7E6BA1D2AF9D}"/>
              </a:ext>
            </a:extLst>
          </p:cNvPr>
          <p:cNvSpPr>
            <a:spLocks/>
          </p:cNvSpPr>
          <p:nvPr/>
        </p:nvSpPr>
        <p:spPr bwMode="auto">
          <a:xfrm rot="5400000">
            <a:off x="5420916" y="4304904"/>
            <a:ext cx="1107282" cy="1108075"/>
          </a:xfrm>
          <a:prstGeom prst="ellipse">
            <a:avLst/>
          </a:prstGeom>
          <a:solidFill>
            <a:srgbClr val="24DD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5400" tIns="25400" rIns="25400" bIns="25400" anchor="ctr"/>
          <a:lstStyle>
            <a:lvl1pPr>
              <a:defRPr sz="3000" b="1">
                <a:solidFill>
                  <a:srgbClr val="FFFFFF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>
              <a:defRPr sz="3000" b="1">
                <a:solidFill>
                  <a:srgbClr val="FFFFFF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>
              <a:defRPr sz="3000" b="1">
                <a:solidFill>
                  <a:srgbClr val="FFFFFF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>
              <a:defRPr sz="3000" b="1">
                <a:solidFill>
                  <a:srgbClr val="FFFFFF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>
              <a:defRPr sz="3000" b="1">
                <a:solidFill>
                  <a:srgbClr val="FFFFFF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FFFFF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FFFFF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FFFFF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FFFFF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algn="ctr" defTabSz="41275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600" b="0">
              <a:latin typeface="Helvetica Light" charset="0"/>
              <a:ea typeface="SimSun" panose="02010600030101010101" pitchFamily="2" charset="-122"/>
              <a:sym typeface="Helvetica Light" charset="0"/>
            </a:endParaRPr>
          </a:p>
        </p:txBody>
      </p:sp>
      <p:sp>
        <p:nvSpPr>
          <p:cNvPr id="59405" name="Oval 13">
            <a:extLst>
              <a:ext uri="{FF2B5EF4-FFF2-40B4-BE49-F238E27FC236}">
                <a16:creationId xmlns:a16="http://schemas.microsoft.com/office/drawing/2014/main" id="{5264313F-C9A2-4E68-A1A7-3A67456BBF6A}"/>
              </a:ext>
            </a:extLst>
          </p:cNvPr>
          <p:cNvSpPr>
            <a:spLocks/>
          </p:cNvSpPr>
          <p:nvPr/>
        </p:nvSpPr>
        <p:spPr bwMode="auto">
          <a:xfrm>
            <a:off x="5420519" y="1694657"/>
            <a:ext cx="1108075" cy="1107281"/>
          </a:xfrm>
          <a:prstGeom prst="ellipse">
            <a:avLst/>
          </a:prstGeom>
          <a:solidFill>
            <a:srgbClr val="F9BE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5400" tIns="25400" rIns="25400" bIns="25400" anchor="ctr"/>
          <a:lstStyle>
            <a:lvl1pPr>
              <a:defRPr sz="3000" b="1">
                <a:solidFill>
                  <a:srgbClr val="FFFFFF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>
              <a:defRPr sz="3000" b="1">
                <a:solidFill>
                  <a:srgbClr val="FFFFFF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>
              <a:defRPr sz="3000" b="1">
                <a:solidFill>
                  <a:srgbClr val="FFFFFF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>
              <a:defRPr sz="3000" b="1">
                <a:solidFill>
                  <a:srgbClr val="FFFFFF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>
              <a:defRPr sz="3000" b="1">
                <a:solidFill>
                  <a:srgbClr val="FFFFFF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FFFFF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FFFFF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FFFFF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FFFFF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algn="ctr" defTabSz="41275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600" b="0">
              <a:latin typeface="Helvetica Light" charset="0"/>
              <a:ea typeface="SimSun" panose="02010600030101010101" pitchFamily="2" charset="-122"/>
              <a:sym typeface="Helvetica Light" charset="0"/>
            </a:endParaRPr>
          </a:p>
        </p:txBody>
      </p:sp>
      <p:sp>
        <p:nvSpPr>
          <p:cNvPr id="59406" name="Oval 14">
            <a:extLst>
              <a:ext uri="{FF2B5EF4-FFF2-40B4-BE49-F238E27FC236}">
                <a16:creationId xmlns:a16="http://schemas.microsoft.com/office/drawing/2014/main" id="{D8E741C5-0DFD-4FFD-8802-84FA9889AF40}"/>
              </a:ext>
            </a:extLst>
          </p:cNvPr>
          <p:cNvSpPr>
            <a:spLocks/>
          </p:cNvSpPr>
          <p:nvPr/>
        </p:nvSpPr>
        <p:spPr bwMode="auto">
          <a:xfrm rot="5400000">
            <a:off x="6726238" y="3000375"/>
            <a:ext cx="1107282" cy="1107282"/>
          </a:xfrm>
          <a:prstGeom prst="ellipse">
            <a:avLst/>
          </a:prstGeom>
          <a:solidFill>
            <a:srgbClr val="3577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5400" tIns="25400" rIns="25400" bIns="25400" anchor="ctr"/>
          <a:lstStyle>
            <a:lvl1pPr>
              <a:defRPr sz="3000" b="1">
                <a:solidFill>
                  <a:srgbClr val="FFFFFF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>
              <a:defRPr sz="3000" b="1">
                <a:solidFill>
                  <a:srgbClr val="FFFFFF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>
              <a:defRPr sz="3000" b="1">
                <a:solidFill>
                  <a:srgbClr val="FFFFFF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>
              <a:defRPr sz="3000" b="1">
                <a:solidFill>
                  <a:srgbClr val="FFFFFF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>
              <a:defRPr sz="3000" b="1">
                <a:solidFill>
                  <a:srgbClr val="FFFFFF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FFFFF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FFFFF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FFFFF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FFFFF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algn="ctr" defTabSz="41275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600" b="0">
              <a:latin typeface="Helvetica Light" charset="0"/>
              <a:ea typeface="SimSun" panose="02010600030101010101" pitchFamily="2" charset="-122"/>
              <a:sym typeface="Helvetica Light" charset="0"/>
            </a:endParaRPr>
          </a:p>
        </p:txBody>
      </p:sp>
      <p:sp>
        <p:nvSpPr>
          <p:cNvPr id="59407" name="AutoShape 15">
            <a:extLst>
              <a:ext uri="{FF2B5EF4-FFF2-40B4-BE49-F238E27FC236}">
                <a16:creationId xmlns:a16="http://schemas.microsoft.com/office/drawing/2014/main" id="{B2F286D5-A05C-4417-926D-F8A20070A860}"/>
              </a:ext>
            </a:extLst>
          </p:cNvPr>
          <p:cNvSpPr>
            <a:spLocks/>
          </p:cNvSpPr>
          <p:nvPr/>
        </p:nvSpPr>
        <p:spPr bwMode="auto">
          <a:xfrm>
            <a:off x="5713413" y="1916907"/>
            <a:ext cx="526257" cy="539750"/>
          </a:xfrm>
          <a:custGeom>
            <a:avLst/>
            <a:gdLst>
              <a:gd name="T0" fmla="*/ 25643164 w 21600"/>
              <a:gd name="T1" fmla="*/ 28128811 h 20713"/>
              <a:gd name="T2" fmla="*/ 25643164 w 21600"/>
              <a:gd name="T3" fmla="*/ 28128811 h 20713"/>
              <a:gd name="T4" fmla="*/ 25643164 w 21600"/>
              <a:gd name="T5" fmla="*/ 28128811 h 20713"/>
              <a:gd name="T6" fmla="*/ 25643164 w 21600"/>
              <a:gd name="T7" fmla="*/ 28128811 h 2071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0713">
                <a:moveTo>
                  <a:pt x="10529" y="0"/>
                </a:moveTo>
                <a:lnTo>
                  <a:pt x="10529" y="2252"/>
                </a:lnTo>
                <a:cubicBezTo>
                  <a:pt x="6127" y="2290"/>
                  <a:pt x="2426" y="5063"/>
                  <a:pt x="1275" y="8842"/>
                </a:cubicBezTo>
                <a:lnTo>
                  <a:pt x="4596" y="10276"/>
                </a:lnTo>
                <a:cubicBezTo>
                  <a:pt x="5122" y="7645"/>
                  <a:pt x="7572" y="5648"/>
                  <a:pt x="10529" y="5607"/>
                </a:cubicBezTo>
                <a:lnTo>
                  <a:pt x="10529" y="7662"/>
                </a:lnTo>
                <a:lnTo>
                  <a:pt x="16091" y="3831"/>
                </a:lnTo>
                <a:lnTo>
                  <a:pt x="10529" y="0"/>
                </a:lnTo>
                <a:close/>
                <a:moveTo>
                  <a:pt x="17685" y="4997"/>
                </a:moveTo>
                <a:lnTo>
                  <a:pt x="14789" y="7046"/>
                </a:lnTo>
                <a:cubicBezTo>
                  <a:pt x="16783" y="8706"/>
                  <a:pt x="17443" y="11456"/>
                  <a:pt x="16235" y="13805"/>
                </a:cubicBezTo>
                <a:lnTo>
                  <a:pt x="14269" y="12888"/>
                </a:lnTo>
                <a:lnTo>
                  <a:pt x="15451" y="19251"/>
                </a:lnTo>
                <a:lnTo>
                  <a:pt x="21600" y="16307"/>
                </a:lnTo>
                <a:lnTo>
                  <a:pt x="19446" y="15303"/>
                </a:lnTo>
                <a:cubicBezTo>
                  <a:pt x="21285" y="11775"/>
                  <a:pt x="20457" y="7668"/>
                  <a:pt x="17685" y="4997"/>
                </a:cubicBezTo>
                <a:close/>
                <a:moveTo>
                  <a:pt x="972" y="10677"/>
                </a:moveTo>
                <a:lnTo>
                  <a:pt x="0" y="17074"/>
                </a:lnTo>
                <a:lnTo>
                  <a:pt x="2120" y="16006"/>
                </a:lnTo>
                <a:cubicBezTo>
                  <a:pt x="4403" y="19887"/>
                  <a:pt x="9288" y="21600"/>
                  <a:pt x="13647" y="20265"/>
                </a:cubicBezTo>
                <a:lnTo>
                  <a:pt x="12998" y="16913"/>
                </a:lnTo>
                <a:cubicBezTo>
                  <a:pt x="10149" y="18031"/>
                  <a:pt x="6810" y="16983"/>
                  <a:pt x="5281" y="14416"/>
                </a:cubicBezTo>
                <a:lnTo>
                  <a:pt x="7215" y="13443"/>
                </a:lnTo>
                <a:lnTo>
                  <a:pt x="972" y="1067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defTabSz="412750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1500" b="1">
              <a:solidFill>
                <a:srgbClr val="FFFFFF"/>
              </a:solidFill>
              <a:latin typeface="Helvetica Neue" charset="0"/>
              <a:sym typeface="Helvetica Neue" charset="0"/>
            </a:endParaRPr>
          </a:p>
        </p:txBody>
      </p:sp>
      <p:sp>
        <p:nvSpPr>
          <p:cNvPr id="59408" name="AutoShape 16">
            <a:extLst>
              <a:ext uri="{FF2B5EF4-FFF2-40B4-BE49-F238E27FC236}">
                <a16:creationId xmlns:a16="http://schemas.microsoft.com/office/drawing/2014/main" id="{A7F7EFC7-2F2E-4988-BFD7-27AA202489D1}"/>
              </a:ext>
            </a:extLst>
          </p:cNvPr>
          <p:cNvSpPr>
            <a:spLocks/>
          </p:cNvSpPr>
          <p:nvPr/>
        </p:nvSpPr>
        <p:spPr bwMode="auto">
          <a:xfrm>
            <a:off x="4475957" y="3256757"/>
            <a:ext cx="316706" cy="604044"/>
          </a:xfrm>
          <a:custGeom>
            <a:avLst/>
            <a:gdLst>
              <a:gd name="T0" fmla="*/ 9287286 w 21600"/>
              <a:gd name="T1" fmla="*/ 33784153 h 21600"/>
              <a:gd name="T2" fmla="*/ 9287286 w 21600"/>
              <a:gd name="T3" fmla="*/ 33784153 h 21600"/>
              <a:gd name="T4" fmla="*/ 9287286 w 21600"/>
              <a:gd name="T5" fmla="*/ 33784153 h 21600"/>
              <a:gd name="T6" fmla="*/ 9287286 w 21600"/>
              <a:gd name="T7" fmla="*/ 33784153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10341" y="0"/>
                </a:moveTo>
                <a:cubicBezTo>
                  <a:pt x="6808" y="0"/>
                  <a:pt x="3916" y="1519"/>
                  <a:pt x="3916" y="3377"/>
                </a:cubicBezTo>
                <a:lnTo>
                  <a:pt x="3916" y="11505"/>
                </a:lnTo>
                <a:cubicBezTo>
                  <a:pt x="3916" y="13363"/>
                  <a:pt x="6808" y="14882"/>
                  <a:pt x="10341" y="14882"/>
                </a:cubicBezTo>
                <a:lnTo>
                  <a:pt x="11259" y="14882"/>
                </a:lnTo>
                <a:cubicBezTo>
                  <a:pt x="14792" y="14882"/>
                  <a:pt x="17684" y="13363"/>
                  <a:pt x="17684" y="11505"/>
                </a:cubicBezTo>
                <a:lnTo>
                  <a:pt x="17684" y="3377"/>
                </a:lnTo>
                <a:cubicBezTo>
                  <a:pt x="17684" y="1519"/>
                  <a:pt x="14792" y="0"/>
                  <a:pt x="11259" y="0"/>
                </a:cubicBezTo>
                <a:lnTo>
                  <a:pt x="10341" y="0"/>
                </a:lnTo>
                <a:close/>
                <a:moveTo>
                  <a:pt x="1127" y="6630"/>
                </a:moveTo>
                <a:cubicBezTo>
                  <a:pt x="503" y="6630"/>
                  <a:pt x="0" y="6896"/>
                  <a:pt x="0" y="7224"/>
                </a:cubicBezTo>
                <a:lnTo>
                  <a:pt x="0" y="11087"/>
                </a:lnTo>
                <a:cubicBezTo>
                  <a:pt x="0" y="14039"/>
                  <a:pt x="4307" y="16472"/>
                  <a:pt x="9792" y="16740"/>
                </a:cubicBezTo>
                <a:lnTo>
                  <a:pt x="9792" y="20540"/>
                </a:lnTo>
                <a:lnTo>
                  <a:pt x="5353" y="20540"/>
                </a:lnTo>
                <a:cubicBezTo>
                  <a:pt x="4797" y="20540"/>
                  <a:pt x="4349" y="20778"/>
                  <a:pt x="4349" y="21070"/>
                </a:cubicBezTo>
                <a:cubicBezTo>
                  <a:pt x="4349" y="21363"/>
                  <a:pt x="4797" y="21600"/>
                  <a:pt x="5353" y="21600"/>
                </a:cubicBezTo>
                <a:lnTo>
                  <a:pt x="16243" y="21600"/>
                </a:lnTo>
                <a:cubicBezTo>
                  <a:pt x="16799" y="21600"/>
                  <a:pt x="17251" y="21363"/>
                  <a:pt x="17251" y="21070"/>
                </a:cubicBezTo>
                <a:cubicBezTo>
                  <a:pt x="17251" y="20778"/>
                  <a:pt x="16799" y="20540"/>
                  <a:pt x="16243" y="20540"/>
                </a:cubicBezTo>
                <a:lnTo>
                  <a:pt x="11808" y="20540"/>
                </a:lnTo>
                <a:lnTo>
                  <a:pt x="11808" y="16740"/>
                </a:lnTo>
                <a:cubicBezTo>
                  <a:pt x="17293" y="16472"/>
                  <a:pt x="21600" y="14040"/>
                  <a:pt x="21600" y="11087"/>
                </a:cubicBezTo>
                <a:lnTo>
                  <a:pt x="21600" y="7224"/>
                </a:lnTo>
                <a:cubicBezTo>
                  <a:pt x="21600" y="6896"/>
                  <a:pt x="21097" y="6630"/>
                  <a:pt x="20473" y="6630"/>
                </a:cubicBezTo>
                <a:cubicBezTo>
                  <a:pt x="19850" y="6630"/>
                  <a:pt x="19344" y="6896"/>
                  <a:pt x="19344" y="7224"/>
                </a:cubicBezTo>
                <a:lnTo>
                  <a:pt x="19344" y="11087"/>
                </a:lnTo>
                <a:cubicBezTo>
                  <a:pt x="19344" y="13564"/>
                  <a:pt x="15511" y="15579"/>
                  <a:pt x="10800" y="15579"/>
                </a:cubicBezTo>
                <a:cubicBezTo>
                  <a:pt x="6089" y="15579"/>
                  <a:pt x="2256" y="13564"/>
                  <a:pt x="2256" y="11087"/>
                </a:cubicBezTo>
                <a:lnTo>
                  <a:pt x="2256" y="7224"/>
                </a:lnTo>
                <a:cubicBezTo>
                  <a:pt x="2256" y="6896"/>
                  <a:pt x="1750" y="6630"/>
                  <a:pt x="1127" y="663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defTabSz="412750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1500" b="1">
              <a:solidFill>
                <a:srgbClr val="FFFFFF"/>
              </a:solidFill>
              <a:latin typeface="Helvetica Neue" charset="0"/>
              <a:sym typeface="Helvetica Neue" charset="0"/>
            </a:endParaRPr>
          </a:p>
        </p:txBody>
      </p:sp>
      <p:sp>
        <p:nvSpPr>
          <p:cNvPr id="59409" name="AutoShape 17">
            <a:extLst>
              <a:ext uri="{FF2B5EF4-FFF2-40B4-BE49-F238E27FC236}">
                <a16:creationId xmlns:a16="http://schemas.microsoft.com/office/drawing/2014/main" id="{E3C0BEAF-158D-40F1-9A95-8D88E083D98B}"/>
              </a:ext>
            </a:extLst>
          </p:cNvPr>
          <p:cNvSpPr>
            <a:spLocks/>
          </p:cNvSpPr>
          <p:nvPr/>
        </p:nvSpPr>
        <p:spPr bwMode="auto">
          <a:xfrm>
            <a:off x="5699919" y="4580732"/>
            <a:ext cx="562769" cy="563563"/>
          </a:xfrm>
          <a:custGeom>
            <a:avLst/>
            <a:gdLst>
              <a:gd name="T0" fmla="*/ 29324876 w 21600"/>
              <a:gd name="T1" fmla="*/ 29407683 h 21600"/>
              <a:gd name="T2" fmla="*/ 29324876 w 21600"/>
              <a:gd name="T3" fmla="*/ 29407683 h 21600"/>
              <a:gd name="T4" fmla="*/ 29324876 w 21600"/>
              <a:gd name="T5" fmla="*/ 29407683 h 21600"/>
              <a:gd name="T6" fmla="*/ 29324876 w 21600"/>
              <a:gd name="T7" fmla="*/ 29407683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10800" y="0"/>
                </a:moveTo>
                <a:cubicBezTo>
                  <a:pt x="4844" y="0"/>
                  <a:pt x="0" y="4844"/>
                  <a:pt x="0" y="10800"/>
                </a:cubicBezTo>
                <a:cubicBezTo>
                  <a:pt x="0" y="16756"/>
                  <a:pt x="4844" y="21600"/>
                  <a:pt x="10800" y="21600"/>
                </a:cubicBezTo>
                <a:cubicBezTo>
                  <a:pt x="16756" y="21600"/>
                  <a:pt x="21600" y="16756"/>
                  <a:pt x="21600" y="10800"/>
                </a:cubicBezTo>
                <a:cubicBezTo>
                  <a:pt x="21600" y="4844"/>
                  <a:pt x="16756" y="0"/>
                  <a:pt x="10800" y="0"/>
                </a:cubicBezTo>
                <a:close/>
                <a:moveTo>
                  <a:pt x="10454" y="1411"/>
                </a:moveTo>
                <a:lnTo>
                  <a:pt x="11146" y="1411"/>
                </a:lnTo>
                <a:lnTo>
                  <a:pt x="11146" y="2528"/>
                </a:lnTo>
                <a:cubicBezTo>
                  <a:pt x="11146" y="2717"/>
                  <a:pt x="10994" y="2874"/>
                  <a:pt x="10800" y="2874"/>
                </a:cubicBezTo>
                <a:cubicBezTo>
                  <a:pt x="10611" y="2874"/>
                  <a:pt x="10454" y="2717"/>
                  <a:pt x="10454" y="2528"/>
                </a:cubicBezTo>
                <a:lnTo>
                  <a:pt x="10454" y="1411"/>
                </a:lnTo>
                <a:close/>
                <a:moveTo>
                  <a:pt x="15407" y="4688"/>
                </a:moveTo>
                <a:lnTo>
                  <a:pt x="12059" y="11762"/>
                </a:lnTo>
                <a:lnTo>
                  <a:pt x="6183" y="16929"/>
                </a:lnTo>
                <a:lnTo>
                  <a:pt x="9531" y="9855"/>
                </a:lnTo>
                <a:lnTo>
                  <a:pt x="15407" y="4688"/>
                </a:lnTo>
                <a:close/>
                <a:moveTo>
                  <a:pt x="10800" y="9877"/>
                </a:moveTo>
                <a:cubicBezTo>
                  <a:pt x="10292" y="9877"/>
                  <a:pt x="9877" y="10292"/>
                  <a:pt x="9877" y="10800"/>
                </a:cubicBezTo>
                <a:cubicBezTo>
                  <a:pt x="9877" y="11313"/>
                  <a:pt x="10292" y="11725"/>
                  <a:pt x="10800" y="11725"/>
                </a:cubicBezTo>
                <a:cubicBezTo>
                  <a:pt x="11308" y="11725"/>
                  <a:pt x="11723" y="11308"/>
                  <a:pt x="11723" y="10800"/>
                </a:cubicBezTo>
                <a:cubicBezTo>
                  <a:pt x="11723" y="10292"/>
                  <a:pt x="11308" y="9877"/>
                  <a:pt x="10800" y="9877"/>
                </a:cubicBezTo>
                <a:close/>
                <a:moveTo>
                  <a:pt x="19079" y="10456"/>
                </a:moveTo>
                <a:lnTo>
                  <a:pt x="20196" y="10456"/>
                </a:lnTo>
                <a:lnTo>
                  <a:pt x="20196" y="11146"/>
                </a:lnTo>
                <a:lnTo>
                  <a:pt x="19079" y="11146"/>
                </a:lnTo>
                <a:cubicBezTo>
                  <a:pt x="18890" y="11146"/>
                  <a:pt x="18733" y="10994"/>
                  <a:pt x="18733" y="10800"/>
                </a:cubicBezTo>
                <a:cubicBezTo>
                  <a:pt x="18733" y="10611"/>
                  <a:pt x="18890" y="10456"/>
                  <a:pt x="19079" y="10456"/>
                </a:cubicBezTo>
                <a:close/>
                <a:moveTo>
                  <a:pt x="1409" y="10461"/>
                </a:moveTo>
                <a:lnTo>
                  <a:pt x="2528" y="10461"/>
                </a:lnTo>
                <a:cubicBezTo>
                  <a:pt x="2717" y="10455"/>
                  <a:pt x="2872" y="10612"/>
                  <a:pt x="2872" y="10807"/>
                </a:cubicBezTo>
                <a:cubicBezTo>
                  <a:pt x="2872" y="10996"/>
                  <a:pt x="2717" y="11151"/>
                  <a:pt x="2528" y="11151"/>
                </a:cubicBezTo>
                <a:lnTo>
                  <a:pt x="1409" y="11151"/>
                </a:lnTo>
                <a:lnTo>
                  <a:pt x="1409" y="10461"/>
                </a:lnTo>
                <a:close/>
                <a:moveTo>
                  <a:pt x="10805" y="18733"/>
                </a:moveTo>
                <a:cubicBezTo>
                  <a:pt x="10994" y="18733"/>
                  <a:pt x="11151" y="18890"/>
                  <a:pt x="11151" y="19079"/>
                </a:cubicBezTo>
                <a:lnTo>
                  <a:pt x="11151" y="20196"/>
                </a:lnTo>
                <a:lnTo>
                  <a:pt x="10459" y="20196"/>
                </a:lnTo>
                <a:lnTo>
                  <a:pt x="10459" y="19079"/>
                </a:lnTo>
                <a:cubicBezTo>
                  <a:pt x="10454" y="18884"/>
                  <a:pt x="10611" y="18733"/>
                  <a:pt x="10805" y="1873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defTabSz="412750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1500" b="1">
              <a:solidFill>
                <a:srgbClr val="FFFFFF"/>
              </a:solidFill>
              <a:latin typeface="Helvetica Neue" charset="0"/>
              <a:sym typeface="Helvetica Neue" charset="0"/>
            </a:endParaRPr>
          </a:p>
        </p:txBody>
      </p:sp>
      <p:sp>
        <p:nvSpPr>
          <p:cNvPr id="59410" name="AutoShape 18">
            <a:extLst>
              <a:ext uri="{FF2B5EF4-FFF2-40B4-BE49-F238E27FC236}">
                <a16:creationId xmlns:a16="http://schemas.microsoft.com/office/drawing/2014/main" id="{50DB2E39-8DFB-4D2B-896A-61D70D3FE004}"/>
              </a:ext>
            </a:extLst>
          </p:cNvPr>
          <p:cNvSpPr>
            <a:spLocks/>
          </p:cNvSpPr>
          <p:nvPr/>
        </p:nvSpPr>
        <p:spPr bwMode="auto">
          <a:xfrm>
            <a:off x="6996113" y="3295650"/>
            <a:ext cx="565944" cy="565150"/>
          </a:xfrm>
          <a:custGeom>
            <a:avLst/>
            <a:gdLst>
              <a:gd name="T0" fmla="*/ 1553328523 w 21600"/>
              <a:gd name="T1" fmla="*/ 1548973062 h 21600"/>
              <a:gd name="T2" fmla="*/ 1553328523 w 21600"/>
              <a:gd name="T3" fmla="*/ 1548973062 h 21600"/>
              <a:gd name="T4" fmla="*/ 1553328523 w 21600"/>
              <a:gd name="T5" fmla="*/ 1548973062 h 21600"/>
              <a:gd name="T6" fmla="*/ 1553328523 w 21600"/>
              <a:gd name="T7" fmla="*/ 1548973062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10801" y="0"/>
                </a:moveTo>
                <a:cubicBezTo>
                  <a:pt x="8801" y="0"/>
                  <a:pt x="7157" y="1522"/>
                  <a:pt x="6963" y="3471"/>
                </a:cubicBezTo>
                <a:cubicBezTo>
                  <a:pt x="6950" y="3598"/>
                  <a:pt x="6942" y="3729"/>
                  <a:pt x="6942" y="3859"/>
                </a:cubicBezTo>
                <a:cubicBezTo>
                  <a:pt x="6942" y="3862"/>
                  <a:pt x="6942" y="3864"/>
                  <a:pt x="6942" y="3867"/>
                </a:cubicBezTo>
                <a:cubicBezTo>
                  <a:pt x="6942" y="3881"/>
                  <a:pt x="6946" y="3893"/>
                  <a:pt x="6946" y="3907"/>
                </a:cubicBezTo>
                <a:cubicBezTo>
                  <a:pt x="6977" y="7312"/>
                  <a:pt x="10204" y="7449"/>
                  <a:pt x="10415" y="10413"/>
                </a:cubicBezTo>
                <a:cubicBezTo>
                  <a:pt x="7442" y="10197"/>
                  <a:pt x="7319" y="6942"/>
                  <a:pt x="3867" y="6942"/>
                </a:cubicBezTo>
                <a:cubicBezTo>
                  <a:pt x="3864" y="6942"/>
                  <a:pt x="3862" y="6942"/>
                  <a:pt x="3859" y="6942"/>
                </a:cubicBezTo>
                <a:cubicBezTo>
                  <a:pt x="3832" y="6942"/>
                  <a:pt x="3806" y="6945"/>
                  <a:pt x="3779" y="6946"/>
                </a:cubicBezTo>
                <a:cubicBezTo>
                  <a:pt x="3673" y="6948"/>
                  <a:pt x="3567" y="6952"/>
                  <a:pt x="3463" y="6963"/>
                </a:cubicBezTo>
                <a:cubicBezTo>
                  <a:pt x="3428" y="6966"/>
                  <a:pt x="3395" y="6974"/>
                  <a:pt x="3360" y="6978"/>
                </a:cubicBezTo>
                <a:cubicBezTo>
                  <a:pt x="1465" y="7223"/>
                  <a:pt x="0" y="8839"/>
                  <a:pt x="0" y="10801"/>
                </a:cubicBezTo>
                <a:cubicBezTo>
                  <a:pt x="0" y="12802"/>
                  <a:pt x="1523" y="14446"/>
                  <a:pt x="3473" y="14639"/>
                </a:cubicBezTo>
                <a:cubicBezTo>
                  <a:pt x="3603" y="14652"/>
                  <a:pt x="3734" y="14658"/>
                  <a:pt x="3867" y="14658"/>
                </a:cubicBezTo>
                <a:cubicBezTo>
                  <a:pt x="3888" y="14658"/>
                  <a:pt x="3905" y="14655"/>
                  <a:pt x="3926" y="14654"/>
                </a:cubicBezTo>
                <a:cubicBezTo>
                  <a:pt x="7312" y="14610"/>
                  <a:pt x="7455" y="11398"/>
                  <a:pt x="10413" y="11187"/>
                </a:cubicBezTo>
                <a:cubicBezTo>
                  <a:pt x="10196" y="14159"/>
                  <a:pt x="6942" y="14283"/>
                  <a:pt x="6942" y="17735"/>
                </a:cubicBezTo>
                <a:cubicBezTo>
                  <a:pt x="6942" y="17738"/>
                  <a:pt x="6942" y="17740"/>
                  <a:pt x="6942" y="17743"/>
                </a:cubicBezTo>
                <a:cubicBezTo>
                  <a:pt x="6942" y="17769"/>
                  <a:pt x="6945" y="17794"/>
                  <a:pt x="6946" y="17819"/>
                </a:cubicBezTo>
                <a:cubicBezTo>
                  <a:pt x="6948" y="17926"/>
                  <a:pt x="6952" y="18032"/>
                  <a:pt x="6963" y="18137"/>
                </a:cubicBezTo>
                <a:cubicBezTo>
                  <a:pt x="6976" y="18264"/>
                  <a:pt x="6995" y="18390"/>
                  <a:pt x="7020" y="18513"/>
                </a:cubicBezTo>
                <a:cubicBezTo>
                  <a:pt x="7378" y="20274"/>
                  <a:pt x="8935" y="21600"/>
                  <a:pt x="10801" y="21600"/>
                </a:cubicBezTo>
                <a:cubicBezTo>
                  <a:pt x="12667" y="21600"/>
                  <a:pt x="14222" y="20274"/>
                  <a:pt x="14580" y="18513"/>
                </a:cubicBezTo>
                <a:cubicBezTo>
                  <a:pt x="14605" y="18387"/>
                  <a:pt x="14626" y="18259"/>
                  <a:pt x="14639" y="18129"/>
                </a:cubicBezTo>
                <a:cubicBezTo>
                  <a:pt x="14652" y="18001"/>
                  <a:pt x="14658" y="17871"/>
                  <a:pt x="14658" y="17739"/>
                </a:cubicBezTo>
                <a:cubicBezTo>
                  <a:pt x="14658" y="17727"/>
                  <a:pt x="14656" y="17717"/>
                  <a:pt x="14656" y="17705"/>
                </a:cubicBezTo>
                <a:cubicBezTo>
                  <a:pt x="14631" y="14289"/>
                  <a:pt x="11398" y="14155"/>
                  <a:pt x="11187" y="11187"/>
                </a:cubicBezTo>
                <a:cubicBezTo>
                  <a:pt x="14159" y="11404"/>
                  <a:pt x="14283" y="14658"/>
                  <a:pt x="17735" y="14658"/>
                </a:cubicBezTo>
                <a:cubicBezTo>
                  <a:pt x="17738" y="14658"/>
                  <a:pt x="17740" y="14658"/>
                  <a:pt x="17743" y="14658"/>
                </a:cubicBezTo>
                <a:cubicBezTo>
                  <a:pt x="17873" y="14658"/>
                  <a:pt x="18002" y="14652"/>
                  <a:pt x="18129" y="14639"/>
                </a:cubicBezTo>
                <a:cubicBezTo>
                  <a:pt x="18259" y="14626"/>
                  <a:pt x="18387" y="14605"/>
                  <a:pt x="18513" y="14580"/>
                </a:cubicBezTo>
                <a:cubicBezTo>
                  <a:pt x="18764" y="14529"/>
                  <a:pt x="19006" y="14453"/>
                  <a:pt x="19236" y="14356"/>
                </a:cubicBezTo>
                <a:cubicBezTo>
                  <a:pt x="19352" y="14307"/>
                  <a:pt x="19465" y="14253"/>
                  <a:pt x="19575" y="14193"/>
                </a:cubicBezTo>
                <a:cubicBezTo>
                  <a:pt x="20780" y="13541"/>
                  <a:pt x="21600" y="12268"/>
                  <a:pt x="21600" y="10801"/>
                </a:cubicBezTo>
                <a:cubicBezTo>
                  <a:pt x="21600" y="8935"/>
                  <a:pt x="20274" y="7378"/>
                  <a:pt x="18513" y="7020"/>
                </a:cubicBezTo>
                <a:cubicBezTo>
                  <a:pt x="18447" y="7007"/>
                  <a:pt x="18378" y="7000"/>
                  <a:pt x="18311" y="6990"/>
                </a:cubicBezTo>
                <a:cubicBezTo>
                  <a:pt x="18253" y="6981"/>
                  <a:pt x="18196" y="6969"/>
                  <a:pt x="18137" y="6963"/>
                </a:cubicBezTo>
                <a:cubicBezTo>
                  <a:pt x="18032" y="6952"/>
                  <a:pt x="17926" y="6948"/>
                  <a:pt x="17819" y="6946"/>
                </a:cubicBezTo>
                <a:cubicBezTo>
                  <a:pt x="17791" y="6945"/>
                  <a:pt x="17764" y="6942"/>
                  <a:pt x="17735" y="6942"/>
                </a:cubicBezTo>
                <a:cubicBezTo>
                  <a:pt x="17714" y="6942"/>
                  <a:pt x="17697" y="6945"/>
                  <a:pt x="17676" y="6946"/>
                </a:cubicBezTo>
                <a:cubicBezTo>
                  <a:pt x="14290" y="6990"/>
                  <a:pt x="14146" y="10201"/>
                  <a:pt x="11189" y="10413"/>
                </a:cubicBezTo>
                <a:cubicBezTo>
                  <a:pt x="11406" y="7442"/>
                  <a:pt x="14658" y="7319"/>
                  <a:pt x="14658" y="3867"/>
                </a:cubicBezTo>
                <a:cubicBezTo>
                  <a:pt x="14658" y="3865"/>
                  <a:pt x="14658" y="3864"/>
                  <a:pt x="14658" y="3863"/>
                </a:cubicBezTo>
                <a:cubicBezTo>
                  <a:pt x="14658" y="3731"/>
                  <a:pt x="14652" y="3599"/>
                  <a:pt x="14639" y="3471"/>
                </a:cubicBezTo>
                <a:cubicBezTo>
                  <a:pt x="14445" y="1522"/>
                  <a:pt x="12801" y="0"/>
                  <a:pt x="10801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defTabSz="412750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1500" b="1">
              <a:solidFill>
                <a:srgbClr val="FFFFFF"/>
              </a:solidFill>
              <a:latin typeface="Helvetica Neue" charset="0"/>
              <a:sym typeface="Helvetica Neue" charset="0"/>
            </a:endParaRPr>
          </a:p>
        </p:txBody>
      </p:sp>
      <p:sp>
        <p:nvSpPr>
          <p:cNvPr id="22" name="Text Box 1">
            <a:extLst>
              <a:ext uri="{FF2B5EF4-FFF2-40B4-BE49-F238E27FC236}">
                <a16:creationId xmlns:a16="http://schemas.microsoft.com/office/drawing/2014/main" id="{7FFE2AF0-994F-4463-847E-840D323F10D6}"/>
              </a:ext>
            </a:extLst>
          </p:cNvPr>
          <p:cNvSpPr txBox="1">
            <a:spLocks/>
          </p:cNvSpPr>
          <p:nvPr/>
        </p:nvSpPr>
        <p:spPr bwMode="auto">
          <a:xfrm>
            <a:off x="317500" y="323850"/>
            <a:ext cx="11557000" cy="100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lIns="25400" tIns="25400" rIns="25400" bIns="25400" anchor="ctr"/>
          <a:lstStyle/>
          <a:p>
            <a:pPr defTabSz="41275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x-none" sz="4000" b="1" dirty="0">
                <a:solidFill>
                  <a:srgbClr val="000000">
                    <a:lumMod val="95000"/>
                    <a:lumOff val="5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Microsoft YaHei" charset="-122"/>
                <a:sym typeface="PingFang SC Regular" charset="-122"/>
              </a:rPr>
              <a:t>OVERALL VIEW</a:t>
            </a:r>
            <a:endParaRPr lang="x-none" altLang="x-none" sz="4000" b="1" dirty="0">
              <a:solidFill>
                <a:srgbClr val="000000">
                  <a:lumMod val="95000"/>
                  <a:lumOff val="5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Microsoft YaHei" charset="-122"/>
              <a:sym typeface="PingFang SC Regular" charset="-122"/>
            </a:endParaRPr>
          </a:p>
        </p:txBody>
      </p:sp>
      <p:sp>
        <p:nvSpPr>
          <p:cNvPr id="59413" name="Rectangle 3">
            <a:extLst>
              <a:ext uri="{FF2B5EF4-FFF2-40B4-BE49-F238E27FC236}">
                <a16:creationId xmlns:a16="http://schemas.microsoft.com/office/drawing/2014/main" id="{C96F77BF-F4F0-4C92-A058-AEAEF56B33C6}"/>
              </a:ext>
            </a:extLst>
          </p:cNvPr>
          <p:cNvSpPr>
            <a:spLocks/>
          </p:cNvSpPr>
          <p:nvPr/>
        </p:nvSpPr>
        <p:spPr bwMode="auto">
          <a:xfrm>
            <a:off x="-25400" y="599282"/>
            <a:ext cx="108744" cy="489744"/>
          </a:xfrm>
          <a:prstGeom prst="rect">
            <a:avLst/>
          </a:prstGeom>
          <a:solidFill>
            <a:srgbClr val="24DC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5400" tIns="25400" rIns="25400" bIns="25400" anchor="ctr"/>
          <a:lstStyle>
            <a:lvl1pPr>
              <a:defRPr sz="3000" b="1">
                <a:solidFill>
                  <a:srgbClr val="FFFFFF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>
              <a:defRPr sz="3000" b="1">
                <a:solidFill>
                  <a:srgbClr val="FFFFFF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>
              <a:defRPr sz="3000" b="1">
                <a:solidFill>
                  <a:srgbClr val="FFFFFF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>
              <a:defRPr sz="3000" b="1">
                <a:solidFill>
                  <a:srgbClr val="FFFFFF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>
              <a:defRPr sz="3000" b="1">
                <a:solidFill>
                  <a:srgbClr val="FFFFFF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FFFFF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FFFFF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FFFFF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FFFFF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algn="ctr" defTabSz="41275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600" b="0">
              <a:latin typeface="Helvetica Neue Medium" charset="0"/>
              <a:ea typeface="SimSun" panose="02010600030101010101" pitchFamily="2" charset="-122"/>
              <a:sym typeface="Helvetica Neue Medium" charset="0"/>
            </a:endParaRPr>
          </a:p>
        </p:txBody>
      </p:sp>
      <p:sp>
        <p:nvSpPr>
          <p:cNvPr id="21" name="object 2">
            <a:extLst>
              <a:ext uri="{FF2B5EF4-FFF2-40B4-BE49-F238E27FC236}">
                <a16:creationId xmlns:a16="http://schemas.microsoft.com/office/drawing/2014/main" id="{C75CAC91-837E-4689-8AAF-A1C3074E4C51}"/>
              </a:ext>
            </a:extLst>
          </p:cNvPr>
          <p:cNvSpPr/>
          <p:nvPr/>
        </p:nvSpPr>
        <p:spPr>
          <a:xfrm>
            <a:off x="10931647" y="6137116"/>
            <a:ext cx="507153" cy="154940"/>
          </a:xfrm>
          <a:custGeom>
            <a:avLst/>
            <a:gdLst/>
            <a:ahLst/>
            <a:cxnLst/>
            <a:rect l="l" t="t" r="r" b="b"/>
            <a:pathLst>
              <a:path w="760730" h="232409">
                <a:moveTo>
                  <a:pt x="760374" y="116014"/>
                </a:moveTo>
                <a:lnTo>
                  <a:pt x="588759" y="0"/>
                </a:lnTo>
                <a:lnTo>
                  <a:pt x="588759" y="98526"/>
                </a:lnTo>
                <a:lnTo>
                  <a:pt x="0" y="98526"/>
                </a:lnTo>
                <a:lnTo>
                  <a:pt x="0" y="133515"/>
                </a:lnTo>
                <a:lnTo>
                  <a:pt x="588759" y="133515"/>
                </a:lnTo>
                <a:lnTo>
                  <a:pt x="588759" y="232041"/>
                </a:lnTo>
                <a:lnTo>
                  <a:pt x="760374" y="116014"/>
                </a:lnTo>
                <a:close/>
              </a:path>
            </a:pathLst>
          </a:custGeom>
          <a:solidFill>
            <a:srgbClr val="181818"/>
          </a:solidFill>
        </p:spPr>
        <p:txBody>
          <a:bodyPr wrap="square" lIns="0" tIns="0" rIns="0" bIns="0" rtlCol="0"/>
          <a:lstStyle/>
          <a:p>
            <a:pPr algn="r" defTabSz="609630"/>
            <a:endParaRPr sz="12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7FBC5B6-EC7D-46BC-A998-F004BAA291EF}"/>
              </a:ext>
            </a:extLst>
          </p:cNvPr>
          <p:cNvSpPr txBox="1"/>
          <p:nvPr/>
        </p:nvSpPr>
        <p:spPr>
          <a:xfrm>
            <a:off x="7918449" y="4305300"/>
            <a:ext cx="383289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1275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x-none" altLang="x-none" sz="1800" dirty="0">
                <a:solidFill>
                  <a:srgbClr val="FFFFFF">
                    <a:lumMod val="50000"/>
                  </a:srgbClr>
                </a:solidFill>
                <a:latin typeface="Microsoft YaHei" charset="-122"/>
                <a:ea typeface="Microsoft YaHei" charset="-122"/>
                <a:cs typeface="Microsoft YaHei" charset="-122"/>
                <a:sym typeface="PingFang SC Regular" charset="-122"/>
              </a:rPr>
              <a:t>The</a:t>
            </a:r>
            <a:r>
              <a:rPr lang="en-US" altLang="x-none" sz="1800" dirty="0">
                <a:solidFill>
                  <a:srgbClr val="FFFFFF">
                    <a:lumMod val="50000"/>
                  </a:srgbClr>
                </a:solidFill>
                <a:latin typeface="Microsoft YaHei" charset="-122"/>
                <a:ea typeface="Microsoft YaHei" charset="-122"/>
                <a:cs typeface="Microsoft YaHei" charset="-122"/>
                <a:sym typeface="PingFang SC Regular" charset="-122"/>
              </a:rPr>
              <a:t> chatbot provides information about covid cases </a:t>
            </a:r>
            <a:r>
              <a:rPr lang="en-US" altLang="x-none" dirty="0">
                <a:solidFill>
                  <a:srgbClr val="FFFFFF">
                    <a:lumMod val="50000"/>
                  </a:srgbClr>
                </a:solidFill>
                <a:latin typeface="Microsoft YaHei" charset="-122"/>
                <a:ea typeface="Microsoft YaHei" charset="-122"/>
                <a:cs typeface="Microsoft YaHei" charset="-122"/>
                <a:sym typeface="PingFang SC Regular" charset="-122"/>
              </a:rPr>
              <a:t>,</a:t>
            </a:r>
            <a:r>
              <a:rPr lang="en-US" altLang="x-none" sz="1800" dirty="0">
                <a:solidFill>
                  <a:srgbClr val="FFFFFF">
                    <a:lumMod val="50000"/>
                  </a:srgbClr>
                </a:solidFill>
                <a:latin typeface="Microsoft YaHei" charset="-122"/>
                <a:ea typeface="Microsoft YaHei" charset="-122"/>
                <a:cs typeface="Microsoft YaHei" charset="-122"/>
                <a:sym typeface="PingFang SC Regular" charset="-122"/>
              </a:rPr>
              <a:t> </a:t>
            </a:r>
            <a:r>
              <a:rPr lang="en-US" altLang="x-none" dirty="0">
                <a:solidFill>
                  <a:srgbClr val="FFFFFF">
                    <a:lumMod val="50000"/>
                  </a:srgbClr>
                </a:solidFill>
                <a:latin typeface="Microsoft YaHei" charset="-122"/>
                <a:ea typeface="Microsoft YaHei" charset="-122"/>
                <a:cs typeface="Microsoft YaHei" charset="-122"/>
                <a:sym typeface="PingFang SC Regular" charset="-122"/>
              </a:rPr>
              <a:t>Vaccination</a:t>
            </a:r>
            <a:r>
              <a:rPr lang="en-US" altLang="x-none" sz="1800" dirty="0">
                <a:solidFill>
                  <a:srgbClr val="FFFFFF">
                    <a:lumMod val="50000"/>
                  </a:srgbClr>
                </a:solidFill>
                <a:latin typeface="Microsoft YaHei" charset="-122"/>
                <a:ea typeface="Microsoft YaHei" charset="-122"/>
                <a:cs typeface="Microsoft YaHei" charset="-122"/>
                <a:sym typeface="PingFang SC Regular" charset="-122"/>
              </a:rPr>
              <a:t> , Test Centers , symptoms and preventive measures.</a:t>
            </a:r>
            <a:endParaRPr lang="x-none" altLang="x-none" sz="1800" dirty="0">
              <a:solidFill>
                <a:srgbClr val="FFFFFF">
                  <a:lumMod val="50000"/>
                </a:srgbClr>
              </a:solidFill>
              <a:latin typeface="Microsoft YaHei" charset="-122"/>
              <a:ea typeface="Microsoft YaHei" charset="-122"/>
              <a:cs typeface="Microsoft YaHei" charset="-122"/>
              <a:sym typeface="PingFang SC Regular" charset="-122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70AE148-CF87-41C2-8B68-76CAEFA29659}"/>
              </a:ext>
            </a:extLst>
          </p:cNvPr>
          <p:cNvSpPr txBox="1"/>
          <p:nvPr/>
        </p:nvSpPr>
        <p:spPr>
          <a:xfrm>
            <a:off x="890588" y="1751189"/>
            <a:ext cx="19786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1275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x-none" sz="2400" dirty="0">
                <a:solidFill>
                  <a:srgbClr val="000000">
                    <a:lumMod val="75000"/>
                    <a:lumOff val="25000"/>
                  </a:srgbClr>
                </a:solidFill>
                <a:latin typeface="Microsoft YaHei" charset="-122"/>
                <a:ea typeface="Microsoft YaHei" charset="-122"/>
                <a:cs typeface="Microsoft YaHei" charset="-122"/>
                <a:sym typeface="PingFang SC Semibold" charset="-122"/>
              </a:rPr>
              <a:t>PROBLEM</a:t>
            </a:r>
            <a:endParaRPr lang="x-none" altLang="x-none" sz="2400" dirty="0">
              <a:solidFill>
                <a:srgbClr val="000000">
                  <a:lumMod val="75000"/>
                  <a:lumOff val="25000"/>
                </a:srgbClr>
              </a:solidFill>
              <a:latin typeface="Microsoft YaHei" charset="-122"/>
              <a:ea typeface="Microsoft YaHei" charset="-122"/>
              <a:cs typeface="Microsoft YaHei" charset="-122"/>
              <a:sym typeface="PingFang SC Semibold" charset="-122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0EA5C23-F2BE-4CB7-90BB-4803C89B3BAE}"/>
              </a:ext>
            </a:extLst>
          </p:cNvPr>
          <p:cNvSpPr txBox="1"/>
          <p:nvPr/>
        </p:nvSpPr>
        <p:spPr>
          <a:xfrm>
            <a:off x="790698" y="2212854"/>
            <a:ext cx="307724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1275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x-none" dirty="0">
                <a:solidFill>
                  <a:srgbClr val="FFFFFF">
                    <a:lumMod val="50000"/>
                  </a:srgbClr>
                </a:solidFill>
                <a:latin typeface="Microsoft YaHei" charset="-122"/>
                <a:ea typeface="Microsoft YaHei" charset="-122"/>
                <a:cs typeface="Microsoft YaHei" charset="-122"/>
                <a:sym typeface="PingFang SC Regular" charset="-122"/>
              </a:rPr>
              <a:t>To create a chatbot for questions regarding the coronavirus. This will be based on artificial intelligence (AI) and natural language understanding (NLU).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3">
            <a:extLst>
              <a:ext uri="{FF2B5EF4-FFF2-40B4-BE49-F238E27FC236}">
                <a16:creationId xmlns:a16="http://schemas.microsoft.com/office/drawing/2014/main" id="{9836EAE0-1412-4D04-95CE-872D893B5CE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2618648"/>
              </p:ext>
            </p:extLst>
          </p:nvPr>
        </p:nvGraphicFramePr>
        <p:xfrm>
          <a:off x="294639" y="1284332"/>
          <a:ext cx="11602721" cy="449815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2235200" dir="5400000" sx="1000" sy="1000" algn="ctr" rotWithShape="0">
                    <a:srgbClr val="000000">
                      <a:alpha val="43137"/>
                    </a:srgbClr>
                  </a:outerShdw>
                </a:effectLst>
                <a:tableStyleId>{5C22544A-7EE6-4342-B048-85BDC9FD1C3A}</a:tableStyleId>
              </a:tblPr>
              <a:tblGrid>
                <a:gridCol w="6477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97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58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1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844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58530">
                <a:tc>
                  <a:txBody>
                    <a:bodyPr/>
                    <a:lstStyle/>
                    <a:p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Owner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Start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End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Dependencies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976">
                <a:tc>
                  <a:txBody>
                    <a:bodyPr/>
                    <a:lstStyle/>
                    <a:p>
                      <a:r>
                        <a:rPr lang="en-US" sz="1200" dirty="0"/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Training the chatbot with the input dataset</a:t>
                      </a:r>
                    </a:p>
                    <a:p>
                      <a:pPr algn="ctr"/>
                      <a:r>
                        <a:rPr lang="en-US" sz="1200" dirty="0"/>
                        <a:t>And integration of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Sathiya</a:t>
                      </a:r>
                      <a:r>
                        <a:rPr lang="en-US" sz="1200" dirty="0"/>
                        <a:t> Narayanan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3-10-21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4-10-21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RASA, Python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5976">
                <a:tc>
                  <a:txBody>
                    <a:bodyPr/>
                    <a:lstStyle/>
                    <a:p>
                      <a:r>
                        <a:rPr lang="en-US" sz="1200" dirty="0"/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 Integration of API</a:t>
                      </a:r>
                    </a:p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Santhosh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5-10-21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5-10-21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Python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1442541"/>
                  </a:ext>
                </a:extLst>
              </a:tr>
              <a:tr h="525976">
                <a:tc>
                  <a:txBody>
                    <a:bodyPr/>
                    <a:lstStyle/>
                    <a:p>
                      <a:r>
                        <a:rPr lang="en-US" sz="1200" dirty="0"/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Designed a web page to access the model and integrating the bot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Sathish Kumar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6-10-21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7-10-21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Javascript,python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5976">
                <a:tc>
                  <a:txBody>
                    <a:bodyPr/>
                    <a:lstStyle/>
                    <a:p>
                      <a:r>
                        <a:rPr lang="en-US" sz="1200" dirty="0"/>
                        <a:t>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Deploying the chatbot model in Cloud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Santhosh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8-10-21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8-10-21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5976">
                <a:tc>
                  <a:txBody>
                    <a:bodyPr/>
                    <a:lstStyle/>
                    <a:p>
                      <a:r>
                        <a:rPr lang="en-US" sz="1200" dirty="0"/>
                        <a:t>5.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Testing the Chatbot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Sathiya</a:t>
                      </a:r>
                      <a:r>
                        <a:rPr lang="en-US" sz="1200" dirty="0"/>
                        <a:t> Narayanan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9-10-21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9-10-21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Python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5976">
                <a:tc>
                  <a:txBody>
                    <a:bodyPr/>
                    <a:lstStyle/>
                    <a:p>
                      <a:r>
                        <a:rPr lang="en-US" sz="1200" dirty="0"/>
                        <a:t>6.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Training the model with the Voice Dataset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Santhosh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10-10-21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11-10-21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Sythetic</a:t>
                      </a:r>
                      <a:r>
                        <a:rPr lang="en-US" sz="1200" dirty="0"/>
                        <a:t> Voice Generation 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83769">
                <a:tc>
                  <a:txBody>
                    <a:bodyPr/>
                    <a:lstStyle/>
                    <a:p>
                      <a:r>
                        <a:rPr lang="en-US" sz="1200" dirty="0"/>
                        <a:t>7.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Experimenting the Voice-bot in the webpage in different voices.</a:t>
                      </a:r>
                    </a:p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Sathish Kumar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12-10-21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13-10-21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Flask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" name="object 2">
            <a:extLst>
              <a:ext uri="{FF2B5EF4-FFF2-40B4-BE49-F238E27FC236}">
                <a16:creationId xmlns:a16="http://schemas.microsoft.com/office/drawing/2014/main" id="{E6E4B5BD-C902-4CDD-BDEB-769B0080709E}"/>
              </a:ext>
            </a:extLst>
          </p:cNvPr>
          <p:cNvSpPr/>
          <p:nvPr/>
        </p:nvSpPr>
        <p:spPr>
          <a:xfrm>
            <a:off x="10931647" y="6137116"/>
            <a:ext cx="507153" cy="154940"/>
          </a:xfrm>
          <a:custGeom>
            <a:avLst/>
            <a:gdLst/>
            <a:ahLst/>
            <a:cxnLst/>
            <a:rect l="l" t="t" r="r" b="b"/>
            <a:pathLst>
              <a:path w="760730" h="232409">
                <a:moveTo>
                  <a:pt x="760374" y="116014"/>
                </a:moveTo>
                <a:lnTo>
                  <a:pt x="588759" y="0"/>
                </a:lnTo>
                <a:lnTo>
                  <a:pt x="588759" y="98526"/>
                </a:lnTo>
                <a:lnTo>
                  <a:pt x="0" y="98526"/>
                </a:lnTo>
                <a:lnTo>
                  <a:pt x="0" y="133515"/>
                </a:lnTo>
                <a:lnTo>
                  <a:pt x="588759" y="133515"/>
                </a:lnTo>
                <a:lnTo>
                  <a:pt x="588759" y="232041"/>
                </a:lnTo>
                <a:lnTo>
                  <a:pt x="760374" y="116014"/>
                </a:lnTo>
                <a:close/>
              </a:path>
            </a:pathLst>
          </a:custGeom>
          <a:solidFill>
            <a:srgbClr val="181818"/>
          </a:solidFill>
        </p:spPr>
        <p:txBody>
          <a:bodyPr wrap="square" lIns="0" tIns="0" rIns="0" bIns="0" rtlCol="0"/>
          <a:lstStyle/>
          <a:p>
            <a:pPr algn="r" defTabSz="609630"/>
            <a:endParaRPr sz="12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E896323-F20C-46BB-B2A5-832B16DC4158}"/>
              </a:ext>
            </a:extLst>
          </p:cNvPr>
          <p:cNvSpPr>
            <a:spLocks/>
          </p:cNvSpPr>
          <p:nvPr/>
        </p:nvSpPr>
        <p:spPr bwMode="auto">
          <a:xfrm>
            <a:off x="-25400" y="599282"/>
            <a:ext cx="108744" cy="489744"/>
          </a:xfrm>
          <a:prstGeom prst="rect">
            <a:avLst/>
          </a:prstGeom>
          <a:solidFill>
            <a:srgbClr val="24DC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5400" tIns="25400" rIns="25400" bIns="25400" anchor="ctr"/>
          <a:lstStyle>
            <a:lvl1pPr>
              <a:defRPr sz="3000" b="1">
                <a:solidFill>
                  <a:srgbClr val="FFFFFF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>
              <a:defRPr sz="3000" b="1">
                <a:solidFill>
                  <a:srgbClr val="FFFFFF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>
              <a:defRPr sz="3000" b="1">
                <a:solidFill>
                  <a:srgbClr val="FFFFFF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>
              <a:defRPr sz="3000" b="1">
                <a:solidFill>
                  <a:srgbClr val="FFFFFF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>
              <a:defRPr sz="3000" b="1">
                <a:solidFill>
                  <a:srgbClr val="FFFFFF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FFFFF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FFFFF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FFFFF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FFFFF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algn="ctr" defTabSz="41275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600" b="0">
              <a:latin typeface="Helvetica Neue Medium" charset="0"/>
              <a:ea typeface="SimSun" panose="02010600030101010101" pitchFamily="2" charset="-122"/>
              <a:sym typeface="Helvetica Neue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397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FD8F950-72F3-4093-A059-43B0ED62E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Risks &amp; Mitigation / Action plan</a:t>
            </a:r>
            <a:endParaRPr lang="en-IN" b="1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75F0862-6F1A-4E14-BAB7-FB36140B16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6773505"/>
              </p:ext>
            </p:extLst>
          </p:nvPr>
        </p:nvGraphicFramePr>
        <p:xfrm>
          <a:off x="478693" y="1759866"/>
          <a:ext cx="11410461" cy="3822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943">
                  <a:extLst>
                    <a:ext uri="{9D8B030D-6E8A-4147-A177-3AD203B41FA5}">
                      <a16:colId xmlns:a16="http://schemas.microsoft.com/office/drawing/2014/main" val="747185636"/>
                    </a:ext>
                  </a:extLst>
                </a:gridCol>
                <a:gridCol w="4248125">
                  <a:extLst>
                    <a:ext uri="{9D8B030D-6E8A-4147-A177-3AD203B41FA5}">
                      <a16:colId xmlns:a16="http://schemas.microsoft.com/office/drawing/2014/main" val="1172228723"/>
                    </a:ext>
                  </a:extLst>
                </a:gridCol>
                <a:gridCol w="1130454">
                  <a:extLst>
                    <a:ext uri="{9D8B030D-6E8A-4147-A177-3AD203B41FA5}">
                      <a16:colId xmlns:a16="http://schemas.microsoft.com/office/drawing/2014/main" val="3601527365"/>
                    </a:ext>
                  </a:extLst>
                </a:gridCol>
                <a:gridCol w="1362981">
                  <a:extLst>
                    <a:ext uri="{9D8B030D-6E8A-4147-A177-3AD203B41FA5}">
                      <a16:colId xmlns:a16="http://schemas.microsoft.com/office/drawing/2014/main" val="3011711787"/>
                    </a:ext>
                  </a:extLst>
                </a:gridCol>
                <a:gridCol w="4237958">
                  <a:extLst>
                    <a:ext uri="{9D8B030D-6E8A-4147-A177-3AD203B41FA5}">
                      <a16:colId xmlns:a16="http://schemas.microsoft.com/office/drawing/2014/main" val="2694132910"/>
                    </a:ext>
                  </a:extLst>
                </a:gridCol>
              </a:tblGrid>
              <a:tr h="666888">
                <a:tc>
                  <a:txBody>
                    <a:bodyPr/>
                    <a:lstStyle/>
                    <a:p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Severity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Probability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Mitigation / Action Plan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929747"/>
                  </a:ext>
                </a:extLst>
              </a:tr>
              <a:tr h="1167053">
                <a:tc>
                  <a:txBody>
                    <a:bodyPr/>
                    <a:lstStyle/>
                    <a:p>
                      <a:r>
                        <a:rPr lang="en-US" dirty="0"/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Wrong Interpretation and  Poor time estimates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Improving the Training Data Set with high</a:t>
                      </a:r>
                    </a:p>
                    <a:p>
                      <a:r>
                        <a:rPr lang="en-US" dirty="0"/>
                        <a:t>Quality examples and stories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5554885"/>
                  </a:ext>
                </a:extLst>
              </a:tr>
              <a:tr h="1988759">
                <a:tc>
                  <a:txBody>
                    <a:bodyPr/>
                    <a:lstStyle/>
                    <a:p>
                      <a:r>
                        <a:rPr lang="en-US" dirty="0"/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Maintenance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Assigned a co-leader to take charge in the absence of leader in the time of unanticipated events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1111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4600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3F9F6067-A2B1-4C44-8333-43D7C4BCC3C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9084" y="1652954"/>
            <a:ext cx="2825613" cy="2825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137D3CA9-53B2-46C0-8234-CD5E4BEB3B58}"/>
              </a:ext>
            </a:extLst>
          </p:cNvPr>
          <p:cNvSpPr>
            <a:spLocks/>
          </p:cNvSpPr>
          <p:nvPr/>
        </p:nvSpPr>
        <p:spPr bwMode="auto">
          <a:xfrm>
            <a:off x="-25400" y="599282"/>
            <a:ext cx="108744" cy="489744"/>
          </a:xfrm>
          <a:prstGeom prst="rect">
            <a:avLst/>
          </a:prstGeom>
          <a:solidFill>
            <a:srgbClr val="24DC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5400" tIns="25400" rIns="25400" bIns="25400" anchor="ctr"/>
          <a:lstStyle>
            <a:lvl1pPr>
              <a:defRPr sz="3000" b="1">
                <a:solidFill>
                  <a:srgbClr val="FFFFFF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>
              <a:defRPr sz="3000" b="1">
                <a:solidFill>
                  <a:srgbClr val="FFFFFF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>
              <a:defRPr sz="3000" b="1">
                <a:solidFill>
                  <a:srgbClr val="FFFFFF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>
              <a:defRPr sz="3000" b="1">
                <a:solidFill>
                  <a:srgbClr val="FFFFFF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>
              <a:defRPr sz="3000" b="1">
                <a:solidFill>
                  <a:srgbClr val="FFFFFF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FFFFF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FFFFF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FFFFF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FFFFF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algn="ctr" defTabSz="41275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600" b="0">
              <a:latin typeface="Helvetica Neue Medium" charset="0"/>
              <a:ea typeface="SimSun" panose="02010600030101010101" pitchFamily="2" charset="-122"/>
              <a:sym typeface="Helvetica Neue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609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81818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Black">
  <a:themeElements>
    <a:clrScheme name="">
      <a:dk1>
        <a:srgbClr val="434343"/>
      </a:dk1>
      <a:lt1>
        <a:srgbClr val="FFFFFF"/>
      </a:lt1>
      <a:dk2>
        <a:srgbClr val="000000"/>
      </a:dk2>
      <a:lt2>
        <a:srgbClr val="A9A9A9"/>
      </a:lt2>
      <a:accent1>
        <a:srgbClr val="0076BA"/>
      </a:accent1>
      <a:accent2>
        <a:srgbClr val="00A89D"/>
      </a:accent2>
      <a:accent3>
        <a:srgbClr val="AAAAAA"/>
      </a:accent3>
      <a:accent4>
        <a:srgbClr val="DADADA"/>
      </a:accent4>
      <a:accent5>
        <a:srgbClr val="AABDD9"/>
      </a:accent5>
      <a:accent6>
        <a:srgbClr val="00988E"/>
      </a:accent6>
      <a:hlink>
        <a:srgbClr val="0000FF"/>
      </a:hlink>
      <a:folHlink>
        <a:srgbClr val="FF00FF"/>
      </a:folHlink>
    </a:clrScheme>
    <a:fontScheme name="Black">
      <a:majorFont>
        <a:latin typeface="PingFang SC Regular"/>
        <a:ea typeface="PingFang SC Regular"/>
        <a:cs typeface="PingFang SC Regular"/>
      </a:majorFont>
      <a:minorFont>
        <a:latin typeface="PingFang SC Regular"/>
        <a:ea typeface="PingFang SC Regular"/>
        <a:cs typeface="PingFang SC Regul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232323"/>
        </a:solidFill>
        <a:ln w="25400" cap="flat" cmpd="sng" algn="ctr">
          <a:solidFill>
            <a:srgbClr val="FFFFFF"/>
          </a:solidFill>
          <a:prstDash val="solid"/>
          <a:miter lim="4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50800" tIns="50800" rIns="50800" bIns="50800" numCol="1" anchor="ctr" anchorCtr="0" compatLnSpc="1">
        <a:prstTxWarp prst="textNoShape">
          <a:avLst/>
        </a:prstTxWarp>
        <a:spAutoFit/>
      </a:bodyPr>
      <a:lstStyle>
        <a:defPPr marL="0" marR="0" indent="0" algn="ctr" defTabSz="8255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x-none" altLang="x-none" sz="3000" b="1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Helvetica Neue" charset="0"/>
            <a:ea typeface="Helvetica Neue" charset="0"/>
            <a:cs typeface="Helvetica Neue" charset="0"/>
            <a:sym typeface="Helvetica Neue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232323"/>
        </a:solidFill>
        <a:ln w="25400" cap="flat" cmpd="sng" algn="ctr">
          <a:solidFill>
            <a:srgbClr val="FFFFFF"/>
          </a:solidFill>
          <a:prstDash val="solid"/>
          <a:miter lim="4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50800" tIns="50800" rIns="50800" bIns="50800" numCol="1" anchor="ctr" anchorCtr="0" compatLnSpc="1">
        <a:prstTxWarp prst="textNoShape">
          <a:avLst/>
        </a:prstTxWarp>
        <a:spAutoFit/>
      </a:bodyPr>
      <a:lstStyle>
        <a:defPPr marL="0" marR="0" indent="0" algn="ctr" defTabSz="8255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x-none" altLang="x-none" sz="3000" b="1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Helvetica Neue" charset="0"/>
            <a:ea typeface="Helvetica Neue" charset="0"/>
            <a:cs typeface="Helvetica Neue" charset="0"/>
            <a:sym typeface="Helvetica Neue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277</Words>
  <Application>Microsoft Office PowerPoint</Application>
  <PresentationFormat>Widescreen</PresentationFormat>
  <Paragraphs>83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22" baseType="lpstr">
      <vt:lpstr>Microsoft YaHei</vt:lpstr>
      <vt:lpstr>SimSun</vt:lpstr>
      <vt:lpstr>Arial</vt:lpstr>
      <vt:lpstr>Calibri</vt:lpstr>
      <vt:lpstr>Calibri Light</vt:lpstr>
      <vt:lpstr>Helvetica Light</vt:lpstr>
      <vt:lpstr>Helvetica Neue</vt:lpstr>
      <vt:lpstr>Helvetica Neue Light</vt:lpstr>
      <vt:lpstr>Helvetica Neue Medium</vt:lpstr>
      <vt:lpstr>PingFang SC Regular</vt:lpstr>
      <vt:lpstr>PingFang SC Semibold</vt:lpstr>
      <vt:lpstr>Verdana</vt:lpstr>
      <vt:lpstr>Wingdings</vt:lpstr>
      <vt:lpstr>Office Theme</vt:lpstr>
      <vt:lpstr>1_Office Theme</vt:lpstr>
      <vt:lpstr>Black</vt:lpstr>
      <vt:lpstr>TEAM 7</vt:lpstr>
      <vt:lpstr>TEAM MEMBERS</vt:lpstr>
      <vt:lpstr>PowerPoint Presentation</vt:lpstr>
      <vt:lpstr>PowerPoint Presentation</vt:lpstr>
      <vt:lpstr>Risks &amp; Mitigation / Action plan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 of  Chatbots</dc:title>
  <dc:creator>usha venkat</dc:creator>
  <cp:lastModifiedBy>usha venkat</cp:lastModifiedBy>
  <cp:revision>19</cp:revision>
  <dcterms:created xsi:type="dcterms:W3CDTF">2021-10-04T08:34:11Z</dcterms:created>
  <dcterms:modified xsi:type="dcterms:W3CDTF">2021-10-04T11:43:59Z</dcterms:modified>
</cp:coreProperties>
</file>