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4236-F1A8-4B61-9526-FA1B3658C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48FAC-9A1A-4FEA-95B9-6B0C1E00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4C7C-BF00-4559-B0FB-96E30136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98723-5DBD-413A-BAEC-24FDDEE0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E658F-D73E-41EC-974A-1C9FCF62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5B91C-B6C6-434C-A4F3-A928BF00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9145E-3F39-4900-AFD1-5FC4DECF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8439-3E03-4527-B487-E22F0E8C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942DD-6BF5-4B68-AC74-F80CCACE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F72C8-FD7E-42ED-A7B5-7D78FCC4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B2341-F3DD-44A6-A45E-C50AA0E18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AA0B6-6B76-4B1E-B855-77C52A73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393F6-009A-44F6-B29F-700F0E3E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8FF6B-636C-4BE8-8655-932308B2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5AC23-7EC3-42F3-AE65-30964A36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7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F3BC-81A0-45F9-969F-5793590B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E4CA7-476C-41BD-8621-25CCDA62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7B94F-8C50-447D-ADBD-F6C2BE90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AFF0-3681-4B18-BB35-0DAA4830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0B700-4AE3-4680-8DEC-836F9C3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F124-0168-41D9-A7D3-FAA3DA99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1AA4D-A4AD-4CCA-8A1E-8F71CF72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7B246-F178-421D-86AB-CB4CAA0F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9CABC-83DA-45B5-894E-06B02C8E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07165-C84E-48CC-8F45-C598F6B1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0467-F2B4-4F0E-A929-78A2C2D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2F312-8BE1-4CB0-A0D6-D7B2DF8AF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52CF3-9D54-485E-96C1-4F640CE6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E4CCE-865F-46FA-9E01-1CC15E0D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C7B75-BAB8-4218-92B6-3068104C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94DFD-2AF7-422E-AEB5-C9B5E503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23CC-606F-4C12-99F3-6CA2C6B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4F309-7567-4D72-838D-32A7C3E6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FD7E9-A12E-479C-BDA2-51FB0539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DE208-D6A4-49E9-BD98-FEEF8C019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DD60EE-C995-44F8-BAE6-5E7654563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D7E4D-7D62-4EE2-B2D3-600C3FF2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A553DA-727A-4BD2-AE23-6390826E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B185C-0090-4B61-A512-7E22F0E3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44D11-4064-4402-B43F-3F2CF6DC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B2B73-7B31-4910-A49F-3036BA67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691A8-53F6-4975-8BE3-EC1E750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2DE88-FE0B-4C64-A6D8-C11A7E30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1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4C7EE-33FF-4118-B348-8645075D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C72D45-164C-47B3-8EAE-94DF62D6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A25DE-E589-4579-99F4-5E852C79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0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291A-3541-4496-90E0-89186898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F6D23-FD78-4C7F-9843-349F4F57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66812-5453-42DA-A500-AA309E6C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D6A40-F830-47D0-B294-B49AF0C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A7244-85E3-425E-AE69-1FB4320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21AF0-FECF-4E25-9923-C3B2180C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872C-7AE8-4CC7-84C0-3C3B6EDD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BC6E68-AD60-4DB6-97AB-A782BF32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C1E4D-CD6C-4562-B354-7A0F5D3B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14398-C45B-408F-A446-B606CA53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79F2F-2F8A-4DB5-B563-3B6F784A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38C2E-FDFA-401D-B54E-34A95D2E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9B3102-0D37-47F1-A3A6-44CD3B93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7BCC4-DF22-4DA7-84E4-6B88E30A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FCFBB-3076-492C-BA4D-C1C170E7F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D6C-AE23-4EEE-A335-B53931D0B80F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5EE6-6343-4109-B892-57F6A8ED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74A69-18B6-4F23-BD4D-242C0F5E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B5A6-B0CB-4BB0-BD5E-666CAB5E3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9B8AF7-443A-4C97-B616-40F461AB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623887"/>
            <a:ext cx="119919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2022-12-29T01:13:14Z</dcterms:created>
  <dcterms:modified xsi:type="dcterms:W3CDTF">2022-12-29T01:17:56Z</dcterms:modified>
</cp:coreProperties>
</file>