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AE13-5915-48F3-8A5E-472406D65B93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906F-5B72-4F5D-ABA1-F01FC9BB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4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AE13-5915-48F3-8A5E-472406D65B93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906F-5B72-4F5D-ABA1-F01FC9BB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5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AE13-5915-48F3-8A5E-472406D65B93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906F-5B72-4F5D-ABA1-F01FC9BB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84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AE13-5915-48F3-8A5E-472406D65B93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906F-5B72-4F5D-ABA1-F01FC9BB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91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AE13-5915-48F3-8A5E-472406D65B93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906F-5B72-4F5D-ABA1-F01FC9BB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83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AE13-5915-48F3-8A5E-472406D65B93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906F-5B72-4F5D-ABA1-F01FC9BB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03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AE13-5915-48F3-8A5E-472406D65B93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906F-5B72-4F5D-ABA1-F01FC9BB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57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AE13-5915-48F3-8A5E-472406D65B93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906F-5B72-4F5D-ABA1-F01FC9BB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9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AE13-5915-48F3-8A5E-472406D65B93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906F-5B72-4F5D-ABA1-F01FC9BB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18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AE13-5915-48F3-8A5E-472406D65B93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906F-5B72-4F5D-ABA1-F01FC9BB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89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AE13-5915-48F3-8A5E-472406D65B93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906F-5B72-4F5D-ABA1-F01FC9BB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73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AAE13-5915-48F3-8A5E-472406D65B93}" type="datetimeFigureOut">
              <a:rPr lang="en-IN" smtClean="0"/>
              <a:t>29-07-2019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D906F-5B72-4F5D-ABA1-F01FC9BB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57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12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45653"/>
            <a:ext cx="1008112" cy="648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8680"/>
            <a:ext cx="1306759" cy="8654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672099"/>
            <a:ext cx="1080120" cy="612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54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4</cp:revision>
  <dcterms:created xsi:type="dcterms:W3CDTF">2019-07-29T16:12:05Z</dcterms:created>
  <dcterms:modified xsi:type="dcterms:W3CDTF">2019-07-29T16:56:55Z</dcterms:modified>
</cp:coreProperties>
</file>