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9B2-0AA9-4F5B-96E4-B73E690D3586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0431-978F-4A08-940A-82859AADB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05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9B2-0AA9-4F5B-96E4-B73E690D3586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0431-978F-4A08-940A-82859AADB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53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9B2-0AA9-4F5B-96E4-B73E690D3586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0431-978F-4A08-940A-82859AADB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25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9B2-0AA9-4F5B-96E4-B73E690D3586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0431-978F-4A08-940A-82859AADB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6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9B2-0AA9-4F5B-96E4-B73E690D3586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0431-978F-4A08-940A-82859AADB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59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9B2-0AA9-4F5B-96E4-B73E690D3586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0431-978F-4A08-940A-82859AADB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18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9B2-0AA9-4F5B-96E4-B73E690D3586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0431-978F-4A08-940A-82859AADB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5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9B2-0AA9-4F5B-96E4-B73E690D3586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0431-978F-4A08-940A-82859AADB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00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9B2-0AA9-4F5B-96E4-B73E690D3586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0431-978F-4A08-940A-82859AADB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59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9B2-0AA9-4F5B-96E4-B73E690D3586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0431-978F-4A08-940A-82859AADB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94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9B2-0AA9-4F5B-96E4-B73E690D3586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0431-978F-4A08-940A-82859AADB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94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89B2-0AA9-4F5B-96E4-B73E690D3586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F0431-978F-4A08-940A-82859AADB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1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162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667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8" y="116632"/>
            <a:ext cx="929640" cy="12961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5616" y="292995"/>
            <a:ext cx="7410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NORTH BIHAR POWER DISTRIBUTION COMPANY LIMITED</a:t>
            </a:r>
            <a:endParaRPr lang="en-IN" b="1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4836" y="852473"/>
            <a:ext cx="35543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GOVERNMENT OF BIHAR</a:t>
            </a:r>
            <a:endParaRPr lang="en-IN" b="1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55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8</cp:revision>
  <dcterms:created xsi:type="dcterms:W3CDTF">2019-07-26T17:59:11Z</dcterms:created>
  <dcterms:modified xsi:type="dcterms:W3CDTF">2019-07-26T19:29:14Z</dcterms:modified>
</cp:coreProperties>
</file>