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5" r:id="rId1"/>
  </p:sldMasterIdLst>
  <p:sldIdLst>
    <p:sldId id="256" r:id="rId2"/>
    <p:sldId id="257" r:id="rId3"/>
    <p:sldId id="258" r:id="rId4"/>
    <p:sldId id="259" r:id="rId5"/>
    <p:sldId id="260" r:id="rId6"/>
    <p:sldId id="261" r:id="rId7"/>
    <p:sldId id="275" r:id="rId8"/>
    <p:sldId id="264" r:id="rId9"/>
    <p:sldId id="263" r:id="rId10"/>
    <p:sldId id="265" r:id="rId11"/>
    <p:sldId id="266" r:id="rId12"/>
    <p:sldId id="267" r:id="rId13"/>
    <p:sldId id="268" r:id="rId14"/>
    <p:sldId id="269" r:id="rId15"/>
    <p:sldId id="270" r:id="rId16"/>
    <p:sldId id="271" r:id="rId17"/>
    <p:sldId id="272" r:id="rId18"/>
    <p:sldId id="273" r:id="rId19"/>
    <p:sldId id="274" r:id="rId20"/>
    <p:sldId id="276"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F394BFD-5551-E344-CEB4-FD5FEEE3E71D}" v="437" dt="2023-06-09T10:01:42.925"/>
    <p1510:client id="{298766B4-8208-2BF5-E854-0F7C4892930D}" v="407" dt="2023-06-09T21:12:18.145"/>
    <p1510:client id="{3F4DB9EB-6E96-4F4E-AE31-1289A873138C}" v="1316" dt="2023-06-07T03:55:16.166"/>
    <p1510:client id="{4394562F-D803-5F72-8D7F-B66C8B9A4683}" v="688" dt="2023-06-08T19:05:16.453"/>
    <p1510:client id="{5A211481-03CA-493F-8C7E-5F6E98991A4E}" v="600" dt="2023-06-09T17:56:45.467"/>
    <p1510:client id="{921DA899-8596-18B7-7E11-4D555B0D1F1B}" v="12" dt="2023-06-08T02:53:40.26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_rels/data2.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ata3.xml.rels><?xml version="1.0" encoding="UTF-8" standalone="yes"?>
<Relationships xmlns="http://schemas.openxmlformats.org/package/2006/relationships"><Relationship Id="rId8" Type="http://schemas.openxmlformats.org/officeDocument/2006/relationships/image" Target="../media/image19.svg"/><Relationship Id="rId13" Type="http://schemas.openxmlformats.org/officeDocument/2006/relationships/image" Target="../media/image24.png"/><Relationship Id="rId3" Type="http://schemas.openxmlformats.org/officeDocument/2006/relationships/image" Target="../media/image14.png"/><Relationship Id="rId7" Type="http://schemas.openxmlformats.org/officeDocument/2006/relationships/image" Target="../media/image18.png"/><Relationship Id="rId12" Type="http://schemas.openxmlformats.org/officeDocument/2006/relationships/image" Target="../media/image23.sv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11" Type="http://schemas.openxmlformats.org/officeDocument/2006/relationships/image" Target="../media/image22.png"/><Relationship Id="rId5" Type="http://schemas.openxmlformats.org/officeDocument/2006/relationships/image" Target="../media/image16.png"/><Relationship Id="rId10" Type="http://schemas.openxmlformats.org/officeDocument/2006/relationships/image" Target="../media/image21.svg"/><Relationship Id="rId4" Type="http://schemas.openxmlformats.org/officeDocument/2006/relationships/image" Target="../media/image15.svg"/><Relationship Id="rId9" Type="http://schemas.openxmlformats.org/officeDocument/2006/relationships/image" Target="../media/image20.png"/><Relationship Id="rId14" Type="http://schemas.openxmlformats.org/officeDocument/2006/relationships/image" Target="../media/image25.svg"/></Relationships>
</file>

<file path=ppt/diagrams/_rels/drawing2.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rawing3.xml.rels><?xml version="1.0" encoding="UTF-8" standalone="yes"?>
<Relationships xmlns="http://schemas.openxmlformats.org/package/2006/relationships"><Relationship Id="rId8" Type="http://schemas.openxmlformats.org/officeDocument/2006/relationships/image" Target="../media/image19.svg"/><Relationship Id="rId13" Type="http://schemas.openxmlformats.org/officeDocument/2006/relationships/image" Target="../media/image24.png"/><Relationship Id="rId3" Type="http://schemas.openxmlformats.org/officeDocument/2006/relationships/image" Target="../media/image14.png"/><Relationship Id="rId7" Type="http://schemas.openxmlformats.org/officeDocument/2006/relationships/image" Target="../media/image18.png"/><Relationship Id="rId12" Type="http://schemas.openxmlformats.org/officeDocument/2006/relationships/image" Target="../media/image23.sv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11" Type="http://schemas.openxmlformats.org/officeDocument/2006/relationships/image" Target="../media/image22.png"/><Relationship Id="rId5" Type="http://schemas.openxmlformats.org/officeDocument/2006/relationships/image" Target="../media/image16.png"/><Relationship Id="rId10" Type="http://schemas.openxmlformats.org/officeDocument/2006/relationships/image" Target="../media/image21.svg"/><Relationship Id="rId4" Type="http://schemas.openxmlformats.org/officeDocument/2006/relationships/image" Target="../media/image15.svg"/><Relationship Id="rId9" Type="http://schemas.openxmlformats.org/officeDocument/2006/relationships/image" Target="../media/image20.png"/><Relationship Id="rId14" Type="http://schemas.openxmlformats.org/officeDocument/2006/relationships/image" Target="../media/image25.sv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402CCD7-86D5-433B-9D2C-55304965FDF8}" type="doc">
      <dgm:prSet loTypeId="urn:microsoft.com/office/officeart/2016/7/layout/RepeatingBendingProcessNew" loCatId="process" qsTypeId="urn:microsoft.com/office/officeart/2005/8/quickstyle/simple4" qsCatId="simple" csTypeId="urn:microsoft.com/office/officeart/2005/8/colors/colorful1" csCatId="colorful"/>
      <dgm:spPr/>
      <dgm:t>
        <a:bodyPr/>
        <a:lstStyle/>
        <a:p>
          <a:endParaRPr lang="en-US"/>
        </a:p>
      </dgm:t>
    </dgm:pt>
    <dgm:pt modelId="{81D9D42A-607F-467A-B5DD-59DBC3C5FE95}">
      <dgm:prSet/>
      <dgm:spPr/>
      <dgm:t>
        <a:bodyPr/>
        <a:lstStyle/>
        <a:p>
          <a:r>
            <a:rPr lang="en-US">
              <a:latin typeface="Source Sans Pro"/>
              <a:ea typeface="Source Sans Pro"/>
            </a:rPr>
            <a:t>Objective.</a:t>
          </a:r>
        </a:p>
      </dgm:t>
    </dgm:pt>
    <dgm:pt modelId="{35E330FD-BC53-4994-85FF-49849D32F8C3}" type="parTrans" cxnId="{F5F53018-00B4-40C8-A14B-B027E07ACAFF}">
      <dgm:prSet/>
      <dgm:spPr/>
      <dgm:t>
        <a:bodyPr/>
        <a:lstStyle/>
        <a:p>
          <a:endParaRPr lang="en-US"/>
        </a:p>
      </dgm:t>
    </dgm:pt>
    <dgm:pt modelId="{4C4E38B9-638F-4524-B711-822DF9F4C045}" type="sibTrans" cxnId="{F5F53018-00B4-40C8-A14B-B027E07ACAFF}">
      <dgm:prSet/>
      <dgm:spPr/>
      <dgm:t>
        <a:bodyPr/>
        <a:lstStyle/>
        <a:p>
          <a:endParaRPr lang="en-US"/>
        </a:p>
      </dgm:t>
    </dgm:pt>
    <dgm:pt modelId="{5C9CBC18-4953-41C7-BEA7-174BF04D5A17}">
      <dgm:prSet/>
      <dgm:spPr/>
      <dgm:t>
        <a:bodyPr/>
        <a:lstStyle/>
        <a:p>
          <a:r>
            <a:rPr lang="en-US">
              <a:latin typeface="Source Sans Pro"/>
              <a:ea typeface="Source Sans Pro"/>
            </a:rPr>
            <a:t>I2C Protocol.</a:t>
          </a:r>
        </a:p>
      </dgm:t>
    </dgm:pt>
    <dgm:pt modelId="{CB520841-342D-4637-8988-6A7CADA1128D}" type="parTrans" cxnId="{3AED899B-91DD-420F-AA07-0796BC064A3F}">
      <dgm:prSet/>
      <dgm:spPr/>
      <dgm:t>
        <a:bodyPr/>
        <a:lstStyle/>
        <a:p>
          <a:endParaRPr lang="en-US"/>
        </a:p>
      </dgm:t>
    </dgm:pt>
    <dgm:pt modelId="{8ED65218-2F5F-4545-9165-39FC70B774B9}" type="sibTrans" cxnId="{3AED899B-91DD-420F-AA07-0796BC064A3F}">
      <dgm:prSet/>
      <dgm:spPr/>
      <dgm:t>
        <a:bodyPr/>
        <a:lstStyle/>
        <a:p>
          <a:endParaRPr lang="en-US"/>
        </a:p>
      </dgm:t>
    </dgm:pt>
    <dgm:pt modelId="{7B7FE075-4DDE-40CC-9617-F201EAA8D08A}">
      <dgm:prSet/>
      <dgm:spPr/>
      <dgm:t>
        <a:bodyPr/>
        <a:lstStyle/>
        <a:p>
          <a:r>
            <a:rPr lang="en-US">
              <a:latin typeface="Source Sans Pro"/>
              <a:ea typeface="Source Sans Pro"/>
            </a:rPr>
            <a:t>Design Specifications.</a:t>
          </a:r>
        </a:p>
      </dgm:t>
    </dgm:pt>
    <dgm:pt modelId="{F692DE76-F347-46B8-A0DF-8B814FE05B3A}" type="parTrans" cxnId="{DE131515-A6C3-48EB-8126-ACFAE276C9F4}">
      <dgm:prSet/>
      <dgm:spPr/>
      <dgm:t>
        <a:bodyPr/>
        <a:lstStyle/>
        <a:p>
          <a:endParaRPr lang="en-US"/>
        </a:p>
      </dgm:t>
    </dgm:pt>
    <dgm:pt modelId="{36A747B6-3044-429B-9E1F-F9030BFE5E1F}" type="sibTrans" cxnId="{DE131515-A6C3-48EB-8126-ACFAE276C9F4}">
      <dgm:prSet/>
      <dgm:spPr/>
      <dgm:t>
        <a:bodyPr/>
        <a:lstStyle/>
        <a:p>
          <a:endParaRPr lang="en-US"/>
        </a:p>
      </dgm:t>
    </dgm:pt>
    <dgm:pt modelId="{A072BF8E-8FBC-4920-BA8F-75C8E03F1CC3}">
      <dgm:prSet/>
      <dgm:spPr/>
      <dgm:t>
        <a:bodyPr/>
        <a:lstStyle/>
        <a:p>
          <a:r>
            <a:rPr lang="en-US">
              <a:latin typeface="Source Sans Pro"/>
              <a:ea typeface="Source Sans Pro"/>
            </a:rPr>
            <a:t>Implementation.</a:t>
          </a:r>
        </a:p>
      </dgm:t>
    </dgm:pt>
    <dgm:pt modelId="{4B39458C-2E01-4404-8B49-451DA6ED1F1C}" type="parTrans" cxnId="{0B95AEDA-B451-4482-9A98-B05A2C1EDA81}">
      <dgm:prSet/>
      <dgm:spPr/>
      <dgm:t>
        <a:bodyPr/>
        <a:lstStyle/>
        <a:p>
          <a:endParaRPr lang="en-US"/>
        </a:p>
      </dgm:t>
    </dgm:pt>
    <dgm:pt modelId="{9F20C005-0510-4268-9438-C5123D7D3012}" type="sibTrans" cxnId="{0B95AEDA-B451-4482-9A98-B05A2C1EDA81}">
      <dgm:prSet/>
      <dgm:spPr/>
      <dgm:t>
        <a:bodyPr/>
        <a:lstStyle/>
        <a:p>
          <a:endParaRPr lang="en-US"/>
        </a:p>
      </dgm:t>
    </dgm:pt>
    <dgm:pt modelId="{7418CCF4-E843-4145-83D1-8CD896E1361C}">
      <dgm:prSet/>
      <dgm:spPr/>
      <dgm:t>
        <a:bodyPr/>
        <a:lstStyle/>
        <a:p>
          <a:r>
            <a:rPr lang="en-US">
              <a:latin typeface="Source Sans Pro"/>
              <a:ea typeface="Source Sans Pro"/>
            </a:rPr>
            <a:t>Functional Unit.</a:t>
          </a:r>
        </a:p>
      </dgm:t>
    </dgm:pt>
    <dgm:pt modelId="{A28A9239-47DD-43D4-AA17-C6770A339E8F}" type="parTrans" cxnId="{F374D19C-6D48-4C3B-8906-BE433214BB89}">
      <dgm:prSet/>
      <dgm:spPr/>
      <dgm:t>
        <a:bodyPr/>
        <a:lstStyle/>
        <a:p>
          <a:endParaRPr lang="en-US"/>
        </a:p>
      </dgm:t>
    </dgm:pt>
    <dgm:pt modelId="{DE20F54F-019E-44B0-B34B-4E4A2E5FD5DE}" type="sibTrans" cxnId="{F374D19C-6D48-4C3B-8906-BE433214BB89}">
      <dgm:prSet/>
      <dgm:spPr/>
      <dgm:t>
        <a:bodyPr/>
        <a:lstStyle/>
        <a:p>
          <a:endParaRPr lang="en-US"/>
        </a:p>
      </dgm:t>
    </dgm:pt>
    <dgm:pt modelId="{07BA4151-3407-4B41-AAB0-6D421607EFD3}">
      <dgm:prSet/>
      <dgm:spPr/>
      <dgm:t>
        <a:bodyPr/>
        <a:lstStyle/>
        <a:p>
          <a:r>
            <a:rPr lang="en-US">
              <a:latin typeface="Source Sans Pro"/>
              <a:ea typeface="Source Sans Pro"/>
            </a:rPr>
            <a:t>I2C Interface.</a:t>
          </a:r>
        </a:p>
      </dgm:t>
    </dgm:pt>
    <dgm:pt modelId="{AB0C142A-4C70-43C0-9504-349A8E8D7C9E}" type="parTrans" cxnId="{FA32301C-69C3-4BCF-A317-1EFEF2196B5C}">
      <dgm:prSet/>
      <dgm:spPr/>
      <dgm:t>
        <a:bodyPr/>
        <a:lstStyle/>
        <a:p>
          <a:endParaRPr lang="en-US"/>
        </a:p>
      </dgm:t>
    </dgm:pt>
    <dgm:pt modelId="{3BE77EA4-54E8-4EED-AE7E-F4682C55BAD6}" type="sibTrans" cxnId="{FA32301C-69C3-4BCF-A317-1EFEF2196B5C}">
      <dgm:prSet/>
      <dgm:spPr/>
      <dgm:t>
        <a:bodyPr/>
        <a:lstStyle/>
        <a:p>
          <a:endParaRPr lang="en-US"/>
        </a:p>
      </dgm:t>
    </dgm:pt>
    <dgm:pt modelId="{C3B7A6DF-8B1B-4BA5-A5E1-2E9EE1F11988}">
      <dgm:prSet/>
      <dgm:spPr/>
      <dgm:t>
        <a:bodyPr/>
        <a:lstStyle/>
        <a:p>
          <a:r>
            <a:rPr lang="en-US">
              <a:latin typeface="Source Sans Pro"/>
              <a:ea typeface="Source Sans Pro"/>
            </a:rPr>
            <a:t>Memory Controller.</a:t>
          </a:r>
        </a:p>
      </dgm:t>
    </dgm:pt>
    <dgm:pt modelId="{A7E6933E-3F7C-4F26-B88A-C13027EA9C67}" type="parTrans" cxnId="{8784F321-DFFE-4FB2-A298-5775B3A40BDE}">
      <dgm:prSet/>
      <dgm:spPr/>
      <dgm:t>
        <a:bodyPr/>
        <a:lstStyle/>
        <a:p>
          <a:endParaRPr lang="en-US"/>
        </a:p>
      </dgm:t>
    </dgm:pt>
    <dgm:pt modelId="{08CC73DD-E8D5-4586-B42F-491A055319DC}" type="sibTrans" cxnId="{8784F321-DFFE-4FB2-A298-5775B3A40BDE}">
      <dgm:prSet/>
      <dgm:spPr/>
      <dgm:t>
        <a:bodyPr/>
        <a:lstStyle/>
        <a:p>
          <a:endParaRPr lang="en-US"/>
        </a:p>
      </dgm:t>
    </dgm:pt>
    <dgm:pt modelId="{C8D1D2DB-1FCE-4DC5-B2B9-8B1DC50F620A}">
      <dgm:prSet/>
      <dgm:spPr/>
      <dgm:t>
        <a:bodyPr/>
        <a:lstStyle/>
        <a:p>
          <a:r>
            <a:rPr lang="en-US">
              <a:latin typeface="Source Sans Pro"/>
              <a:ea typeface="Source Sans Pro"/>
            </a:rPr>
            <a:t>System Verilog Constraints.</a:t>
          </a:r>
        </a:p>
      </dgm:t>
    </dgm:pt>
    <dgm:pt modelId="{F902D28F-FD49-4512-9C50-2C6B26F90229}" type="parTrans" cxnId="{E35C6699-A788-436A-A4A0-09662C682D5A}">
      <dgm:prSet/>
      <dgm:spPr/>
      <dgm:t>
        <a:bodyPr/>
        <a:lstStyle/>
        <a:p>
          <a:endParaRPr lang="en-US"/>
        </a:p>
      </dgm:t>
    </dgm:pt>
    <dgm:pt modelId="{C6561A19-15B7-448C-B4AF-950A9BF1F0D2}" type="sibTrans" cxnId="{E35C6699-A788-436A-A4A0-09662C682D5A}">
      <dgm:prSet/>
      <dgm:spPr/>
      <dgm:t>
        <a:bodyPr/>
        <a:lstStyle/>
        <a:p>
          <a:endParaRPr lang="en-US"/>
        </a:p>
      </dgm:t>
    </dgm:pt>
    <dgm:pt modelId="{0D3DEFA1-B8D6-40C0-81CE-DC5CE3D988E2}">
      <dgm:prSet/>
      <dgm:spPr/>
      <dgm:t>
        <a:bodyPr/>
        <a:lstStyle/>
        <a:p>
          <a:r>
            <a:rPr lang="en-US">
              <a:latin typeface="Source Sans Pro"/>
              <a:ea typeface="Source Sans Pro"/>
            </a:rPr>
            <a:t>Assertions.</a:t>
          </a:r>
        </a:p>
      </dgm:t>
    </dgm:pt>
    <dgm:pt modelId="{3132900C-7CA6-4243-9B01-12D7645962D0}" type="parTrans" cxnId="{EFD4F63B-E5B4-4758-8DE3-798D84B12EF2}">
      <dgm:prSet/>
      <dgm:spPr/>
      <dgm:t>
        <a:bodyPr/>
        <a:lstStyle/>
        <a:p>
          <a:endParaRPr lang="en-US"/>
        </a:p>
      </dgm:t>
    </dgm:pt>
    <dgm:pt modelId="{2F9832CF-C694-4AF8-BCE0-5AA8D07673C7}" type="sibTrans" cxnId="{EFD4F63B-E5B4-4758-8DE3-798D84B12EF2}">
      <dgm:prSet/>
      <dgm:spPr/>
      <dgm:t>
        <a:bodyPr/>
        <a:lstStyle/>
        <a:p>
          <a:endParaRPr lang="en-US"/>
        </a:p>
      </dgm:t>
    </dgm:pt>
    <dgm:pt modelId="{85A42D47-2698-4DB1-A04E-EACA8DEF5F89}">
      <dgm:prSet/>
      <dgm:spPr/>
      <dgm:t>
        <a:bodyPr/>
        <a:lstStyle/>
        <a:p>
          <a:r>
            <a:rPr lang="en-US">
              <a:latin typeface="Source Sans Pro"/>
              <a:ea typeface="Source Sans Pro"/>
            </a:rPr>
            <a:t>Coverage.</a:t>
          </a:r>
        </a:p>
      </dgm:t>
    </dgm:pt>
    <dgm:pt modelId="{C7F71BBF-87E9-4F3B-855C-16C0333C14DC}" type="parTrans" cxnId="{A5244712-79E8-4BD1-81A3-DE084EE4AECD}">
      <dgm:prSet/>
      <dgm:spPr/>
      <dgm:t>
        <a:bodyPr/>
        <a:lstStyle/>
        <a:p>
          <a:endParaRPr lang="en-US"/>
        </a:p>
      </dgm:t>
    </dgm:pt>
    <dgm:pt modelId="{F9B09635-B3B4-43F5-AEB8-178763D80970}" type="sibTrans" cxnId="{A5244712-79E8-4BD1-81A3-DE084EE4AECD}">
      <dgm:prSet/>
      <dgm:spPr/>
      <dgm:t>
        <a:bodyPr/>
        <a:lstStyle/>
        <a:p>
          <a:endParaRPr lang="en-US"/>
        </a:p>
      </dgm:t>
    </dgm:pt>
    <dgm:pt modelId="{0A45A21C-0BE0-4870-BC0D-0D3752450E76}">
      <dgm:prSet/>
      <dgm:spPr/>
      <dgm:t>
        <a:bodyPr/>
        <a:lstStyle/>
        <a:p>
          <a:r>
            <a:rPr lang="en-US">
              <a:latin typeface="Source Sans Pro"/>
              <a:ea typeface="Source Sans Pro"/>
            </a:rPr>
            <a:t>Results.</a:t>
          </a:r>
        </a:p>
      </dgm:t>
    </dgm:pt>
    <dgm:pt modelId="{7583275E-EA70-411A-8CFB-80F1EB6DA1D9}" type="parTrans" cxnId="{45B9126A-2993-415B-BC72-7423481F1007}">
      <dgm:prSet/>
      <dgm:spPr/>
      <dgm:t>
        <a:bodyPr/>
        <a:lstStyle/>
        <a:p>
          <a:endParaRPr lang="en-US"/>
        </a:p>
      </dgm:t>
    </dgm:pt>
    <dgm:pt modelId="{D0E1B0FF-0E84-4EF2-937A-1ABA938AFE95}" type="sibTrans" cxnId="{45B9126A-2993-415B-BC72-7423481F1007}">
      <dgm:prSet/>
      <dgm:spPr/>
      <dgm:t>
        <a:bodyPr/>
        <a:lstStyle/>
        <a:p>
          <a:endParaRPr lang="en-US"/>
        </a:p>
      </dgm:t>
    </dgm:pt>
    <dgm:pt modelId="{466AF92A-40B3-4386-9BDF-FB5235153F24}">
      <dgm:prSet/>
      <dgm:spPr/>
      <dgm:t>
        <a:bodyPr/>
        <a:lstStyle/>
        <a:p>
          <a:r>
            <a:rPr lang="en-US">
              <a:latin typeface="Source Sans Pro"/>
              <a:ea typeface="Source Sans Pro"/>
            </a:rPr>
            <a:t>Conclusion.</a:t>
          </a:r>
        </a:p>
      </dgm:t>
    </dgm:pt>
    <dgm:pt modelId="{CC6B907E-64A9-448B-A39B-6CF45F258E30}" type="parTrans" cxnId="{C5F0CE3B-13EA-4045-9ECA-BC2279E82581}">
      <dgm:prSet/>
      <dgm:spPr/>
      <dgm:t>
        <a:bodyPr/>
        <a:lstStyle/>
        <a:p>
          <a:endParaRPr lang="en-US"/>
        </a:p>
      </dgm:t>
    </dgm:pt>
    <dgm:pt modelId="{1101640D-C883-4DB8-8F72-6B8D73360E24}" type="sibTrans" cxnId="{C5F0CE3B-13EA-4045-9ECA-BC2279E82581}">
      <dgm:prSet/>
      <dgm:spPr/>
      <dgm:t>
        <a:bodyPr/>
        <a:lstStyle/>
        <a:p>
          <a:endParaRPr lang="en-US"/>
        </a:p>
      </dgm:t>
    </dgm:pt>
    <dgm:pt modelId="{F552F71A-109C-4F91-81B3-1B471E9E5CAC}" type="pres">
      <dgm:prSet presAssocID="{9402CCD7-86D5-433B-9D2C-55304965FDF8}" presName="Name0" presStyleCnt="0">
        <dgm:presLayoutVars>
          <dgm:dir/>
          <dgm:resizeHandles val="exact"/>
        </dgm:presLayoutVars>
      </dgm:prSet>
      <dgm:spPr/>
    </dgm:pt>
    <dgm:pt modelId="{410ED6A0-3370-48F1-B068-64606B409B27}" type="pres">
      <dgm:prSet presAssocID="{81D9D42A-607F-467A-B5DD-59DBC3C5FE95}" presName="node" presStyleLbl="node1" presStyleIdx="0" presStyleCnt="12">
        <dgm:presLayoutVars>
          <dgm:bulletEnabled val="1"/>
        </dgm:presLayoutVars>
      </dgm:prSet>
      <dgm:spPr/>
    </dgm:pt>
    <dgm:pt modelId="{293F8A41-48CD-4723-B6E4-F6C69D7AFB98}" type="pres">
      <dgm:prSet presAssocID="{4C4E38B9-638F-4524-B711-822DF9F4C045}" presName="sibTrans" presStyleLbl="sibTrans1D1" presStyleIdx="0" presStyleCnt="11"/>
      <dgm:spPr/>
    </dgm:pt>
    <dgm:pt modelId="{B99F1603-E22C-4C7B-91F3-6DB830F24202}" type="pres">
      <dgm:prSet presAssocID="{4C4E38B9-638F-4524-B711-822DF9F4C045}" presName="connectorText" presStyleLbl="sibTrans1D1" presStyleIdx="0" presStyleCnt="11"/>
      <dgm:spPr/>
    </dgm:pt>
    <dgm:pt modelId="{E50E061F-87C3-4376-8B5E-841C434C90C7}" type="pres">
      <dgm:prSet presAssocID="{5C9CBC18-4953-41C7-BEA7-174BF04D5A17}" presName="node" presStyleLbl="node1" presStyleIdx="1" presStyleCnt="12">
        <dgm:presLayoutVars>
          <dgm:bulletEnabled val="1"/>
        </dgm:presLayoutVars>
      </dgm:prSet>
      <dgm:spPr/>
    </dgm:pt>
    <dgm:pt modelId="{9896EDB0-9FBB-4611-992B-CF32F5A29A8E}" type="pres">
      <dgm:prSet presAssocID="{8ED65218-2F5F-4545-9165-39FC70B774B9}" presName="sibTrans" presStyleLbl="sibTrans1D1" presStyleIdx="1" presStyleCnt="11"/>
      <dgm:spPr/>
    </dgm:pt>
    <dgm:pt modelId="{9C938036-CC80-4043-B5D9-C542C63259CD}" type="pres">
      <dgm:prSet presAssocID="{8ED65218-2F5F-4545-9165-39FC70B774B9}" presName="connectorText" presStyleLbl="sibTrans1D1" presStyleIdx="1" presStyleCnt="11"/>
      <dgm:spPr/>
    </dgm:pt>
    <dgm:pt modelId="{6C666B23-0E6D-46EE-A0DC-B5E4B036134E}" type="pres">
      <dgm:prSet presAssocID="{7B7FE075-4DDE-40CC-9617-F201EAA8D08A}" presName="node" presStyleLbl="node1" presStyleIdx="2" presStyleCnt="12">
        <dgm:presLayoutVars>
          <dgm:bulletEnabled val="1"/>
        </dgm:presLayoutVars>
      </dgm:prSet>
      <dgm:spPr/>
    </dgm:pt>
    <dgm:pt modelId="{CA3FBBD4-E9A0-497D-9403-9E264D0F3234}" type="pres">
      <dgm:prSet presAssocID="{36A747B6-3044-429B-9E1F-F9030BFE5E1F}" presName="sibTrans" presStyleLbl="sibTrans1D1" presStyleIdx="2" presStyleCnt="11"/>
      <dgm:spPr/>
    </dgm:pt>
    <dgm:pt modelId="{434C7ABE-58E3-4F70-B214-8871473CD5C5}" type="pres">
      <dgm:prSet presAssocID="{36A747B6-3044-429B-9E1F-F9030BFE5E1F}" presName="connectorText" presStyleLbl="sibTrans1D1" presStyleIdx="2" presStyleCnt="11"/>
      <dgm:spPr/>
    </dgm:pt>
    <dgm:pt modelId="{A4D258BE-9A66-4A08-94C9-588A1D23DB03}" type="pres">
      <dgm:prSet presAssocID="{A072BF8E-8FBC-4920-BA8F-75C8E03F1CC3}" presName="node" presStyleLbl="node1" presStyleIdx="3" presStyleCnt="12">
        <dgm:presLayoutVars>
          <dgm:bulletEnabled val="1"/>
        </dgm:presLayoutVars>
      </dgm:prSet>
      <dgm:spPr/>
    </dgm:pt>
    <dgm:pt modelId="{89811FAD-76E9-4794-A389-276DD71938A5}" type="pres">
      <dgm:prSet presAssocID="{9F20C005-0510-4268-9438-C5123D7D3012}" presName="sibTrans" presStyleLbl="sibTrans1D1" presStyleIdx="3" presStyleCnt="11"/>
      <dgm:spPr/>
    </dgm:pt>
    <dgm:pt modelId="{A45AE3D0-BE81-4E70-B550-3BCAA0285DF3}" type="pres">
      <dgm:prSet presAssocID="{9F20C005-0510-4268-9438-C5123D7D3012}" presName="connectorText" presStyleLbl="sibTrans1D1" presStyleIdx="3" presStyleCnt="11"/>
      <dgm:spPr/>
    </dgm:pt>
    <dgm:pt modelId="{0F1F8FF6-2836-4B4B-9E15-1B829D8906C7}" type="pres">
      <dgm:prSet presAssocID="{7418CCF4-E843-4145-83D1-8CD896E1361C}" presName="node" presStyleLbl="node1" presStyleIdx="4" presStyleCnt="12">
        <dgm:presLayoutVars>
          <dgm:bulletEnabled val="1"/>
        </dgm:presLayoutVars>
      </dgm:prSet>
      <dgm:spPr/>
    </dgm:pt>
    <dgm:pt modelId="{5178FF51-6C32-44A1-8FE1-25C9CC39433F}" type="pres">
      <dgm:prSet presAssocID="{DE20F54F-019E-44B0-B34B-4E4A2E5FD5DE}" presName="sibTrans" presStyleLbl="sibTrans1D1" presStyleIdx="4" presStyleCnt="11"/>
      <dgm:spPr/>
    </dgm:pt>
    <dgm:pt modelId="{E99F62B1-AD2A-49BD-9BB0-55A865D9BE43}" type="pres">
      <dgm:prSet presAssocID="{DE20F54F-019E-44B0-B34B-4E4A2E5FD5DE}" presName="connectorText" presStyleLbl="sibTrans1D1" presStyleIdx="4" presStyleCnt="11"/>
      <dgm:spPr/>
    </dgm:pt>
    <dgm:pt modelId="{864132B7-9D05-4479-83CA-E1DAB806B7EB}" type="pres">
      <dgm:prSet presAssocID="{07BA4151-3407-4B41-AAB0-6D421607EFD3}" presName="node" presStyleLbl="node1" presStyleIdx="5" presStyleCnt="12">
        <dgm:presLayoutVars>
          <dgm:bulletEnabled val="1"/>
        </dgm:presLayoutVars>
      </dgm:prSet>
      <dgm:spPr/>
    </dgm:pt>
    <dgm:pt modelId="{1FDEF3C6-2399-4B6A-A359-243ED5A6FE09}" type="pres">
      <dgm:prSet presAssocID="{3BE77EA4-54E8-4EED-AE7E-F4682C55BAD6}" presName="sibTrans" presStyleLbl="sibTrans1D1" presStyleIdx="5" presStyleCnt="11"/>
      <dgm:spPr/>
    </dgm:pt>
    <dgm:pt modelId="{D8064176-E5A2-4B23-9309-B21FC0AB5419}" type="pres">
      <dgm:prSet presAssocID="{3BE77EA4-54E8-4EED-AE7E-F4682C55BAD6}" presName="connectorText" presStyleLbl="sibTrans1D1" presStyleIdx="5" presStyleCnt="11"/>
      <dgm:spPr/>
    </dgm:pt>
    <dgm:pt modelId="{D8861903-EF91-41D3-BE60-F7A17F268DD2}" type="pres">
      <dgm:prSet presAssocID="{C3B7A6DF-8B1B-4BA5-A5E1-2E9EE1F11988}" presName="node" presStyleLbl="node1" presStyleIdx="6" presStyleCnt="12">
        <dgm:presLayoutVars>
          <dgm:bulletEnabled val="1"/>
        </dgm:presLayoutVars>
      </dgm:prSet>
      <dgm:spPr/>
    </dgm:pt>
    <dgm:pt modelId="{4A19F5EE-DA98-4FEA-B3CB-B74E2B51712C}" type="pres">
      <dgm:prSet presAssocID="{08CC73DD-E8D5-4586-B42F-491A055319DC}" presName="sibTrans" presStyleLbl="sibTrans1D1" presStyleIdx="6" presStyleCnt="11"/>
      <dgm:spPr/>
    </dgm:pt>
    <dgm:pt modelId="{CD28EDBB-36C4-4889-9639-EC58264594AE}" type="pres">
      <dgm:prSet presAssocID="{08CC73DD-E8D5-4586-B42F-491A055319DC}" presName="connectorText" presStyleLbl="sibTrans1D1" presStyleIdx="6" presStyleCnt="11"/>
      <dgm:spPr/>
    </dgm:pt>
    <dgm:pt modelId="{B712AA02-F284-4EF0-BE9F-8784B1608647}" type="pres">
      <dgm:prSet presAssocID="{C8D1D2DB-1FCE-4DC5-B2B9-8B1DC50F620A}" presName="node" presStyleLbl="node1" presStyleIdx="7" presStyleCnt="12">
        <dgm:presLayoutVars>
          <dgm:bulletEnabled val="1"/>
        </dgm:presLayoutVars>
      </dgm:prSet>
      <dgm:spPr/>
    </dgm:pt>
    <dgm:pt modelId="{8B17520B-3A52-4B4E-9989-027E691B59C1}" type="pres">
      <dgm:prSet presAssocID="{C6561A19-15B7-448C-B4AF-950A9BF1F0D2}" presName="sibTrans" presStyleLbl="sibTrans1D1" presStyleIdx="7" presStyleCnt="11"/>
      <dgm:spPr/>
    </dgm:pt>
    <dgm:pt modelId="{723C6AD7-59AF-4A72-9945-F34535AC9D6E}" type="pres">
      <dgm:prSet presAssocID="{C6561A19-15B7-448C-B4AF-950A9BF1F0D2}" presName="connectorText" presStyleLbl="sibTrans1D1" presStyleIdx="7" presStyleCnt="11"/>
      <dgm:spPr/>
    </dgm:pt>
    <dgm:pt modelId="{58CB31A0-E9CD-4E2D-9AB9-BABF80D8A57D}" type="pres">
      <dgm:prSet presAssocID="{0D3DEFA1-B8D6-40C0-81CE-DC5CE3D988E2}" presName="node" presStyleLbl="node1" presStyleIdx="8" presStyleCnt="12">
        <dgm:presLayoutVars>
          <dgm:bulletEnabled val="1"/>
        </dgm:presLayoutVars>
      </dgm:prSet>
      <dgm:spPr/>
    </dgm:pt>
    <dgm:pt modelId="{2AB0949A-BDD3-4287-AB53-415D9849B17C}" type="pres">
      <dgm:prSet presAssocID="{2F9832CF-C694-4AF8-BCE0-5AA8D07673C7}" presName="sibTrans" presStyleLbl="sibTrans1D1" presStyleIdx="8" presStyleCnt="11"/>
      <dgm:spPr/>
    </dgm:pt>
    <dgm:pt modelId="{6F60305A-9B3C-4B23-B72D-C9E0133D27E9}" type="pres">
      <dgm:prSet presAssocID="{2F9832CF-C694-4AF8-BCE0-5AA8D07673C7}" presName="connectorText" presStyleLbl="sibTrans1D1" presStyleIdx="8" presStyleCnt="11"/>
      <dgm:spPr/>
    </dgm:pt>
    <dgm:pt modelId="{21AEBE2A-0F14-4BAF-BDA4-6733111478BE}" type="pres">
      <dgm:prSet presAssocID="{85A42D47-2698-4DB1-A04E-EACA8DEF5F89}" presName="node" presStyleLbl="node1" presStyleIdx="9" presStyleCnt="12">
        <dgm:presLayoutVars>
          <dgm:bulletEnabled val="1"/>
        </dgm:presLayoutVars>
      </dgm:prSet>
      <dgm:spPr/>
    </dgm:pt>
    <dgm:pt modelId="{C2C28B86-73BB-4B98-810C-75ABB0D78A6A}" type="pres">
      <dgm:prSet presAssocID="{F9B09635-B3B4-43F5-AEB8-178763D80970}" presName="sibTrans" presStyleLbl="sibTrans1D1" presStyleIdx="9" presStyleCnt="11"/>
      <dgm:spPr/>
    </dgm:pt>
    <dgm:pt modelId="{7028B9CB-4071-4789-B5A0-B9BBC589EC32}" type="pres">
      <dgm:prSet presAssocID="{F9B09635-B3B4-43F5-AEB8-178763D80970}" presName="connectorText" presStyleLbl="sibTrans1D1" presStyleIdx="9" presStyleCnt="11"/>
      <dgm:spPr/>
    </dgm:pt>
    <dgm:pt modelId="{C6058287-EE7A-473F-A3E3-53CB0D3D75A0}" type="pres">
      <dgm:prSet presAssocID="{0A45A21C-0BE0-4870-BC0D-0D3752450E76}" presName="node" presStyleLbl="node1" presStyleIdx="10" presStyleCnt="12">
        <dgm:presLayoutVars>
          <dgm:bulletEnabled val="1"/>
        </dgm:presLayoutVars>
      </dgm:prSet>
      <dgm:spPr/>
    </dgm:pt>
    <dgm:pt modelId="{3FE64EA4-E822-4DE8-A875-944D5581B272}" type="pres">
      <dgm:prSet presAssocID="{D0E1B0FF-0E84-4EF2-937A-1ABA938AFE95}" presName="sibTrans" presStyleLbl="sibTrans1D1" presStyleIdx="10" presStyleCnt="11"/>
      <dgm:spPr/>
    </dgm:pt>
    <dgm:pt modelId="{55EFF02F-ABF8-4F21-8401-CF8997322D81}" type="pres">
      <dgm:prSet presAssocID="{D0E1B0FF-0E84-4EF2-937A-1ABA938AFE95}" presName="connectorText" presStyleLbl="sibTrans1D1" presStyleIdx="10" presStyleCnt="11"/>
      <dgm:spPr/>
    </dgm:pt>
    <dgm:pt modelId="{61335D59-B31B-40E2-A16B-4D2E662914D2}" type="pres">
      <dgm:prSet presAssocID="{466AF92A-40B3-4386-9BDF-FB5235153F24}" presName="node" presStyleLbl="node1" presStyleIdx="11" presStyleCnt="12">
        <dgm:presLayoutVars>
          <dgm:bulletEnabled val="1"/>
        </dgm:presLayoutVars>
      </dgm:prSet>
      <dgm:spPr/>
    </dgm:pt>
  </dgm:ptLst>
  <dgm:cxnLst>
    <dgm:cxn modelId="{1CAF2401-371D-4A56-94A8-DBA6DC3AB035}" type="presOf" srcId="{3BE77EA4-54E8-4EED-AE7E-F4682C55BAD6}" destId="{D8064176-E5A2-4B23-9309-B21FC0AB5419}" srcOrd="1" destOrd="0" presId="urn:microsoft.com/office/officeart/2016/7/layout/RepeatingBendingProcessNew"/>
    <dgm:cxn modelId="{52ADAA0E-52EB-4CC5-8C42-59F4EF1877FC}" type="presOf" srcId="{C6561A19-15B7-448C-B4AF-950A9BF1F0D2}" destId="{723C6AD7-59AF-4A72-9945-F34535AC9D6E}" srcOrd="1" destOrd="0" presId="urn:microsoft.com/office/officeart/2016/7/layout/RepeatingBendingProcessNew"/>
    <dgm:cxn modelId="{A5244712-79E8-4BD1-81A3-DE084EE4AECD}" srcId="{9402CCD7-86D5-433B-9D2C-55304965FDF8}" destId="{85A42D47-2698-4DB1-A04E-EACA8DEF5F89}" srcOrd="9" destOrd="0" parTransId="{C7F71BBF-87E9-4F3B-855C-16C0333C14DC}" sibTransId="{F9B09635-B3B4-43F5-AEB8-178763D80970}"/>
    <dgm:cxn modelId="{DE131515-A6C3-48EB-8126-ACFAE276C9F4}" srcId="{9402CCD7-86D5-433B-9D2C-55304965FDF8}" destId="{7B7FE075-4DDE-40CC-9617-F201EAA8D08A}" srcOrd="2" destOrd="0" parTransId="{F692DE76-F347-46B8-A0DF-8B814FE05B3A}" sibTransId="{36A747B6-3044-429B-9E1F-F9030BFE5E1F}"/>
    <dgm:cxn modelId="{F5F53018-00B4-40C8-A14B-B027E07ACAFF}" srcId="{9402CCD7-86D5-433B-9D2C-55304965FDF8}" destId="{81D9D42A-607F-467A-B5DD-59DBC3C5FE95}" srcOrd="0" destOrd="0" parTransId="{35E330FD-BC53-4994-85FF-49849D32F8C3}" sibTransId="{4C4E38B9-638F-4524-B711-822DF9F4C045}"/>
    <dgm:cxn modelId="{FA32301C-69C3-4BCF-A317-1EFEF2196B5C}" srcId="{9402CCD7-86D5-433B-9D2C-55304965FDF8}" destId="{07BA4151-3407-4B41-AAB0-6D421607EFD3}" srcOrd="5" destOrd="0" parTransId="{AB0C142A-4C70-43C0-9504-349A8E8D7C9E}" sibTransId="{3BE77EA4-54E8-4EED-AE7E-F4682C55BAD6}"/>
    <dgm:cxn modelId="{8784F321-DFFE-4FB2-A298-5775B3A40BDE}" srcId="{9402CCD7-86D5-433B-9D2C-55304965FDF8}" destId="{C3B7A6DF-8B1B-4BA5-A5E1-2E9EE1F11988}" srcOrd="6" destOrd="0" parTransId="{A7E6933E-3F7C-4F26-B88A-C13027EA9C67}" sibTransId="{08CC73DD-E8D5-4586-B42F-491A055319DC}"/>
    <dgm:cxn modelId="{C9471129-D910-416A-97B6-445FE009F51E}" type="presOf" srcId="{F9B09635-B3B4-43F5-AEB8-178763D80970}" destId="{C2C28B86-73BB-4B98-810C-75ABB0D78A6A}" srcOrd="0" destOrd="0" presId="urn:microsoft.com/office/officeart/2016/7/layout/RepeatingBendingProcessNew"/>
    <dgm:cxn modelId="{2C7F7C2A-586D-4437-B3F6-DA1C93806B98}" type="presOf" srcId="{C6561A19-15B7-448C-B4AF-950A9BF1F0D2}" destId="{8B17520B-3A52-4B4E-9989-027E691B59C1}" srcOrd="0" destOrd="0" presId="urn:microsoft.com/office/officeart/2016/7/layout/RepeatingBendingProcessNew"/>
    <dgm:cxn modelId="{F060AC33-AFA4-4204-8033-02B5F44CCC5E}" type="presOf" srcId="{7418CCF4-E843-4145-83D1-8CD896E1361C}" destId="{0F1F8FF6-2836-4B4B-9E15-1B829D8906C7}" srcOrd="0" destOrd="0" presId="urn:microsoft.com/office/officeart/2016/7/layout/RepeatingBendingProcessNew"/>
    <dgm:cxn modelId="{8A94C635-8086-414B-9848-7009FC93B874}" type="presOf" srcId="{07BA4151-3407-4B41-AAB0-6D421607EFD3}" destId="{864132B7-9D05-4479-83CA-E1DAB806B7EB}" srcOrd="0" destOrd="0" presId="urn:microsoft.com/office/officeart/2016/7/layout/RepeatingBendingProcessNew"/>
    <dgm:cxn modelId="{6F935539-E557-41D2-A8D5-F6A4CA37999C}" type="presOf" srcId="{A072BF8E-8FBC-4920-BA8F-75C8E03F1CC3}" destId="{A4D258BE-9A66-4A08-94C9-588A1D23DB03}" srcOrd="0" destOrd="0" presId="urn:microsoft.com/office/officeart/2016/7/layout/RepeatingBendingProcessNew"/>
    <dgm:cxn modelId="{C5F0CE3B-13EA-4045-9ECA-BC2279E82581}" srcId="{9402CCD7-86D5-433B-9D2C-55304965FDF8}" destId="{466AF92A-40B3-4386-9BDF-FB5235153F24}" srcOrd="11" destOrd="0" parTransId="{CC6B907E-64A9-448B-A39B-6CF45F258E30}" sibTransId="{1101640D-C883-4DB8-8F72-6B8D73360E24}"/>
    <dgm:cxn modelId="{EFD4F63B-E5B4-4758-8DE3-798D84B12EF2}" srcId="{9402CCD7-86D5-433B-9D2C-55304965FDF8}" destId="{0D3DEFA1-B8D6-40C0-81CE-DC5CE3D988E2}" srcOrd="8" destOrd="0" parTransId="{3132900C-7CA6-4243-9B01-12D7645962D0}" sibTransId="{2F9832CF-C694-4AF8-BCE0-5AA8D07673C7}"/>
    <dgm:cxn modelId="{28343262-8115-477F-B7C8-03208879F6C1}" type="presOf" srcId="{9F20C005-0510-4268-9438-C5123D7D3012}" destId="{89811FAD-76E9-4794-A389-276DD71938A5}" srcOrd="0" destOrd="0" presId="urn:microsoft.com/office/officeart/2016/7/layout/RepeatingBendingProcessNew"/>
    <dgm:cxn modelId="{206F2343-FBEC-4541-92F2-B46695421DD8}" type="presOf" srcId="{0D3DEFA1-B8D6-40C0-81CE-DC5CE3D988E2}" destId="{58CB31A0-E9CD-4E2D-9AB9-BABF80D8A57D}" srcOrd="0" destOrd="0" presId="urn:microsoft.com/office/officeart/2016/7/layout/RepeatingBendingProcessNew"/>
    <dgm:cxn modelId="{E6490544-DFDC-465B-9542-74A81CC04155}" type="presOf" srcId="{F9B09635-B3B4-43F5-AEB8-178763D80970}" destId="{7028B9CB-4071-4789-B5A0-B9BBC589EC32}" srcOrd="1" destOrd="0" presId="urn:microsoft.com/office/officeart/2016/7/layout/RepeatingBendingProcessNew"/>
    <dgm:cxn modelId="{B6E59367-0CAF-453D-BECE-00B2D2FBA069}" type="presOf" srcId="{2F9832CF-C694-4AF8-BCE0-5AA8D07673C7}" destId="{6F60305A-9B3C-4B23-B72D-C9E0133D27E9}" srcOrd="1" destOrd="0" presId="urn:microsoft.com/office/officeart/2016/7/layout/RepeatingBendingProcessNew"/>
    <dgm:cxn modelId="{E5954648-0F8E-40E1-99E6-D89EC815EFD2}" type="presOf" srcId="{C3B7A6DF-8B1B-4BA5-A5E1-2E9EE1F11988}" destId="{D8861903-EF91-41D3-BE60-F7A17F268DD2}" srcOrd="0" destOrd="0" presId="urn:microsoft.com/office/officeart/2016/7/layout/RepeatingBendingProcessNew"/>
    <dgm:cxn modelId="{45B9126A-2993-415B-BC72-7423481F1007}" srcId="{9402CCD7-86D5-433B-9D2C-55304965FDF8}" destId="{0A45A21C-0BE0-4870-BC0D-0D3752450E76}" srcOrd="10" destOrd="0" parTransId="{7583275E-EA70-411A-8CFB-80F1EB6DA1D9}" sibTransId="{D0E1B0FF-0E84-4EF2-937A-1ABA938AFE95}"/>
    <dgm:cxn modelId="{3B56194C-1F0D-4041-BA04-3D13B9378092}" type="presOf" srcId="{08CC73DD-E8D5-4586-B42F-491A055319DC}" destId="{4A19F5EE-DA98-4FEA-B3CB-B74E2B51712C}" srcOrd="0" destOrd="0" presId="urn:microsoft.com/office/officeart/2016/7/layout/RepeatingBendingProcessNew"/>
    <dgm:cxn modelId="{A48F6F79-12A2-49EB-8AD4-24C3DB7D8E81}" type="presOf" srcId="{85A42D47-2698-4DB1-A04E-EACA8DEF5F89}" destId="{21AEBE2A-0F14-4BAF-BDA4-6733111478BE}" srcOrd="0" destOrd="0" presId="urn:microsoft.com/office/officeart/2016/7/layout/RepeatingBendingProcessNew"/>
    <dgm:cxn modelId="{1D5A877B-04D8-460C-A59C-A462F9D5CB7A}" type="presOf" srcId="{2F9832CF-C694-4AF8-BCE0-5AA8D07673C7}" destId="{2AB0949A-BDD3-4287-AB53-415D9849B17C}" srcOrd="0" destOrd="0" presId="urn:microsoft.com/office/officeart/2016/7/layout/RepeatingBendingProcessNew"/>
    <dgm:cxn modelId="{BBC59A7D-2232-4795-B28B-7C28B9AF1FFE}" type="presOf" srcId="{8ED65218-2F5F-4545-9165-39FC70B774B9}" destId="{9896EDB0-9FBB-4611-992B-CF32F5A29A8E}" srcOrd="0" destOrd="0" presId="urn:microsoft.com/office/officeart/2016/7/layout/RepeatingBendingProcessNew"/>
    <dgm:cxn modelId="{68825889-62EC-4831-A0CA-3FA3AD1FE269}" type="presOf" srcId="{D0E1B0FF-0E84-4EF2-937A-1ABA938AFE95}" destId="{55EFF02F-ABF8-4F21-8401-CF8997322D81}" srcOrd="1" destOrd="0" presId="urn:microsoft.com/office/officeart/2016/7/layout/RepeatingBendingProcessNew"/>
    <dgm:cxn modelId="{B9AA1F8F-E507-435D-8FF7-E054785F814B}" type="presOf" srcId="{9402CCD7-86D5-433B-9D2C-55304965FDF8}" destId="{F552F71A-109C-4F91-81B3-1B471E9E5CAC}" srcOrd="0" destOrd="0" presId="urn:microsoft.com/office/officeart/2016/7/layout/RepeatingBendingProcessNew"/>
    <dgm:cxn modelId="{E35C6699-A788-436A-A4A0-09662C682D5A}" srcId="{9402CCD7-86D5-433B-9D2C-55304965FDF8}" destId="{C8D1D2DB-1FCE-4DC5-B2B9-8B1DC50F620A}" srcOrd="7" destOrd="0" parTransId="{F902D28F-FD49-4512-9C50-2C6B26F90229}" sibTransId="{C6561A19-15B7-448C-B4AF-950A9BF1F0D2}"/>
    <dgm:cxn modelId="{3AED899B-91DD-420F-AA07-0796BC064A3F}" srcId="{9402CCD7-86D5-433B-9D2C-55304965FDF8}" destId="{5C9CBC18-4953-41C7-BEA7-174BF04D5A17}" srcOrd="1" destOrd="0" parTransId="{CB520841-342D-4637-8988-6A7CADA1128D}" sibTransId="{8ED65218-2F5F-4545-9165-39FC70B774B9}"/>
    <dgm:cxn modelId="{F374D19C-6D48-4C3B-8906-BE433214BB89}" srcId="{9402CCD7-86D5-433B-9D2C-55304965FDF8}" destId="{7418CCF4-E843-4145-83D1-8CD896E1361C}" srcOrd="4" destOrd="0" parTransId="{A28A9239-47DD-43D4-AA17-C6770A339E8F}" sibTransId="{DE20F54F-019E-44B0-B34B-4E4A2E5FD5DE}"/>
    <dgm:cxn modelId="{E3069C9F-2D9B-456B-ADA7-E329195D0F99}" type="presOf" srcId="{36A747B6-3044-429B-9E1F-F9030BFE5E1F}" destId="{434C7ABE-58E3-4F70-B214-8871473CD5C5}" srcOrd="1" destOrd="0" presId="urn:microsoft.com/office/officeart/2016/7/layout/RepeatingBendingProcessNew"/>
    <dgm:cxn modelId="{B15813AB-76B0-4AF6-BAFB-9F86618FFF0A}" type="presOf" srcId="{4C4E38B9-638F-4524-B711-822DF9F4C045}" destId="{B99F1603-E22C-4C7B-91F3-6DB830F24202}" srcOrd="1" destOrd="0" presId="urn:microsoft.com/office/officeart/2016/7/layout/RepeatingBendingProcessNew"/>
    <dgm:cxn modelId="{923A37AB-E5B0-4D5A-9A12-0530FF44AE27}" type="presOf" srcId="{8ED65218-2F5F-4545-9165-39FC70B774B9}" destId="{9C938036-CC80-4043-B5D9-C542C63259CD}" srcOrd="1" destOrd="0" presId="urn:microsoft.com/office/officeart/2016/7/layout/RepeatingBendingProcessNew"/>
    <dgm:cxn modelId="{3B6E9CB2-9220-4FA2-878D-77BE248C4C1A}" type="presOf" srcId="{81D9D42A-607F-467A-B5DD-59DBC3C5FE95}" destId="{410ED6A0-3370-48F1-B068-64606B409B27}" srcOrd="0" destOrd="0" presId="urn:microsoft.com/office/officeart/2016/7/layout/RepeatingBendingProcessNew"/>
    <dgm:cxn modelId="{E41A18C4-9A03-4C01-AC81-AB582F6F0287}" type="presOf" srcId="{7B7FE075-4DDE-40CC-9617-F201EAA8D08A}" destId="{6C666B23-0E6D-46EE-A0DC-B5E4B036134E}" srcOrd="0" destOrd="0" presId="urn:microsoft.com/office/officeart/2016/7/layout/RepeatingBendingProcessNew"/>
    <dgm:cxn modelId="{AED5C6CE-CB7F-4532-80ED-1232933BD26D}" type="presOf" srcId="{0A45A21C-0BE0-4870-BC0D-0D3752450E76}" destId="{C6058287-EE7A-473F-A3E3-53CB0D3D75A0}" srcOrd="0" destOrd="0" presId="urn:microsoft.com/office/officeart/2016/7/layout/RepeatingBendingProcessNew"/>
    <dgm:cxn modelId="{547D2BD0-8654-4626-A93D-6482428450C7}" type="presOf" srcId="{9F20C005-0510-4268-9438-C5123D7D3012}" destId="{A45AE3D0-BE81-4E70-B550-3BCAA0285DF3}" srcOrd="1" destOrd="0" presId="urn:microsoft.com/office/officeart/2016/7/layout/RepeatingBendingProcessNew"/>
    <dgm:cxn modelId="{0D9317D3-C29C-41D0-A568-F751E29D8FC1}" type="presOf" srcId="{3BE77EA4-54E8-4EED-AE7E-F4682C55BAD6}" destId="{1FDEF3C6-2399-4B6A-A359-243ED5A6FE09}" srcOrd="0" destOrd="0" presId="urn:microsoft.com/office/officeart/2016/7/layout/RepeatingBendingProcessNew"/>
    <dgm:cxn modelId="{182B81D4-6BBE-4717-BFB5-B1E81E09D33D}" type="presOf" srcId="{C8D1D2DB-1FCE-4DC5-B2B9-8B1DC50F620A}" destId="{B712AA02-F284-4EF0-BE9F-8784B1608647}" srcOrd="0" destOrd="0" presId="urn:microsoft.com/office/officeart/2016/7/layout/RepeatingBendingProcessNew"/>
    <dgm:cxn modelId="{970A64D6-CE9E-4391-B277-EEE0D3B0E4B5}" type="presOf" srcId="{DE20F54F-019E-44B0-B34B-4E4A2E5FD5DE}" destId="{E99F62B1-AD2A-49BD-9BB0-55A865D9BE43}" srcOrd="1" destOrd="0" presId="urn:microsoft.com/office/officeart/2016/7/layout/RepeatingBendingProcessNew"/>
    <dgm:cxn modelId="{D0E4DED7-4045-4947-8C02-D91D9768AB59}" type="presOf" srcId="{4C4E38B9-638F-4524-B711-822DF9F4C045}" destId="{293F8A41-48CD-4723-B6E4-F6C69D7AFB98}" srcOrd="0" destOrd="0" presId="urn:microsoft.com/office/officeart/2016/7/layout/RepeatingBendingProcessNew"/>
    <dgm:cxn modelId="{F6F962D9-9A2D-4525-A3CB-EB7D76B2AD7C}" type="presOf" srcId="{5C9CBC18-4953-41C7-BEA7-174BF04D5A17}" destId="{E50E061F-87C3-4376-8B5E-841C434C90C7}" srcOrd="0" destOrd="0" presId="urn:microsoft.com/office/officeart/2016/7/layout/RepeatingBendingProcessNew"/>
    <dgm:cxn modelId="{245769DA-BF1F-482E-9A13-B5D27C0449D1}" type="presOf" srcId="{466AF92A-40B3-4386-9BDF-FB5235153F24}" destId="{61335D59-B31B-40E2-A16B-4D2E662914D2}" srcOrd="0" destOrd="0" presId="urn:microsoft.com/office/officeart/2016/7/layout/RepeatingBendingProcessNew"/>
    <dgm:cxn modelId="{0B95AEDA-B451-4482-9A98-B05A2C1EDA81}" srcId="{9402CCD7-86D5-433B-9D2C-55304965FDF8}" destId="{A072BF8E-8FBC-4920-BA8F-75C8E03F1CC3}" srcOrd="3" destOrd="0" parTransId="{4B39458C-2E01-4404-8B49-451DA6ED1F1C}" sibTransId="{9F20C005-0510-4268-9438-C5123D7D3012}"/>
    <dgm:cxn modelId="{380CFEE4-CFD5-4B25-908A-EE4FC9E17D49}" type="presOf" srcId="{D0E1B0FF-0E84-4EF2-937A-1ABA938AFE95}" destId="{3FE64EA4-E822-4DE8-A875-944D5581B272}" srcOrd="0" destOrd="0" presId="urn:microsoft.com/office/officeart/2016/7/layout/RepeatingBendingProcessNew"/>
    <dgm:cxn modelId="{2B30E3EE-0ED7-469B-962F-C5615AAE3974}" type="presOf" srcId="{DE20F54F-019E-44B0-B34B-4E4A2E5FD5DE}" destId="{5178FF51-6C32-44A1-8FE1-25C9CC39433F}" srcOrd="0" destOrd="0" presId="urn:microsoft.com/office/officeart/2016/7/layout/RepeatingBendingProcessNew"/>
    <dgm:cxn modelId="{3DD1F4F7-15FF-4D51-9CCA-4386AE9B2BCD}" type="presOf" srcId="{36A747B6-3044-429B-9E1F-F9030BFE5E1F}" destId="{CA3FBBD4-E9A0-497D-9403-9E264D0F3234}" srcOrd="0" destOrd="0" presId="urn:microsoft.com/office/officeart/2016/7/layout/RepeatingBendingProcessNew"/>
    <dgm:cxn modelId="{CE6F95FA-141D-41E7-A145-7396F0C0D4E5}" type="presOf" srcId="{08CC73DD-E8D5-4586-B42F-491A055319DC}" destId="{CD28EDBB-36C4-4889-9639-EC58264594AE}" srcOrd="1" destOrd="0" presId="urn:microsoft.com/office/officeart/2016/7/layout/RepeatingBendingProcessNew"/>
    <dgm:cxn modelId="{9CC19B22-9CE2-421B-BE1A-5B09DB5C1785}" type="presParOf" srcId="{F552F71A-109C-4F91-81B3-1B471E9E5CAC}" destId="{410ED6A0-3370-48F1-B068-64606B409B27}" srcOrd="0" destOrd="0" presId="urn:microsoft.com/office/officeart/2016/7/layout/RepeatingBendingProcessNew"/>
    <dgm:cxn modelId="{43B1C6D6-E997-47DE-81A6-8F652A29DE80}" type="presParOf" srcId="{F552F71A-109C-4F91-81B3-1B471E9E5CAC}" destId="{293F8A41-48CD-4723-B6E4-F6C69D7AFB98}" srcOrd="1" destOrd="0" presId="urn:microsoft.com/office/officeart/2016/7/layout/RepeatingBendingProcessNew"/>
    <dgm:cxn modelId="{A98211C2-F967-4B6C-8C95-99B2E06FE2F0}" type="presParOf" srcId="{293F8A41-48CD-4723-B6E4-F6C69D7AFB98}" destId="{B99F1603-E22C-4C7B-91F3-6DB830F24202}" srcOrd="0" destOrd="0" presId="urn:microsoft.com/office/officeart/2016/7/layout/RepeatingBendingProcessNew"/>
    <dgm:cxn modelId="{2E03770E-201D-43B4-B83E-A913A3B500BD}" type="presParOf" srcId="{F552F71A-109C-4F91-81B3-1B471E9E5CAC}" destId="{E50E061F-87C3-4376-8B5E-841C434C90C7}" srcOrd="2" destOrd="0" presId="urn:microsoft.com/office/officeart/2016/7/layout/RepeatingBendingProcessNew"/>
    <dgm:cxn modelId="{17064632-180A-49E4-896A-8564E7DB2110}" type="presParOf" srcId="{F552F71A-109C-4F91-81B3-1B471E9E5CAC}" destId="{9896EDB0-9FBB-4611-992B-CF32F5A29A8E}" srcOrd="3" destOrd="0" presId="urn:microsoft.com/office/officeart/2016/7/layout/RepeatingBendingProcessNew"/>
    <dgm:cxn modelId="{712A0C40-CDF2-434C-BF10-786AE8122373}" type="presParOf" srcId="{9896EDB0-9FBB-4611-992B-CF32F5A29A8E}" destId="{9C938036-CC80-4043-B5D9-C542C63259CD}" srcOrd="0" destOrd="0" presId="urn:microsoft.com/office/officeart/2016/7/layout/RepeatingBendingProcessNew"/>
    <dgm:cxn modelId="{CA17DD6F-0F1B-4DEC-8BF3-FBBB3E9B2C78}" type="presParOf" srcId="{F552F71A-109C-4F91-81B3-1B471E9E5CAC}" destId="{6C666B23-0E6D-46EE-A0DC-B5E4B036134E}" srcOrd="4" destOrd="0" presId="urn:microsoft.com/office/officeart/2016/7/layout/RepeatingBendingProcessNew"/>
    <dgm:cxn modelId="{904E8CE7-6B02-4952-9E42-034B648D2D2C}" type="presParOf" srcId="{F552F71A-109C-4F91-81B3-1B471E9E5CAC}" destId="{CA3FBBD4-E9A0-497D-9403-9E264D0F3234}" srcOrd="5" destOrd="0" presId="urn:microsoft.com/office/officeart/2016/7/layout/RepeatingBendingProcessNew"/>
    <dgm:cxn modelId="{644FF44C-F507-4750-A459-90BCBA489572}" type="presParOf" srcId="{CA3FBBD4-E9A0-497D-9403-9E264D0F3234}" destId="{434C7ABE-58E3-4F70-B214-8871473CD5C5}" srcOrd="0" destOrd="0" presId="urn:microsoft.com/office/officeart/2016/7/layout/RepeatingBendingProcessNew"/>
    <dgm:cxn modelId="{8CF655CC-E792-4EA7-8A72-4A6725B6725C}" type="presParOf" srcId="{F552F71A-109C-4F91-81B3-1B471E9E5CAC}" destId="{A4D258BE-9A66-4A08-94C9-588A1D23DB03}" srcOrd="6" destOrd="0" presId="urn:microsoft.com/office/officeart/2016/7/layout/RepeatingBendingProcessNew"/>
    <dgm:cxn modelId="{4AA302A4-99C0-4C04-AE81-2E875235A470}" type="presParOf" srcId="{F552F71A-109C-4F91-81B3-1B471E9E5CAC}" destId="{89811FAD-76E9-4794-A389-276DD71938A5}" srcOrd="7" destOrd="0" presId="urn:microsoft.com/office/officeart/2016/7/layout/RepeatingBendingProcessNew"/>
    <dgm:cxn modelId="{ADAE1A8B-6728-4025-B820-4E598DA62D26}" type="presParOf" srcId="{89811FAD-76E9-4794-A389-276DD71938A5}" destId="{A45AE3D0-BE81-4E70-B550-3BCAA0285DF3}" srcOrd="0" destOrd="0" presId="urn:microsoft.com/office/officeart/2016/7/layout/RepeatingBendingProcessNew"/>
    <dgm:cxn modelId="{01ED6799-060B-4AE5-992F-3A82DA8890FD}" type="presParOf" srcId="{F552F71A-109C-4F91-81B3-1B471E9E5CAC}" destId="{0F1F8FF6-2836-4B4B-9E15-1B829D8906C7}" srcOrd="8" destOrd="0" presId="urn:microsoft.com/office/officeart/2016/7/layout/RepeatingBendingProcessNew"/>
    <dgm:cxn modelId="{BF357A16-533E-4427-82AD-1823D6FAB93B}" type="presParOf" srcId="{F552F71A-109C-4F91-81B3-1B471E9E5CAC}" destId="{5178FF51-6C32-44A1-8FE1-25C9CC39433F}" srcOrd="9" destOrd="0" presId="urn:microsoft.com/office/officeart/2016/7/layout/RepeatingBendingProcessNew"/>
    <dgm:cxn modelId="{BCECCD69-8A7C-4587-BE21-5252D72D9455}" type="presParOf" srcId="{5178FF51-6C32-44A1-8FE1-25C9CC39433F}" destId="{E99F62B1-AD2A-49BD-9BB0-55A865D9BE43}" srcOrd="0" destOrd="0" presId="urn:microsoft.com/office/officeart/2016/7/layout/RepeatingBendingProcessNew"/>
    <dgm:cxn modelId="{6969F531-F53F-4A4E-9DE1-7342C5147A2C}" type="presParOf" srcId="{F552F71A-109C-4F91-81B3-1B471E9E5CAC}" destId="{864132B7-9D05-4479-83CA-E1DAB806B7EB}" srcOrd="10" destOrd="0" presId="urn:microsoft.com/office/officeart/2016/7/layout/RepeatingBendingProcessNew"/>
    <dgm:cxn modelId="{FD52BB11-E0B5-4752-A120-B198C725852F}" type="presParOf" srcId="{F552F71A-109C-4F91-81B3-1B471E9E5CAC}" destId="{1FDEF3C6-2399-4B6A-A359-243ED5A6FE09}" srcOrd="11" destOrd="0" presId="urn:microsoft.com/office/officeart/2016/7/layout/RepeatingBendingProcessNew"/>
    <dgm:cxn modelId="{FBC88DAC-C404-4E85-94BC-C1A25FEAF3C2}" type="presParOf" srcId="{1FDEF3C6-2399-4B6A-A359-243ED5A6FE09}" destId="{D8064176-E5A2-4B23-9309-B21FC0AB5419}" srcOrd="0" destOrd="0" presId="urn:microsoft.com/office/officeart/2016/7/layout/RepeatingBendingProcessNew"/>
    <dgm:cxn modelId="{1E8DE898-DA73-4AC5-9919-4D2E4A405EF1}" type="presParOf" srcId="{F552F71A-109C-4F91-81B3-1B471E9E5CAC}" destId="{D8861903-EF91-41D3-BE60-F7A17F268DD2}" srcOrd="12" destOrd="0" presId="urn:microsoft.com/office/officeart/2016/7/layout/RepeatingBendingProcessNew"/>
    <dgm:cxn modelId="{6EA1FAB2-1742-4DE2-B05F-B979476D9D84}" type="presParOf" srcId="{F552F71A-109C-4F91-81B3-1B471E9E5CAC}" destId="{4A19F5EE-DA98-4FEA-B3CB-B74E2B51712C}" srcOrd="13" destOrd="0" presId="urn:microsoft.com/office/officeart/2016/7/layout/RepeatingBendingProcessNew"/>
    <dgm:cxn modelId="{73587FDB-7D05-4AE1-924A-7F8981BFD409}" type="presParOf" srcId="{4A19F5EE-DA98-4FEA-B3CB-B74E2B51712C}" destId="{CD28EDBB-36C4-4889-9639-EC58264594AE}" srcOrd="0" destOrd="0" presId="urn:microsoft.com/office/officeart/2016/7/layout/RepeatingBendingProcessNew"/>
    <dgm:cxn modelId="{B3FF9471-38F4-40A1-91E7-9473FB9C6B60}" type="presParOf" srcId="{F552F71A-109C-4F91-81B3-1B471E9E5CAC}" destId="{B712AA02-F284-4EF0-BE9F-8784B1608647}" srcOrd="14" destOrd="0" presId="urn:microsoft.com/office/officeart/2016/7/layout/RepeatingBendingProcessNew"/>
    <dgm:cxn modelId="{25449480-D6FE-4F71-A9DC-C6BFC4659B0A}" type="presParOf" srcId="{F552F71A-109C-4F91-81B3-1B471E9E5CAC}" destId="{8B17520B-3A52-4B4E-9989-027E691B59C1}" srcOrd="15" destOrd="0" presId="urn:microsoft.com/office/officeart/2016/7/layout/RepeatingBendingProcessNew"/>
    <dgm:cxn modelId="{F6F51709-83C7-4FA1-8365-756ADD6759B2}" type="presParOf" srcId="{8B17520B-3A52-4B4E-9989-027E691B59C1}" destId="{723C6AD7-59AF-4A72-9945-F34535AC9D6E}" srcOrd="0" destOrd="0" presId="urn:microsoft.com/office/officeart/2016/7/layout/RepeatingBendingProcessNew"/>
    <dgm:cxn modelId="{E77C3D28-BEA1-4101-B535-D74DA907240C}" type="presParOf" srcId="{F552F71A-109C-4F91-81B3-1B471E9E5CAC}" destId="{58CB31A0-E9CD-4E2D-9AB9-BABF80D8A57D}" srcOrd="16" destOrd="0" presId="urn:microsoft.com/office/officeart/2016/7/layout/RepeatingBendingProcessNew"/>
    <dgm:cxn modelId="{6056851C-2B3C-4B9D-9616-2034E0AC3903}" type="presParOf" srcId="{F552F71A-109C-4F91-81B3-1B471E9E5CAC}" destId="{2AB0949A-BDD3-4287-AB53-415D9849B17C}" srcOrd="17" destOrd="0" presId="urn:microsoft.com/office/officeart/2016/7/layout/RepeatingBendingProcessNew"/>
    <dgm:cxn modelId="{30DA1CDB-231F-4B6A-B8D7-09BFE86CA21A}" type="presParOf" srcId="{2AB0949A-BDD3-4287-AB53-415D9849B17C}" destId="{6F60305A-9B3C-4B23-B72D-C9E0133D27E9}" srcOrd="0" destOrd="0" presId="urn:microsoft.com/office/officeart/2016/7/layout/RepeatingBendingProcessNew"/>
    <dgm:cxn modelId="{7F097A8C-9FBF-4332-8ABD-6D054263B1DC}" type="presParOf" srcId="{F552F71A-109C-4F91-81B3-1B471E9E5CAC}" destId="{21AEBE2A-0F14-4BAF-BDA4-6733111478BE}" srcOrd="18" destOrd="0" presId="urn:microsoft.com/office/officeart/2016/7/layout/RepeatingBendingProcessNew"/>
    <dgm:cxn modelId="{D9E44D26-7DB7-4B8D-A777-A10D119CD671}" type="presParOf" srcId="{F552F71A-109C-4F91-81B3-1B471E9E5CAC}" destId="{C2C28B86-73BB-4B98-810C-75ABB0D78A6A}" srcOrd="19" destOrd="0" presId="urn:microsoft.com/office/officeart/2016/7/layout/RepeatingBendingProcessNew"/>
    <dgm:cxn modelId="{799EB913-6F88-45FA-9C9A-DEE7F5B18CC0}" type="presParOf" srcId="{C2C28B86-73BB-4B98-810C-75ABB0D78A6A}" destId="{7028B9CB-4071-4789-B5A0-B9BBC589EC32}" srcOrd="0" destOrd="0" presId="urn:microsoft.com/office/officeart/2016/7/layout/RepeatingBendingProcessNew"/>
    <dgm:cxn modelId="{591CCC72-8E68-47A1-B985-DFC0D9FAA706}" type="presParOf" srcId="{F552F71A-109C-4F91-81B3-1B471E9E5CAC}" destId="{C6058287-EE7A-473F-A3E3-53CB0D3D75A0}" srcOrd="20" destOrd="0" presId="urn:microsoft.com/office/officeart/2016/7/layout/RepeatingBendingProcessNew"/>
    <dgm:cxn modelId="{26210F3B-04C4-4186-870B-2BF376C6115C}" type="presParOf" srcId="{F552F71A-109C-4F91-81B3-1B471E9E5CAC}" destId="{3FE64EA4-E822-4DE8-A875-944D5581B272}" srcOrd="21" destOrd="0" presId="urn:microsoft.com/office/officeart/2016/7/layout/RepeatingBendingProcessNew"/>
    <dgm:cxn modelId="{6D9714E3-2ECB-4D2C-AE2F-4F57BF40E778}" type="presParOf" srcId="{3FE64EA4-E822-4DE8-A875-944D5581B272}" destId="{55EFF02F-ABF8-4F21-8401-CF8997322D81}" srcOrd="0" destOrd="0" presId="urn:microsoft.com/office/officeart/2016/7/layout/RepeatingBendingProcessNew"/>
    <dgm:cxn modelId="{4A45610E-FFA3-4757-820E-65399212FFD0}" type="presParOf" srcId="{F552F71A-109C-4F91-81B3-1B471E9E5CAC}" destId="{61335D59-B31B-40E2-A16B-4D2E662914D2}" srcOrd="22" destOrd="0" presId="urn:microsoft.com/office/officeart/2016/7/layout/RepeatingBendingProcessNew"/>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0C88152-8C5F-4142-877C-6CCF0D9A0B70}" type="doc">
      <dgm:prSet loTypeId="urn:microsoft.com/office/officeart/2018/2/layout/IconCircleList" loCatId="icon" qsTypeId="urn:microsoft.com/office/officeart/2005/8/quickstyle/simple1" qsCatId="simple" csTypeId="urn:microsoft.com/office/officeart/2018/5/colors/Iconchunking_neutralbg_colorful1" csCatId="colorful" phldr="1"/>
      <dgm:spPr/>
      <dgm:t>
        <a:bodyPr/>
        <a:lstStyle/>
        <a:p>
          <a:endParaRPr lang="en-US"/>
        </a:p>
      </dgm:t>
    </dgm:pt>
    <dgm:pt modelId="{94ECD7C1-8836-4445-90F0-FB85F0C55BE5}">
      <dgm:prSet/>
      <dgm:spPr/>
      <dgm:t>
        <a:bodyPr/>
        <a:lstStyle/>
        <a:p>
          <a:pPr>
            <a:lnSpc>
              <a:spcPct val="100000"/>
            </a:lnSpc>
          </a:pPr>
          <a:r>
            <a:rPr lang="en-US"/>
            <a:t>Create a functional and efficient memory subsystem that utilizes the I2C communication protocol.</a:t>
          </a:r>
        </a:p>
      </dgm:t>
    </dgm:pt>
    <dgm:pt modelId="{221C6EF5-C77A-44F1-B111-E21CC4C5AECA}" type="parTrans" cxnId="{9904D478-86C5-4A4D-BE86-81CDE65DCEA6}">
      <dgm:prSet/>
      <dgm:spPr/>
      <dgm:t>
        <a:bodyPr/>
        <a:lstStyle/>
        <a:p>
          <a:endParaRPr lang="en-US"/>
        </a:p>
      </dgm:t>
    </dgm:pt>
    <dgm:pt modelId="{AF1E69B8-E8B6-4EF8-B341-F386B05C5001}" type="sibTrans" cxnId="{9904D478-86C5-4A4D-BE86-81CDE65DCEA6}">
      <dgm:prSet/>
      <dgm:spPr/>
      <dgm:t>
        <a:bodyPr/>
        <a:lstStyle/>
        <a:p>
          <a:pPr>
            <a:lnSpc>
              <a:spcPct val="100000"/>
            </a:lnSpc>
          </a:pPr>
          <a:endParaRPr lang="en-US"/>
        </a:p>
      </dgm:t>
    </dgm:pt>
    <dgm:pt modelId="{805E8076-0061-4594-9F38-3C27763C5F18}">
      <dgm:prSet/>
      <dgm:spPr/>
      <dgm:t>
        <a:bodyPr/>
        <a:lstStyle/>
        <a:p>
          <a:pPr>
            <a:lnSpc>
              <a:spcPct val="100000"/>
            </a:lnSpc>
          </a:pPr>
          <a:r>
            <a:rPr lang="en-US"/>
            <a:t>Develop the memory subsystem architecture that meets the specified requirements.</a:t>
          </a:r>
        </a:p>
      </dgm:t>
    </dgm:pt>
    <dgm:pt modelId="{85516C89-EBB7-433E-BF89-A62039D029E2}" type="parTrans" cxnId="{56C9C2C5-B324-4617-BCD9-E18BF8342D2A}">
      <dgm:prSet/>
      <dgm:spPr/>
      <dgm:t>
        <a:bodyPr/>
        <a:lstStyle/>
        <a:p>
          <a:endParaRPr lang="en-US"/>
        </a:p>
      </dgm:t>
    </dgm:pt>
    <dgm:pt modelId="{B98B8EFF-E131-42C7-8078-27A39A0AB75A}" type="sibTrans" cxnId="{56C9C2C5-B324-4617-BCD9-E18BF8342D2A}">
      <dgm:prSet/>
      <dgm:spPr/>
      <dgm:t>
        <a:bodyPr/>
        <a:lstStyle/>
        <a:p>
          <a:pPr>
            <a:lnSpc>
              <a:spcPct val="100000"/>
            </a:lnSpc>
          </a:pPr>
          <a:endParaRPr lang="en-US"/>
        </a:p>
      </dgm:t>
    </dgm:pt>
    <dgm:pt modelId="{87E63BAB-BB0D-4997-B1E0-273BEAA46295}">
      <dgm:prSet/>
      <dgm:spPr/>
      <dgm:t>
        <a:bodyPr/>
        <a:lstStyle/>
        <a:p>
          <a:pPr>
            <a:lnSpc>
              <a:spcPct val="100000"/>
            </a:lnSpc>
          </a:pPr>
          <a:r>
            <a:rPr lang="en-US"/>
            <a:t>Design and implement master and slave modules considering factors like address mapping and data transfer.</a:t>
          </a:r>
        </a:p>
      </dgm:t>
    </dgm:pt>
    <dgm:pt modelId="{5777DCF9-1E17-481F-B145-53069FAE9AD6}" type="parTrans" cxnId="{AC21BC36-6FB3-4B54-BBB1-D785AA363CD4}">
      <dgm:prSet/>
      <dgm:spPr/>
      <dgm:t>
        <a:bodyPr/>
        <a:lstStyle/>
        <a:p>
          <a:endParaRPr lang="en-US"/>
        </a:p>
      </dgm:t>
    </dgm:pt>
    <dgm:pt modelId="{23F9F2F8-7D11-4441-A674-397CB2F754BF}" type="sibTrans" cxnId="{AC21BC36-6FB3-4B54-BBB1-D785AA363CD4}">
      <dgm:prSet/>
      <dgm:spPr/>
      <dgm:t>
        <a:bodyPr/>
        <a:lstStyle/>
        <a:p>
          <a:pPr>
            <a:lnSpc>
              <a:spcPct val="100000"/>
            </a:lnSpc>
          </a:pPr>
          <a:endParaRPr lang="en-US"/>
        </a:p>
      </dgm:t>
    </dgm:pt>
    <dgm:pt modelId="{62207785-D9A1-459B-88AF-D2D908E89339}">
      <dgm:prSet/>
      <dgm:spPr/>
      <dgm:t>
        <a:bodyPr/>
        <a:lstStyle/>
        <a:p>
          <a:pPr>
            <a:lnSpc>
              <a:spcPct val="100000"/>
            </a:lnSpc>
          </a:pPr>
          <a:r>
            <a:rPr lang="en-US"/>
            <a:t>Intergate the memory module with the memory subsystem to ensure proper communication between I2C slave and memory module.</a:t>
          </a:r>
        </a:p>
      </dgm:t>
    </dgm:pt>
    <dgm:pt modelId="{7BF19B3B-84D2-41A0-8DAC-8550A4F29F71}" type="parTrans" cxnId="{3EC0E37D-9D63-41FC-AFFA-DF3505A88E1C}">
      <dgm:prSet/>
      <dgm:spPr/>
      <dgm:t>
        <a:bodyPr/>
        <a:lstStyle/>
        <a:p>
          <a:endParaRPr lang="en-US"/>
        </a:p>
      </dgm:t>
    </dgm:pt>
    <dgm:pt modelId="{B2B0D4ED-C7CC-4DBD-A21D-EA20BC030BD7}" type="sibTrans" cxnId="{3EC0E37D-9D63-41FC-AFFA-DF3505A88E1C}">
      <dgm:prSet/>
      <dgm:spPr/>
      <dgm:t>
        <a:bodyPr/>
        <a:lstStyle/>
        <a:p>
          <a:pPr>
            <a:lnSpc>
              <a:spcPct val="100000"/>
            </a:lnSpc>
          </a:pPr>
          <a:endParaRPr lang="en-US"/>
        </a:p>
      </dgm:t>
    </dgm:pt>
    <dgm:pt modelId="{9819C786-0023-4D44-B59C-DF323366B983}">
      <dgm:prSet/>
      <dgm:spPr/>
      <dgm:t>
        <a:bodyPr/>
        <a:lstStyle/>
        <a:p>
          <a:pPr>
            <a:lnSpc>
              <a:spcPct val="100000"/>
            </a:lnSpc>
          </a:pPr>
          <a:r>
            <a:rPr lang="en-US"/>
            <a:t>Verify this design by creating a suitable verification methodology.</a:t>
          </a:r>
        </a:p>
      </dgm:t>
    </dgm:pt>
    <dgm:pt modelId="{DAB8141E-B34E-4F06-80D7-9ADB718077BA}" type="parTrans" cxnId="{F2B4CF9D-ED33-47FA-86AE-BD5FAB254EB8}">
      <dgm:prSet/>
      <dgm:spPr/>
      <dgm:t>
        <a:bodyPr/>
        <a:lstStyle/>
        <a:p>
          <a:endParaRPr lang="en-US"/>
        </a:p>
      </dgm:t>
    </dgm:pt>
    <dgm:pt modelId="{32AEF797-5604-404E-BDF2-65BE88811579}" type="sibTrans" cxnId="{F2B4CF9D-ED33-47FA-86AE-BD5FAB254EB8}">
      <dgm:prSet/>
      <dgm:spPr/>
      <dgm:t>
        <a:bodyPr/>
        <a:lstStyle/>
        <a:p>
          <a:endParaRPr lang="en-US"/>
        </a:p>
      </dgm:t>
    </dgm:pt>
    <dgm:pt modelId="{07932616-9346-498C-A1C0-11264601866B}" type="pres">
      <dgm:prSet presAssocID="{B0C88152-8C5F-4142-877C-6CCF0D9A0B70}" presName="root" presStyleCnt="0">
        <dgm:presLayoutVars>
          <dgm:dir/>
          <dgm:resizeHandles val="exact"/>
        </dgm:presLayoutVars>
      </dgm:prSet>
      <dgm:spPr/>
    </dgm:pt>
    <dgm:pt modelId="{CCB15EE1-3E1C-4551-9EEC-53B503AA6AA0}" type="pres">
      <dgm:prSet presAssocID="{B0C88152-8C5F-4142-877C-6CCF0D9A0B70}" presName="container" presStyleCnt="0">
        <dgm:presLayoutVars>
          <dgm:dir/>
          <dgm:resizeHandles val="exact"/>
        </dgm:presLayoutVars>
      </dgm:prSet>
      <dgm:spPr/>
    </dgm:pt>
    <dgm:pt modelId="{BD9555B3-515B-47EA-8BD5-3D6615D42950}" type="pres">
      <dgm:prSet presAssocID="{94ECD7C1-8836-4445-90F0-FB85F0C55BE5}" presName="compNode" presStyleCnt="0"/>
      <dgm:spPr/>
    </dgm:pt>
    <dgm:pt modelId="{3B04305E-1E9E-4FB8-A89F-56AFF2593A0D}" type="pres">
      <dgm:prSet presAssocID="{94ECD7C1-8836-4445-90F0-FB85F0C55BE5}" presName="iconBgRect" presStyleLbl="bgShp" presStyleIdx="0" presStyleCnt="5"/>
      <dgm:spPr/>
    </dgm:pt>
    <dgm:pt modelId="{1C7D7BB5-C9F6-4F41-8630-B05A7E593F88}" type="pres">
      <dgm:prSet presAssocID="{94ECD7C1-8836-4445-90F0-FB85F0C55BE5}"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ocessor"/>
        </a:ext>
      </dgm:extLst>
    </dgm:pt>
    <dgm:pt modelId="{411267C4-AC15-47C3-B135-6AAAA4051922}" type="pres">
      <dgm:prSet presAssocID="{94ECD7C1-8836-4445-90F0-FB85F0C55BE5}" presName="spaceRect" presStyleCnt="0"/>
      <dgm:spPr/>
    </dgm:pt>
    <dgm:pt modelId="{5D16B3C6-F572-4411-B135-4EAF6E90B862}" type="pres">
      <dgm:prSet presAssocID="{94ECD7C1-8836-4445-90F0-FB85F0C55BE5}" presName="textRect" presStyleLbl="revTx" presStyleIdx="0" presStyleCnt="5">
        <dgm:presLayoutVars>
          <dgm:chMax val="1"/>
          <dgm:chPref val="1"/>
        </dgm:presLayoutVars>
      </dgm:prSet>
      <dgm:spPr/>
    </dgm:pt>
    <dgm:pt modelId="{C659724C-ADB8-4719-9D75-52AE6A6BF2C9}" type="pres">
      <dgm:prSet presAssocID="{AF1E69B8-E8B6-4EF8-B341-F386B05C5001}" presName="sibTrans" presStyleLbl="sibTrans2D1" presStyleIdx="0" presStyleCnt="0"/>
      <dgm:spPr/>
    </dgm:pt>
    <dgm:pt modelId="{FCB95B94-0BEE-4AF3-9297-4E9042A7B0AE}" type="pres">
      <dgm:prSet presAssocID="{805E8076-0061-4594-9F38-3C27763C5F18}" presName="compNode" presStyleCnt="0"/>
      <dgm:spPr/>
    </dgm:pt>
    <dgm:pt modelId="{662F3E9F-FB1F-4819-9326-8330B7B011F0}" type="pres">
      <dgm:prSet presAssocID="{805E8076-0061-4594-9F38-3C27763C5F18}" presName="iconBgRect" presStyleLbl="bgShp" presStyleIdx="1" presStyleCnt="5"/>
      <dgm:spPr/>
    </dgm:pt>
    <dgm:pt modelId="{9293268D-74C3-4A5F-9936-D0CCFC03730C}" type="pres">
      <dgm:prSet presAssocID="{805E8076-0061-4594-9F38-3C27763C5F18}"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atabase"/>
        </a:ext>
      </dgm:extLst>
    </dgm:pt>
    <dgm:pt modelId="{9170A14D-C737-4848-8541-A7A705497FF7}" type="pres">
      <dgm:prSet presAssocID="{805E8076-0061-4594-9F38-3C27763C5F18}" presName="spaceRect" presStyleCnt="0"/>
      <dgm:spPr/>
    </dgm:pt>
    <dgm:pt modelId="{02C5E175-81E3-4EC0-B5DC-8B82A60261F7}" type="pres">
      <dgm:prSet presAssocID="{805E8076-0061-4594-9F38-3C27763C5F18}" presName="textRect" presStyleLbl="revTx" presStyleIdx="1" presStyleCnt="5">
        <dgm:presLayoutVars>
          <dgm:chMax val="1"/>
          <dgm:chPref val="1"/>
        </dgm:presLayoutVars>
      </dgm:prSet>
      <dgm:spPr/>
    </dgm:pt>
    <dgm:pt modelId="{AF80BD0B-5509-4EA1-86E4-22E7A0BBDBCA}" type="pres">
      <dgm:prSet presAssocID="{B98B8EFF-E131-42C7-8078-27A39A0AB75A}" presName="sibTrans" presStyleLbl="sibTrans2D1" presStyleIdx="0" presStyleCnt="0"/>
      <dgm:spPr/>
    </dgm:pt>
    <dgm:pt modelId="{2663358F-7F1F-40E4-994A-9C6F06E7F9D3}" type="pres">
      <dgm:prSet presAssocID="{87E63BAB-BB0D-4997-B1E0-273BEAA46295}" presName="compNode" presStyleCnt="0"/>
      <dgm:spPr/>
    </dgm:pt>
    <dgm:pt modelId="{E1F5669D-B26F-47E2-B6B2-617C8FD7E204}" type="pres">
      <dgm:prSet presAssocID="{87E63BAB-BB0D-4997-B1E0-273BEAA46295}" presName="iconBgRect" presStyleLbl="bgShp" presStyleIdx="2" presStyleCnt="5"/>
      <dgm:spPr/>
    </dgm:pt>
    <dgm:pt modelId="{58B82458-5AC9-4E53-8BA2-7B45B4A10236}" type="pres">
      <dgm:prSet presAssocID="{87E63BAB-BB0D-4997-B1E0-273BEAA46295}"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Flowchart"/>
        </a:ext>
      </dgm:extLst>
    </dgm:pt>
    <dgm:pt modelId="{0B69A21A-1049-43B3-8CA3-3246A7339512}" type="pres">
      <dgm:prSet presAssocID="{87E63BAB-BB0D-4997-B1E0-273BEAA46295}" presName="spaceRect" presStyleCnt="0"/>
      <dgm:spPr/>
    </dgm:pt>
    <dgm:pt modelId="{4060834F-FBCF-46B3-9188-E350BBA9410E}" type="pres">
      <dgm:prSet presAssocID="{87E63BAB-BB0D-4997-B1E0-273BEAA46295}" presName="textRect" presStyleLbl="revTx" presStyleIdx="2" presStyleCnt="5">
        <dgm:presLayoutVars>
          <dgm:chMax val="1"/>
          <dgm:chPref val="1"/>
        </dgm:presLayoutVars>
      </dgm:prSet>
      <dgm:spPr/>
    </dgm:pt>
    <dgm:pt modelId="{16500B3F-D3FC-45F2-B529-B66E1708AB98}" type="pres">
      <dgm:prSet presAssocID="{23F9F2F8-7D11-4441-A674-397CB2F754BF}" presName="sibTrans" presStyleLbl="sibTrans2D1" presStyleIdx="0" presStyleCnt="0"/>
      <dgm:spPr/>
    </dgm:pt>
    <dgm:pt modelId="{0B5F4CC8-2BA3-4E6C-9CBC-22D9C13FA2B1}" type="pres">
      <dgm:prSet presAssocID="{62207785-D9A1-459B-88AF-D2D908E89339}" presName="compNode" presStyleCnt="0"/>
      <dgm:spPr/>
    </dgm:pt>
    <dgm:pt modelId="{60A4399E-B245-46C3-B651-196D80841885}" type="pres">
      <dgm:prSet presAssocID="{62207785-D9A1-459B-88AF-D2D908E89339}" presName="iconBgRect" presStyleLbl="bgShp" presStyleIdx="3" presStyleCnt="5"/>
      <dgm:spPr/>
    </dgm:pt>
    <dgm:pt modelId="{45F02E6F-958E-47CC-9572-DB51B8B08DF1}" type="pres">
      <dgm:prSet presAssocID="{62207785-D9A1-459B-88AF-D2D908E89339}"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Disconnected"/>
        </a:ext>
      </dgm:extLst>
    </dgm:pt>
    <dgm:pt modelId="{99631813-A779-4FBC-AA51-2C4EFEA2A2B4}" type="pres">
      <dgm:prSet presAssocID="{62207785-D9A1-459B-88AF-D2D908E89339}" presName="spaceRect" presStyleCnt="0"/>
      <dgm:spPr/>
    </dgm:pt>
    <dgm:pt modelId="{C1D44EBE-8016-49D0-88BF-C6611A5E1FD4}" type="pres">
      <dgm:prSet presAssocID="{62207785-D9A1-459B-88AF-D2D908E89339}" presName="textRect" presStyleLbl="revTx" presStyleIdx="3" presStyleCnt="5">
        <dgm:presLayoutVars>
          <dgm:chMax val="1"/>
          <dgm:chPref val="1"/>
        </dgm:presLayoutVars>
      </dgm:prSet>
      <dgm:spPr/>
    </dgm:pt>
    <dgm:pt modelId="{5DBA7CA8-3AB1-4673-A866-CD36EFD86E00}" type="pres">
      <dgm:prSet presAssocID="{B2B0D4ED-C7CC-4DBD-A21D-EA20BC030BD7}" presName="sibTrans" presStyleLbl="sibTrans2D1" presStyleIdx="0" presStyleCnt="0"/>
      <dgm:spPr/>
    </dgm:pt>
    <dgm:pt modelId="{914FED99-83F0-4408-9762-754C9D87F03F}" type="pres">
      <dgm:prSet presAssocID="{9819C786-0023-4D44-B59C-DF323366B983}" presName="compNode" presStyleCnt="0"/>
      <dgm:spPr/>
    </dgm:pt>
    <dgm:pt modelId="{FC16BA61-48A4-4216-BB50-63E0484C58DA}" type="pres">
      <dgm:prSet presAssocID="{9819C786-0023-4D44-B59C-DF323366B983}" presName="iconBgRect" presStyleLbl="bgShp" presStyleIdx="4" presStyleCnt="5"/>
      <dgm:spPr/>
    </dgm:pt>
    <dgm:pt modelId="{85851E14-82A1-4A75-86E5-CBF41A808045}" type="pres">
      <dgm:prSet presAssocID="{9819C786-0023-4D44-B59C-DF323366B983}"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Magnifying glass"/>
        </a:ext>
      </dgm:extLst>
    </dgm:pt>
    <dgm:pt modelId="{3698A30E-87A0-4D6D-9298-844189DD644B}" type="pres">
      <dgm:prSet presAssocID="{9819C786-0023-4D44-B59C-DF323366B983}" presName="spaceRect" presStyleCnt="0"/>
      <dgm:spPr/>
    </dgm:pt>
    <dgm:pt modelId="{9907B80D-1D49-4276-AAB0-965ABF465B0A}" type="pres">
      <dgm:prSet presAssocID="{9819C786-0023-4D44-B59C-DF323366B983}" presName="textRect" presStyleLbl="revTx" presStyleIdx="4" presStyleCnt="5">
        <dgm:presLayoutVars>
          <dgm:chMax val="1"/>
          <dgm:chPref val="1"/>
        </dgm:presLayoutVars>
      </dgm:prSet>
      <dgm:spPr/>
    </dgm:pt>
  </dgm:ptLst>
  <dgm:cxnLst>
    <dgm:cxn modelId="{C338A712-7571-4D6B-B30D-21CC8A42ACD9}" type="presOf" srcId="{23F9F2F8-7D11-4441-A674-397CB2F754BF}" destId="{16500B3F-D3FC-45F2-B529-B66E1708AB98}" srcOrd="0" destOrd="0" presId="urn:microsoft.com/office/officeart/2018/2/layout/IconCircleList"/>
    <dgm:cxn modelId="{A9009E16-946D-44BB-A51A-20F3F0002CEB}" type="presOf" srcId="{AF1E69B8-E8B6-4EF8-B341-F386B05C5001}" destId="{C659724C-ADB8-4719-9D75-52AE6A6BF2C9}" srcOrd="0" destOrd="0" presId="urn:microsoft.com/office/officeart/2018/2/layout/IconCircleList"/>
    <dgm:cxn modelId="{AC21BC36-6FB3-4B54-BBB1-D785AA363CD4}" srcId="{B0C88152-8C5F-4142-877C-6CCF0D9A0B70}" destId="{87E63BAB-BB0D-4997-B1E0-273BEAA46295}" srcOrd="2" destOrd="0" parTransId="{5777DCF9-1E17-481F-B145-53069FAE9AD6}" sibTransId="{23F9F2F8-7D11-4441-A674-397CB2F754BF}"/>
    <dgm:cxn modelId="{66AE9E3E-D27D-4B6E-AEC5-E72AE29926CA}" type="presOf" srcId="{62207785-D9A1-459B-88AF-D2D908E89339}" destId="{C1D44EBE-8016-49D0-88BF-C6611A5E1FD4}" srcOrd="0" destOrd="0" presId="urn:microsoft.com/office/officeart/2018/2/layout/IconCircleList"/>
    <dgm:cxn modelId="{25468A5D-E0BC-4677-A48C-E04762308734}" type="presOf" srcId="{805E8076-0061-4594-9F38-3C27763C5F18}" destId="{02C5E175-81E3-4EC0-B5DC-8B82A60261F7}" srcOrd="0" destOrd="0" presId="urn:microsoft.com/office/officeart/2018/2/layout/IconCircleList"/>
    <dgm:cxn modelId="{C51DC773-F31D-428A-9F6D-9BBE106BFA5A}" type="presOf" srcId="{87E63BAB-BB0D-4997-B1E0-273BEAA46295}" destId="{4060834F-FBCF-46B3-9188-E350BBA9410E}" srcOrd="0" destOrd="0" presId="urn:microsoft.com/office/officeart/2018/2/layout/IconCircleList"/>
    <dgm:cxn modelId="{9904D478-86C5-4A4D-BE86-81CDE65DCEA6}" srcId="{B0C88152-8C5F-4142-877C-6CCF0D9A0B70}" destId="{94ECD7C1-8836-4445-90F0-FB85F0C55BE5}" srcOrd="0" destOrd="0" parTransId="{221C6EF5-C77A-44F1-B111-E21CC4C5AECA}" sibTransId="{AF1E69B8-E8B6-4EF8-B341-F386B05C5001}"/>
    <dgm:cxn modelId="{3EC0E37D-9D63-41FC-AFFA-DF3505A88E1C}" srcId="{B0C88152-8C5F-4142-877C-6CCF0D9A0B70}" destId="{62207785-D9A1-459B-88AF-D2D908E89339}" srcOrd="3" destOrd="0" parTransId="{7BF19B3B-84D2-41A0-8DAC-8550A4F29F71}" sibTransId="{B2B0D4ED-C7CC-4DBD-A21D-EA20BC030BD7}"/>
    <dgm:cxn modelId="{F2B4CF9D-ED33-47FA-86AE-BD5FAB254EB8}" srcId="{B0C88152-8C5F-4142-877C-6CCF0D9A0B70}" destId="{9819C786-0023-4D44-B59C-DF323366B983}" srcOrd="4" destOrd="0" parTransId="{DAB8141E-B34E-4F06-80D7-9ADB718077BA}" sibTransId="{32AEF797-5604-404E-BDF2-65BE88811579}"/>
    <dgm:cxn modelId="{E09DAE9E-4C83-4D00-AD39-D62AD84D4AF2}" type="presOf" srcId="{B0C88152-8C5F-4142-877C-6CCF0D9A0B70}" destId="{07932616-9346-498C-A1C0-11264601866B}" srcOrd="0" destOrd="0" presId="urn:microsoft.com/office/officeart/2018/2/layout/IconCircleList"/>
    <dgm:cxn modelId="{29EF1AAA-DC1A-4796-B306-D781D392470A}" type="presOf" srcId="{B98B8EFF-E131-42C7-8078-27A39A0AB75A}" destId="{AF80BD0B-5509-4EA1-86E4-22E7A0BBDBCA}" srcOrd="0" destOrd="0" presId="urn:microsoft.com/office/officeart/2018/2/layout/IconCircleList"/>
    <dgm:cxn modelId="{56C9C2C5-B324-4617-BCD9-E18BF8342D2A}" srcId="{B0C88152-8C5F-4142-877C-6CCF0D9A0B70}" destId="{805E8076-0061-4594-9F38-3C27763C5F18}" srcOrd="1" destOrd="0" parTransId="{85516C89-EBB7-433E-BF89-A62039D029E2}" sibTransId="{B98B8EFF-E131-42C7-8078-27A39A0AB75A}"/>
    <dgm:cxn modelId="{C26E05D7-BA04-48A0-B764-DEFCC3997463}" type="presOf" srcId="{94ECD7C1-8836-4445-90F0-FB85F0C55BE5}" destId="{5D16B3C6-F572-4411-B135-4EAF6E90B862}" srcOrd="0" destOrd="0" presId="urn:microsoft.com/office/officeart/2018/2/layout/IconCircleList"/>
    <dgm:cxn modelId="{32F0B6FA-2D41-42C2-AF3C-0A3FDF954D13}" type="presOf" srcId="{9819C786-0023-4D44-B59C-DF323366B983}" destId="{9907B80D-1D49-4276-AAB0-965ABF465B0A}" srcOrd="0" destOrd="0" presId="urn:microsoft.com/office/officeart/2018/2/layout/IconCircleList"/>
    <dgm:cxn modelId="{53F256FC-6F9B-4934-8DEF-5CDD52B0ED71}" type="presOf" srcId="{B2B0D4ED-C7CC-4DBD-A21D-EA20BC030BD7}" destId="{5DBA7CA8-3AB1-4673-A866-CD36EFD86E00}" srcOrd="0" destOrd="0" presId="urn:microsoft.com/office/officeart/2018/2/layout/IconCircleList"/>
    <dgm:cxn modelId="{02207321-0E64-4AE1-8A8F-93771C9D5A07}" type="presParOf" srcId="{07932616-9346-498C-A1C0-11264601866B}" destId="{CCB15EE1-3E1C-4551-9EEC-53B503AA6AA0}" srcOrd="0" destOrd="0" presId="urn:microsoft.com/office/officeart/2018/2/layout/IconCircleList"/>
    <dgm:cxn modelId="{1AEFC63C-DD66-47EA-B3DD-096E900BC943}" type="presParOf" srcId="{CCB15EE1-3E1C-4551-9EEC-53B503AA6AA0}" destId="{BD9555B3-515B-47EA-8BD5-3D6615D42950}" srcOrd="0" destOrd="0" presId="urn:microsoft.com/office/officeart/2018/2/layout/IconCircleList"/>
    <dgm:cxn modelId="{B00F1F8A-7339-4BBE-988D-7743C5DC4A1B}" type="presParOf" srcId="{BD9555B3-515B-47EA-8BD5-3D6615D42950}" destId="{3B04305E-1E9E-4FB8-A89F-56AFF2593A0D}" srcOrd="0" destOrd="0" presId="urn:microsoft.com/office/officeart/2018/2/layout/IconCircleList"/>
    <dgm:cxn modelId="{DEBD42F1-851F-45C1-A7C7-F2E984295257}" type="presParOf" srcId="{BD9555B3-515B-47EA-8BD5-3D6615D42950}" destId="{1C7D7BB5-C9F6-4F41-8630-B05A7E593F88}" srcOrd="1" destOrd="0" presId="urn:microsoft.com/office/officeart/2018/2/layout/IconCircleList"/>
    <dgm:cxn modelId="{00A59C21-8F41-4C8C-B18F-D092B99D4C74}" type="presParOf" srcId="{BD9555B3-515B-47EA-8BD5-3D6615D42950}" destId="{411267C4-AC15-47C3-B135-6AAAA4051922}" srcOrd="2" destOrd="0" presId="urn:microsoft.com/office/officeart/2018/2/layout/IconCircleList"/>
    <dgm:cxn modelId="{CCA57022-9156-456F-ACAE-4D423918E2EE}" type="presParOf" srcId="{BD9555B3-515B-47EA-8BD5-3D6615D42950}" destId="{5D16B3C6-F572-4411-B135-4EAF6E90B862}" srcOrd="3" destOrd="0" presId="urn:microsoft.com/office/officeart/2018/2/layout/IconCircleList"/>
    <dgm:cxn modelId="{CDA7A20A-9880-49F4-9F5C-970329205B3E}" type="presParOf" srcId="{CCB15EE1-3E1C-4551-9EEC-53B503AA6AA0}" destId="{C659724C-ADB8-4719-9D75-52AE6A6BF2C9}" srcOrd="1" destOrd="0" presId="urn:microsoft.com/office/officeart/2018/2/layout/IconCircleList"/>
    <dgm:cxn modelId="{4CAECAF1-16CD-407D-A09E-065D5130DBAA}" type="presParOf" srcId="{CCB15EE1-3E1C-4551-9EEC-53B503AA6AA0}" destId="{FCB95B94-0BEE-4AF3-9297-4E9042A7B0AE}" srcOrd="2" destOrd="0" presId="urn:microsoft.com/office/officeart/2018/2/layout/IconCircleList"/>
    <dgm:cxn modelId="{28BE3589-FC94-4432-AEF3-08FEC34355EA}" type="presParOf" srcId="{FCB95B94-0BEE-4AF3-9297-4E9042A7B0AE}" destId="{662F3E9F-FB1F-4819-9326-8330B7B011F0}" srcOrd="0" destOrd="0" presId="urn:microsoft.com/office/officeart/2018/2/layout/IconCircleList"/>
    <dgm:cxn modelId="{105F7F1D-7310-4A74-94D3-CCF8772AF250}" type="presParOf" srcId="{FCB95B94-0BEE-4AF3-9297-4E9042A7B0AE}" destId="{9293268D-74C3-4A5F-9936-D0CCFC03730C}" srcOrd="1" destOrd="0" presId="urn:microsoft.com/office/officeart/2018/2/layout/IconCircleList"/>
    <dgm:cxn modelId="{518C938E-411F-4FEB-B55C-F168285C515D}" type="presParOf" srcId="{FCB95B94-0BEE-4AF3-9297-4E9042A7B0AE}" destId="{9170A14D-C737-4848-8541-A7A705497FF7}" srcOrd="2" destOrd="0" presId="urn:microsoft.com/office/officeart/2018/2/layout/IconCircleList"/>
    <dgm:cxn modelId="{0A108A5A-13BF-4383-9E8A-D51DD3402498}" type="presParOf" srcId="{FCB95B94-0BEE-4AF3-9297-4E9042A7B0AE}" destId="{02C5E175-81E3-4EC0-B5DC-8B82A60261F7}" srcOrd="3" destOrd="0" presId="urn:microsoft.com/office/officeart/2018/2/layout/IconCircleList"/>
    <dgm:cxn modelId="{363F72E6-7282-46FC-90EC-1B639197F66C}" type="presParOf" srcId="{CCB15EE1-3E1C-4551-9EEC-53B503AA6AA0}" destId="{AF80BD0B-5509-4EA1-86E4-22E7A0BBDBCA}" srcOrd="3" destOrd="0" presId="urn:microsoft.com/office/officeart/2018/2/layout/IconCircleList"/>
    <dgm:cxn modelId="{D3E44765-63F4-4D64-92C3-7E80FCCD9B0D}" type="presParOf" srcId="{CCB15EE1-3E1C-4551-9EEC-53B503AA6AA0}" destId="{2663358F-7F1F-40E4-994A-9C6F06E7F9D3}" srcOrd="4" destOrd="0" presId="urn:microsoft.com/office/officeart/2018/2/layout/IconCircleList"/>
    <dgm:cxn modelId="{FFB1D1A9-8E25-475A-837B-A4C8C008A0F0}" type="presParOf" srcId="{2663358F-7F1F-40E4-994A-9C6F06E7F9D3}" destId="{E1F5669D-B26F-47E2-B6B2-617C8FD7E204}" srcOrd="0" destOrd="0" presId="urn:microsoft.com/office/officeart/2018/2/layout/IconCircleList"/>
    <dgm:cxn modelId="{DA141E6B-0A59-4691-BB1D-4D871D2DDFCF}" type="presParOf" srcId="{2663358F-7F1F-40E4-994A-9C6F06E7F9D3}" destId="{58B82458-5AC9-4E53-8BA2-7B45B4A10236}" srcOrd="1" destOrd="0" presId="urn:microsoft.com/office/officeart/2018/2/layout/IconCircleList"/>
    <dgm:cxn modelId="{59633B16-6E45-49FA-91F8-2AD169265992}" type="presParOf" srcId="{2663358F-7F1F-40E4-994A-9C6F06E7F9D3}" destId="{0B69A21A-1049-43B3-8CA3-3246A7339512}" srcOrd="2" destOrd="0" presId="urn:microsoft.com/office/officeart/2018/2/layout/IconCircleList"/>
    <dgm:cxn modelId="{FAE13D29-3CA2-4455-9185-2F4D44842ECA}" type="presParOf" srcId="{2663358F-7F1F-40E4-994A-9C6F06E7F9D3}" destId="{4060834F-FBCF-46B3-9188-E350BBA9410E}" srcOrd="3" destOrd="0" presId="urn:microsoft.com/office/officeart/2018/2/layout/IconCircleList"/>
    <dgm:cxn modelId="{3CFDBA9E-2462-4174-A19F-9C82A45525D9}" type="presParOf" srcId="{CCB15EE1-3E1C-4551-9EEC-53B503AA6AA0}" destId="{16500B3F-D3FC-45F2-B529-B66E1708AB98}" srcOrd="5" destOrd="0" presId="urn:microsoft.com/office/officeart/2018/2/layout/IconCircleList"/>
    <dgm:cxn modelId="{36B1AF2F-90EC-4DAC-8808-711F5D030EE0}" type="presParOf" srcId="{CCB15EE1-3E1C-4551-9EEC-53B503AA6AA0}" destId="{0B5F4CC8-2BA3-4E6C-9CBC-22D9C13FA2B1}" srcOrd="6" destOrd="0" presId="urn:microsoft.com/office/officeart/2018/2/layout/IconCircleList"/>
    <dgm:cxn modelId="{42F258E5-FD6C-41F0-BF92-0171BF829C66}" type="presParOf" srcId="{0B5F4CC8-2BA3-4E6C-9CBC-22D9C13FA2B1}" destId="{60A4399E-B245-46C3-B651-196D80841885}" srcOrd="0" destOrd="0" presId="urn:microsoft.com/office/officeart/2018/2/layout/IconCircleList"/>
    <dgm:cxn modelId="{61C78D97-F58E-4D53-B248-A29C636E7BED}" type="presParOf" srcId="{0B5F4CC8-2BA3-4E6C-9CBC-22D9C13FA2B1}" destId="{45F02E6F-958E-47CC-9572-DB51B8B08DF1}" srcOrd="1" destOrd="0" presId="urn:microsoft.com/office/officeart/2018/2/layout/IconCircleList"/>
    <dgm:cxn modelId="{45263FF6-5B4E-42B2-A9AE-46BCC2331BDC}" type="presParOf" srcId="{0B5F4CC8-2BA3-4E6C-9CBC-22D9C13FA2B1}" destId="{99631813-A779-4FBC-AA51-2C4EFEA2A2B4}" srcOrd="2" destOrd="0" presId="urn:microsoft.com/office/officeart/2018/2/layout/IconCircleList"/>
    <dgm:cxn modelId="{F4D59A8E-C350-4059-B49A-AA5A063238E5}" type="presParOf" srcId="{0B5F4CC8-2BA3-4E6C-9CBC-22D9C13FA2B1}" destId="{C1D44EBE-8016-49D0-88BF-C6611A5E1FD4}" srcOrd="3" destOrd="0" presId="urn:microsoft.com/office/officeart/2018/2/layout/IconCircleList"/>
    <dgm:cxn modelId="{AE9DCBAE-60D4-44E1-BD49-AFF2D9D1BB46}" type="presParOf" srcId="{CCB15EE1-3E1C-4551-9EEC-53B503AA6AA0}" destId="{5DBA7CA8-3AB1-4673-A866-CD36EFD86E00}" srcOrd="7" destOrd="0" presId="urn:microsoft.com/office/officeart/2018/2/layout/IconCircleList"/>
    <dgm:cxn modelId="{2D3A86B0-F5DD-43E1-98E7-BCC31F580E45}" type="presParOf" srcId="{CCB15EE1-3E1C-4551-9EEC-53B503AA6AA0}" destId="{914FED99-83F0-4408-9762-754C9D87F03F}" srcOrd="8" destOrd="0" presId="urn:microsoft.com/office/officeart/2018/2/layout/IconCircleList"/>
    <dgm:cxn modelId="{35E89E59-F76F-4551-82F9-5F9E642E96A8}" type="presParOf" srcId="{914FED99-83F0-4408-9762-754C9D87F03F}" destId="{FC16BA61-48A4-4216-BB50-63E0484C58DA}" srcOrd="0" destOrd="0" presId="urn:microsoft.com/office/officeart/2018/2/layout/IconCircleList"/>
    <dgm:cxn modelId="{5954D7BA-9896-4DC6-ACC3-8986533FEE10}" type="presParOf" srcId="{914FED99-83F0-4408-9762-754C9D87F03F}" destId="{85851E14-82A1-4A75-86E5-CBF41A808045}" srcOrd="1" destOrd="0" presId="urn:microsoft.com/office/officeart/2018/2/layout/IconCircleList"/>
    <dgm:cxn modelId="{99C62B75-5F3A-4500-99FD-8057D066CFAE}" type="presParOf" srcId="{914FED99-83F0-4408-9762-754C9D87F03F}" destId="{3698A30E-87A0-4D6D-9298-844189DD644B}" srcOrd="2" destOrd="0" presId="urn:microsoft.com/office/officeart/2018/2/layout/IconCircleList"/>
    <dgm:cxn modelId="{3748F5A2-F5BB-4CB6-9A7E-588EC9D91741}" type="presParOf" srcId="{914FED99-83F0-4408-9762-754C9D87F03F}" destId="{9907B80D-1D49-4276-AAB0-965ABF465B0A}"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6D8501E-6537-4122-AC08-65F5A5D0C5CB}" type="doc">
      <dgm:prSet loTypeId="urn:microsoft.com/office/officeart/2018/2/layout/IconCircleList" loCatId="icon" qsTypeId="urn:microsoft.com/office/officeart/2005/8/quickstyle/simple1" qsCatId="simple" csTypeId="urn:microsoft.com/office/officeart/2018/5/colors/Iconchunking_neutralbg_accent1_2" csCatId="accent1" phldr="1"/>
      <dgm:spPr/>
      <dgm:t>
        <a:bodyPr/>
        <a:lstStyle/>
        <a:p>
          <a:endParaRPr lang="en-US"/>
        </a:p>
      </dgm:t>
    </dgm:pt>
    <dgm:pt modelId="{C6E06CCA-1E1C-4341-9D58-F5EE35F71BDA}">
      <dgm:prSet/>
      <dgm:spPr/>
      <dgm:t>
        <a:bodyPr/>
        <a:lstStyle/>
        <a:p>
          <a:pPr>
            <a:lnSpc>
              <a:spcPct val="100000"/>
            </a:lnSpc>
          </a:pPr>
          <a:r>
            <a:rPr lang="en-US">
              <a:latin typeface="Source Sans Pro"/>
              <a:ea typeface="Source Sans Pro"/>
            </a:rPr>
            <a:t>Serial Communication Protocol.</a:t>
          </a:r>
        </a:p>
      </dgm:t>
    </dgm:pt>
    <dgm:pt modelId="{A6ED65B4-D314-4D43-8C90-4A7710532005}" type="parTrans" cxnId="{6B7223DE-1CC8-47FC-94E1-7FC24CD9FAD8}">
      <dgm:prSet/>
      <dgm:spPr/>
      <dgm:t>
        <a:bodyPr/>
        <a:lstStyle/>
        <a:p>
          <a:endParaRPr lang="en-US"/>
        </a:p>
      </dgm:t>
    </dgm:pt>
    <dgm:pt modelId="{1DEB391A-94D8-4857-9154-DDA14450A64D}" type="sibTrans" cxnId="{6B7223DE-1CC8-47FC-94E1-7FC24CD9FAD8}">
      <dgm:prSet/>
      <dgm:spPr/>
      <dgm:t>
        <a:bodyPr/>
        <a:lstStyle/>
        <a:p>
          <a:pPr>
            <a:lnSpc>
              <a:spcPct val="100000"/>
            </a:lnSpc>
          </a:pPr>
          <a:endParaRPr lang="en-US"/>
        </a:p>
      </dgm:t>
    </dgm:pt>
    <dgm:pt modelId="{49EEA71A-AC02-4908-9257-7DDE864FB297}">
      <dgm:prSet/>
      <dgm:spPr/>
      <dgm:t>
        <a:bodyPr/>
        <a:lstStyle/>
        <a:p>
          <a:pPr>
            <a:lnSpc>
              <a:spcPct val="100000"/>
            </a:lnSpc>
          </a:pPr>
          <a:r>
            <a:rPr lang="en-US">
              <a:latin typeface="Source Sans Pro"/>
              <a:ea typeface="Source Sans Pro"/>
            </a:rPr>
            <a:t>Two wired Protocol(SDA and SCL).</a:t>
          </a:r>
        </a:p>
      </dgm:t>
    </dgm:pt>
    <dgm:pt modelId="{34EF5D9C-305C-4D03-AEB1-11D949FB5CE0}" type="parTrans" cxnId="{43A8D3AC-8EB7-45AB-BA0B-5C0D8D175122}">
      <dgm:prSet/>
      <dgm:spPr/>
      <dgm:t>
        <a:bodyPr/>
        <a:lstStyle/>
        <a:p>
          <a:endParaRPr lang="en-US"/>
        </a:p>
      </dgm:t>
    </dgm:pt>
    <dgm:pt modelId="{E92DF0D3-A579-4B90-BEF5-8883B35CB39B}" type="sibTrans" cxnId="{43A8D3AC-8EB7-45AB-BA0B-5C0D8D175122}">
      <dgm:prSet/>
      <dgm:spPr/>
      <dgm:t>
        <a:bodyPr/>
        <a:lstStyle/>
        <a:p>
          <a:pPr>
            <a:lnSpc>
              <a:spcPct val="100000"/>
            </a:lnSpc>
          </a:pPr>
          <a:endParaRPr lang="en-US"/>
        </a:p>
      </dgm:t>
    </dgm:pt>
    <dgm:pt modelId="{291A5322-9CB7-45DF-A487-2909B94A0446}">
      <dgm:prSet/>
      <dgm:spPr/>
      <dgm:t>
        <a:bodyPr/>
        <a:lstStyle/>
        <a:p>
          <a:pPr>
            <a:lnSpc>
              <a:spcPct val="100000"/>
            </a:lnSpc>
          </a:pPr>
          <a:r>
            <a:rPr lang="en-US">
              <a:latin typeface="Source Sans Pro"/>
              <a:ea typeface="Source Sans Pro"/>
            </a:rPr>
            <a:t>Based on Master-Slave Architecture.</a:t>
          </a:r>
        </a:p>
      </dgm:t>
    </dgm:pt>
    <dgm:pt modelId="{A8DDAB03-5EAC-4A10-AD09-2BCC28B1C291}" type="parTrans" cxnId="{939009DD-C238-4676-A807-08E85B09F99B}">
      <dgm:prSet/>
      <dgm:spPr/>
      <dgm:t>
        <a:bodyPr/>
        <a:lstStyle/>
        <a:p>
          <a:endParaRPr lang="en-US"/>
        </a:p>
      </dgm:t>
    </dgm:pt>
    <dgm:pt modelId="{FB9FDC34-4DB6-4218-9884-1FF510622790}" type="sibTrans" cxnId="{939009DD-C238-4676-A807-08E85B09F99B}">
      <dgm:prSet/>
      <dgm:spPr/>
      <dgm:t>
        <a:bodyPr/>
        <a:lstStyle/>
        <a:p>
          <a:pPr>
            <a:lnSpc>
              <a:spcPct val="100000"/>
            </a:lnSpc>
          </a:pPr>
          <a:endParaRPr lang="en-US"/>
        </a:p>
      </dgm:t>
    </dgm:pt>
    <dgm:pt modelId="{7CB6F146-665D-4D4D-9DAD-E22D92E34BDD}">
      <dgm:prSet/>
      <dgm:spPr/>
      <dgm:t>
        <a:bodyPr/>
        <a:lstStyle/>
        <a:p>
          <a:pPr>
            <a:lnSpc>
              <a:spcPct val="100000"/>
            </a:lnSpc>
          </a:pPr>
          <a:r>
            <a:rPr lang="en-US">
              <a:latin typeface="Source Sans Pro"/>
              <a:ea typeface="Source Sans Pro"/>
            </a:rPr>
            <a:t>Each device on the bus is assigned with unique address.</a:t>
          </a:r>
        </a:p>
      </dgm:t>
    </dgm:pt>
    <dgm:pt modelId="{14B133CF-9FBA-4640-AA91-09DB4B7FE2E3}" type="parTrans" cxnId="{CD33E57E-E903-4751-A2ED-BA459964C8CC}">
      <dgm:prSet/>
      <dgm:spPr/>
      <dgm:t>
        <a:bodyPr/>
        <a:lstStyle/>
        <a:p>
          <a:endParaRPr lang="en-US"/>
        </a:p>
      </dgm:t>
    </dgm:pt>
    <dgm:pt modelId="{36452135-D717-47E8-8B75-C6ED20DE6ED1}" type="sibTrans" cxnId="{CD33E57E-E903-4751-A2ED-BA459964C8CC}">
      <dgm:prSet/>
      <dgm:spPr/>
      <dgm:t>
        <a:bodyPr/>
        <a:lstStyle/>
        <a:p>
          <a:pPr>
            <a:lnSpc>
              <a:spcPct val="100000"/>
            </a:lnSpc>
          </a:pPr>
          <a:endParaRPr lang="en-US"/>
        </a:p>
      </dgm:t>
    </dgm:pt>
    <dgm:pt modelId="{4E326CBC-20D0-43B6-A8E1-3A7B62803525}">
      <dgm:prSet/>
      <dgm:spPr/>
      <dgm:t>
        <a:bodyPr/>
        <a:lstStyle/>
        <a:p>
          <a:pPr>
            <a:lnSpc>
              <a:spcPct val="100000"/>
            </a:lnSpc>
          </a:pPr>
          <a:r>
            <a:rPr lang="en-US">
              <a:latin typeface="Source Sans Pro"/>
              <a:ea typeface="Source Sans Pro"/>
            </a:rPr>
            <a:t>Master controls the data transfer, sending read/write commands to the slave.</a:t>
          </a:r>
        </a:p>
      </dgm:t>
    </dgm:pt>
    <dgm:pt modelId="{DAA298D7-8EA2-4B6C-AD14-F23D4098E928}" type="parTrans" cxnId="{8149D170-9352-46C5-B2CE-6521EC4D1EC7}">
      <dgm:prSet/>
      <dgm:spPr/>
      <dgm:t>
        <a:bodyPr/>
        <a:lstStyle/>
        <a:p>
          <a:endParaRPr lang="en-US"/>
        </a:p>
      </dgm:t>
    </dgm:pt>
    <dgm:pt modelId="{BDF1FF96-E34C-4862-A289-CB8EA42D22D7}" type="sibTrans" cxnId="{8149D170-9352-46C5-B2CE-6521EC4D1EC7}">
      <dgm:prSet/>
      <dgm:spPr/>
      <dgm:t>
        <a:bodyPr/>
        <a:lstStyle/>
        <a:p>
          <a:pPr>
            <a:lnSpc>
              <a:spcPct val="100000"/>
            </a:lnSpc>
          </a:pPr>
          <a:endParaRPr lang="en-US"/>
        </a:p>
      </dgm:t>
    </dgm:pt>
    <dgm:pt modelId="{30AE4B37-E84C-42DD-A739-F052E3AD0CDE}">
      <dgm:prSet/>
      <dgm:spPr/>
      <dgm:t>
        <a:bodyPr/>
        <a:lstStyle/>
        <a:p>
          <a:pPr>
            <a:lnSpc>
              <a:spcPct val="100000"/>
            </a:lnSpc>
          </a:pPr>
          <a:r>
            <a:rPr lang="en-US">
              <a:latin typeface="Source Sans Pro"/>
              <a:ea typeface="Source Sans Pro"/>
            </a:rPr>
            <a:t>Supports multi-master configurations.</a:t>
          </a:r>
        </a:p>
      </dgm:t>
    </dgm:pt>
    <dgm:pt modelId="{5FD40896-CB67-46FD-A564-85B2B25D9752}" type="parTrans" cxnId="{72A7617F-8D48-49C0-8D98-083C73794C7B}">
      <dgm:prSet/>
      <dgm:spPr/>
      <dgm:t>
        <a:bodyPr/>
        <a:lstStyle/>
        <a:p>
          <a:endParaRPr lang="en-US"/>
        </a:p>
      </dgm:t>
    </dgm:pt>
    <dgm:pt modelId="{9F41DE6D-0302-4400-BD7F-4526220B40FC}" type="sibTrans" cxnId="{72A7617F-8D48-49C0-8D98-083C73794C7B}">
      <dgm:prSet/>
      <dgm:spPr/>
      <dgm:t>
        <a:bodyPr/>
        <a:lstStyle/>
        <a:p>
          <a:pPr>
            <a:lnSpc>
              <a:spcPct val="100000"/>
            </a:lnSpc>
          </a:pPr>
          <a:endParaRPr lang="en-US"/>
        </a:p>
      </dgm:t>
    </dgm:pt>
    <dgm:pt modelId="{C776EFDB-83BC-4F5A-8374-8E6A45BBE9C2}">
      <dgm:prSet/>
      <dgm:spPr/>
      <dgm:t>
        <a:bodyPr/>
        <a:lstStyle/>
        <a:p>
          <a:pPr>
            <a:lnSpc>
              <a:spcPct val="100000"/>
            </a:lnSpc>
          </a:pPr>
          <a:r>
            <a:rPr lang="en-US">
              <a:latin typeface="Source Sans Pro"/>
              <a:ea typeface="Source Sans Pro"/>
            </a:rPr>
            <a:t>Includes error detection mechanisms like acknowledge bits to ensure reliable data transfer.</a:t>
          </a:r>
        </a:p>
      </dgm:t>
    </dgm:pt>
    <dgm:pt modelId="{75C31D67-CD41-4124-B8E7-A04A1EB758C5}" type="parTrans" cxnId="{E709C726-40E1-41D4-BDD6-67D28923CED9}">
      <dgm:prSet/>
      <dgm:spPr/>
      <dgm:t>
        <a:bodyPr/>
        <a:lstStyle/>
        <a:p>
          <a:endParaRPr lang="en-US"/>
        </a:p>
      </dgm:t>
    </dgm:pt>
    <dgm:pt modelId="{2142712C-27CE-4011-81F3-9E9FDC409ACF}" type="sibTrans" cxnId="{E709C726-40E1-41D4-BDD6-67D28923CED9}">
      <dgm:prSet/>
      <dgm:spPr/>
      <dgm:t>
        <a:bodyPr/>
        <a:lstStyle/>
        <a:p>
          <a:endParaRPr lang="en-US"/>
        </a:p>
      </dgm:t>
    </dgm:pt>
    <dgm:pt modelId="{1FACBED3-DB9B-458F-BFDC-5586A7B591AF}" type="pres">
      <dgm:prSet presAssocID="{C6D8501E-6537-4122-AC08-65F5A5D0C5CB}" presName="root" presStyleCnt="0">
        <dgm:presLayoutVars>
          <dgm:dir/>
          <dgm:resizeHandles val="exact"/>
        </dgm:presLayoutVars>
      </dgm:prSet>
      <dgm:spPr/>
    </dgm:pt>
    <dgm:pt modelId="{173F43B7-CD1E-44D8-B91B-B964E611B908}" type="pres">
      <dgm:prSet presAssocID="{C6D8501E-6537-4122-AC08-65F5A5D0C5CB}" presName="container" presStyleCnt="0">
        <dgm:presLayoutVars>
          <dgm:dir/>
          <dgm:resizeHandles val="exact"/>
        </dgm:presLayoutVars>
      </dgm:prSet>
      <dgm:spPr/>
    </dgm:pt>
    <dgm:pt modelId="{EDB69B54-0E62-4C0F-8429-B09C187E6CB6}" type="pres">
      <dgm:prSet presAssocID="{C6E06CCA-1E1C-4341-9D58-F5EE35F71BDA}" presName="compNode" presStyleCnt="0"/>
      <dgm:spPr/>
    </dgm:pt>
    <dgm:pt modelId="{217B3908-3899-4D11-A102-0351F2BC253B}" type="pres">
      <dgm:prSet presAssocID="{C6E06CCA-1E1C-4341-9D58-F5EE35F71BDA}" presName="iconBgRect" presStyleLbl="bgShp" presStyleIdx="0" presStyleCnt="7"/>
      <dgm:spPr/>
    </dgm:pt>
    <dgm:pt modelId="{FED0CA03-AD4D-44DE-987A-54898FD117EC}" type="pres">
      <dgm:prSet presAssocID="{C6E06CCA-1E1C-4341-9D58-F5EE35F71BDA}" presName="iconRect" presStyleLbl="node1" presStyleIdx="0" presStyleCnt="7"/>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omputer"/>
        </a:ext>
      </dgm:extLst>
    </dgm:pt>
    <dgm:pt modelId="{67FFCD2B-C859-457D-B15E-D69E943895FA}" type="pres">
      <dgm:prSet presAssocID="{C6E06CCA-1E1C-4341-9D58-F5EE35F71BDA}" presName="spaceRect" presStyleCnt="0"/>
      <dgm:spPr/>
    </dgm:pt>
    <dgm:pt modelId="{A391AB76-0F93-4DE1-8C49-950BC34A64B8}" type="pres">
      <dgm:prSet presAssocID="{C6E06CCA-1E1C-4341-9D58-F5EE35F71BDA}" presName="textRect" presStyleLbl="revTx" presStyleIdx="0" presStyleCnt="7">
        <dgm:presLayoutVars>
          <dgm:chMax val="1"/>
          <dgm:chPref val="1"/>
        </dgm:presLayoutVars>
      </dgm:prSet>
      <dgm:spPr/>
    </dgm:pt>
    <dgm:pt modelId="{9F8E531A-772E-4E03-88B3-428814F3060C}" type="pres">
      <dgm:prSet presAssocID="{1DEB391A-94D8-4857-9154-DDA14450A64D}" presName="sibTrans" presStyleLbl="sibTrans2D1" presStyleIdx="0" presStyleCnt="0"/>
      <dgm:spPr/>
    </dgm:pt>
    <dgm:pt modelId="{1B60CFB0-2195-430B-86B1-A5D3AFF9C0F8}" type="pres">
      <dgm:prSet presAssocID="{49EEA71A-AC02-4908-9257-7DDE864FB297}" presName="compNode" presStyleCnt="0"/>
      <dgm:spPr/>
    </dgm:pt>
    <dgm:pt modelId="{BD7281BB-A0FE-4B78-9EEE-D1668D1C2D0D}" type="pres">
      <dgm:prSet presAssocID="{49EEA71A-AC02-4908-9257-7DDE864FB297}" presName="iconBgRect" presStyleLbl="bgShp" presStyleIdx="1" presStyleCnt="7"/>
      <dgm:spPr/>
    </dgm:pt>
    <dgm:pt modelId="{9A1730F7-1B1F-4457-92DD-EB7494983E42}" type="pres">
      <dgm:prSet presAssocID="{49EEA71A-AC02-4908-9257-7DDE864FB297}" presName="iconRect" presStyleLbl="node1" presStyleIdx="1" presStyleCnt="7"/>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Network"/>
        </a:ext>
      </dgm:extLst>
    </dgm:pt>
    <dgm:pt modelId="{4DD0F687-13A1-4D3A-9BA8-4597A5130538}" type="pres">
      <dgm:prSet presAssocID="{49EEA71A-AC02-4908-9257-7DDE864FB297}" presName="spaceRect" presStyleCnt="0"/>
      <dgm:spPr/>
    </dgm:pt>
    <dgm:pt modelId="{3049C57F-A913-4EB1-8FF1-E5AE9095BF0D}" type="pres">
      <dgm:prSet presAssocID="{49EEA71A-AC02-4908-9257-7DDE864FB297}" presName="textRect" presStyleLbl="revTx" presStyleIdx="1" presStyleCnt="7">
        <dgm:presLayoutVars>
          <dgm:chMax val="1"/>
          <dgm:chPref val="1"/>
        </dgm:presLayoutVars>
      </dgm:prSet>
      <dgm:spPr/>
    </dgm:pt>
    <dgm:pt modelId="{A77A4E87-C5B0-45DE-A3B6-513EFEF39D23}" type="pres">
      <dgm:prSet presAssocID="{E92DF0D3-A579-4B90-BEF5-8883B35CB39B}" presName="sibTrans" presStyleLbl="sibTrans2D1" presStyleIdx="0" presStyleCnt="0"/>
      <dgm:spPr/>
    </dgm:pt>
    <dgm:pt modelId="{99D4B268-7B4F-406E-AFD6-18C53C05666B}" type="pres">
      <dgm:prSet presAssocID="{291A5322-9CB7-45DF-A487-2909B94A0446}" presName="compNode" presStyleCnt="0"/>
      <dgm:spPr/>
    </dgm:pt>
    <dgm:pt modelId="{32A988B9-469E-4870-AEE1-605280D435C0}" type="pres">
      <dgm:prSet presAssocID="{291A5322-9CB7-45DF-A487-2909B94A0446}" presName="iconBgRect" presStyleLbl="bgShp" presStyleIdx="2" presStyleCnt="7"/>
      <dgm:spPr/>
    </dgm:pt>
    <dgm:pt modelId="{D09B42C0-A042-47C5-9E7A-C314BFE485F1}" type="pres">
      <dgm:prSet presAssocID="{291A5322-9CB7-45DF-A487-2909B94A0446}" presName="iconRect" presStyleLbl="node1" presStyleIdx="2" presStyleCnt="7"/>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ilo"/>
        </a:ext>
      </dgm:extLst>
    </dgm:pt>
    <dgm:pt modelId="{9E740A2A-D333-4078-8870-8C08271E11C2}" type="pres">
      <dgm:prSet presAssocID="{291A5322-9CB7-45DF-A487-2909B94A0446}" presName="spaceRect" presStyleCnt="0"/>
      <dgm:spPr/>
    </dgm:pt>
    <dgm:pt modelId="{D8FE9C0F-F804-40EC-946C-396A6BF4C027}" type="pres">
      <dgm:prSet presAssocID="{291A5322-9CB7-45DF-A487-2909B94A0446}" presName="textRect" presStyleLbl="revTx" presStyleIdx="2" presStyleCnt="7">
        <dgm:presLayoutVars>
          <dgm:chMax val="1"/>
          <dgm:chPref val="1"/>
        </dgm:presLayoutVars>
      </dgm:prSet>
      <dgm:spPr/>
    </dgm:pt>
    <dgm:pt modelId="{84893ED4-1044-42E7-8DB9-C4FE2C9D5F8B}" type="pres">
      <dgm:prSet presAssocID="{FB9FDC34-4DB6-4218-9884-1FF510622790}" presName="sibTrans" presStyleLbl="sibTrans2D1" presStyleIdx="0" presStyleCnt="0"/>
      <dgm:spPr/>
    </dgm:pt>
    <dgm:pt modelId="{025B3C29-139C-4FE4-A1FC-D5332B34773B}" type="pres">
      <dgm:prSet presAssocID="{7CB6F146-665D-4D4D-9DAD-E22D92E34BDD}" presName="compNode" presStyleCnt="0"/>
      <dgm:spPr/>
    </dgm:pt>
    <dgm:pt modelId="{B767D5B2-649C-438C-80AF-1191267B8FAF}" type="pres">
      <dgm:prSet presAssocID="{7CB6F146-665D-4D4D-9DAD-E22D92E34BDD}" presName="iconBgRect" presStyleLbl="bgShp" presStyleIdx="3" presStyleCnt="7"/>
      <dgm:spPr/>
    </dgm:pt>
    <dgm:pt modelId="{9DF6EBBF-E790-45AB-BA82-FCDC35591648}" type="pres">
      <dgm:prSet presAssocID="{7CB6F146-665D-4D4D-9DAD-E22D92E34BDD}" presName="iconRect" presStyleLbl="node1" presStyleIdx="3" presStyleCnt="7"/>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Bus"/>
        </a:ext>
      </dgm:extLst>
    </dgm:pt>
    <dgm:pt modelId="{F5343568-04C8-46CC-893E-AB455B8CBCCD}" type="pres">
      <dgm:prSet presAssocID="{7CB6F146-665D-4D4D-9DAD-E22D92E34BDD}" presName="spaceRect" presStyleCnt="0"/>
      <dgm:spPr/>
    </dgm:pt>
    <dgm:pt modelId="{E98DCEF8-B329-473E-A96F-5292C91814B3}" type="pres">
      <dgm:prSet presAssocID="{7CB6F146-665D-4D4D-9DAD-E22D92E34BDD}" presName="textRect" presStyleLbl="revTx" presStyleIdx="3" presStyleCnt="7">
        <dgm:presLayoutVars>
          <dgm:chMax val="1"/>
          <dgm:chPref val="1"/>
        </dgm:presLayoutVars>
      </dgm:prSet>
      <dgm:spPr/>
    </dgm:pt>
    <dgm:pt modelId="{C659145C-F483-42C3-9576-DBBB1A3DBDD2}" type="pres">
      <dgm:prSet presAssocID="{36452135-D717-47E8-8B75-C6ED20DE6ED1}" presName="sibTrans" presStyleLbl="sibTrans2D1" presStyleIdx="0" presStyleCnt="0"/>
      <dgm:spPr/>
    </dgm:pt>
    <dgm:pt modelId="{991D642E-5A4B-447A-940C-ED3E81CC5E26}" type="pres">
      <dgm:prSet presAssocID="{4E326CBC-20D0-43B6-A8E1-3A7B62803525}" presName="compNode" presStyleCnt="0"/>
      <dgm:spPr/>
    </dgm:pt>
    <dgm:pt modelId="{203EEDE4-85A0-4208-964C-F9B74FDD36B5}" type="pres">
      <dgm:prSet presAssocID="{4E326CBC-20D0-43B6-A8E1-3A7B62803525}" presName="iconBgRect" presStyleLbl="bgShp" presStyleIdx="4" presStyleCnt="7"/>
      <dgm:spPr/>
    </dgm:pt>
    <dgm:pt modelId="{57D58BD2-462E-47A8-A76E-3CBAF81BE58D}" type="pres">
      <dgm:prSet presAssocID="{4E326CBC-20D0-43B6-A8E1-3A7B62803525}" presName="iconRect" presStyleLbl="node1" presStyleIdx="4" presStyleCnt="7"/>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Programmer"/>
        </a:ext>
      </dgm:extLst>
    </dgm:pt>
    <dgm:pt modelId="{ACFA5B1A-A283-420B-ACFD-A3754FD8731B}" type="pres">
      <dgm:prSet presAssocID="{4E326CBC-20D0-43B6-A8E1-3A7B62803525}" presName="spaceRect" presStyleCnt="0"/>
      <dgm:spPr/>
    </dgm:pt>
    <dgm:pt modelId="{C9943162-EF69-43E8-9BE8-454FB1F66180}" type="pres">
      <dgm:prSet presAssocID="{4E326CBC-20D0-43B6-A8E1-3A7B62803525}" presName="textRect" presStyleLbl="revTx" presStyleIdx="4" presStyleCnt="7">
        <dgm:presLayoutVars>
          <dgm:chMax val="1"/>
          <dgm:chPref val="1"/>
        </dgm:presLayoutVars>
      </dgm:prSet>
      <dgm:spPr/>
    </dgm:pt>
    <dgm:pt modelId="{8E8ED3E6-EFA4-44AF-8EBA-5FB6336F96CC}" type="pres">
      <dgm:prSet presAssocID="{BDF1FF96-E34C-4862-A289-CB8EA42D22D7}" presName="sibTrans" presStyleLbl="sibTrans2D1" presStyleIdx="0" presStyleCnt="0"/>
      <dgm:spPr/>
    </dgm:pt>
    <dgm:pt modelId="{4B1F9DF9-C796-4667-A284-1ACE90CCAD9E}" type="pres">
      <dgm:prSet presAssocID="{30AE4B37-E84C-42DD-A739-F052E3AD0CDE}" presName="compNode" presStyleCnt="0"/>
      <dgm:spPr/>
    </dgm:pt>
    <dgm:pt modelId="{184BEB9F-B7CF-497E-B896-341AE4A76D8D}" type="pres">
      <dgm:prSet presAssocID="{30AE4B37-E84C-42DD-A739-F052E3AD0CDE}" presName="iconBgRect" presStyleLbl="bgShp" presStyleIdx="5" presStyleCnt="7"/>
      <dgm:spPr/>
    </dgm:pt>
    <dgm:pt modelId="{9BFDFDBB-B73A-462F-99A2-7E3BCE3278DD}" type="pres">
      <dgm:prSet presAssocID="{30AE4B37-E84C-42DD-A739-F052E3AD0CDE}" presName="iconRect" presStyleLbl="node1" presStyleIdx="5" presStyleCnt="7"/>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Server"/>
        </a:ext>
      </dgm:extLst>
    </dgm:pt>
    <dgm:pt modelId="{A28A5AB6-B0C0-457A-B404-9432CAA6E247}" type="pres">
      <dgm:prSet presAssocID="{30AE4B37-E84C-42DD-A739-F052E3AD0CDE}" presName="spaceRect" presStyleCnt="0"/>
      <dgm:spPr/>
    </dgm:pt>
    <dgm:pt modelId="{61090DE8-31FB-4D52-9589-36DA6F783A34}" type="pres">
      <dgm:prSet presAssocID="{30AE4B37-E84C-42DD-A739-F052E3AD0CDE}" presName="textRect" presStyleLbl="revTx" presStyleIdx="5" presStyleCnt="7">
        <dgm:presLayoutVars>
          <dgm:chMax val="1"/>
          <dgm:chPref val="1"/>
        </dgm:presLayoutVars>
      </dgm:prSet>
      <dgm:spPr/>
    </dgm:pt>
    <dgm:pt modelId="{87759ABD-9BA1-4EE2-9826-42A1D31F87B2}" type="pres">
      <dgm:prSet presAssocID="{9F41DE6D-0302-4400-BD7F-4526220B40FC}" presName="sibTrans" presStyleLbl="sibTrans2D1" presStyleIdx="0" presStyleCnt="0"/>
      <dgm:spPr/>
    </dgm:pt>
    <dgm:pt modelId="{277EC495-FACC-40C9-9BF3-337B9A6B60B0}" type="pres">
      <dgm:prSet presAssocID="{C776EFDB-83BC-4F5A-8374-8E6A45BBE9C2}" presName="compNode" presStyleCnt="0"/>
      <dgm:spPr/>
    </dgm:pt>
    <dgm:pt modelId="{777CE5DE-EFDB-4785-9BD9-2C9D963A7008}" type="pres">
      <dgm:prSet presAssocID="{C776EFDB-83BC-4F5A-8374-8E6A45BBE9C2}" presName="iconBgRect" presStyleLbl="bgShp" presStyleIdx="6" presStyleCnt="7"/>
      <dgm:spPr/>
    </dgm:pt>
    <dgm:pt modelId="{9D50C1D4-B708-4CD3-B31F-AAD4A6114B9A}" type="pres">
      <dgm:prSet presAssocID="{C776EFDB-83BC-4F5A-8374-8E6A45BBE9C2}" presName="iconRect" presStyleLbl="node1" presStyleIdx="6" presStyleCnt="7"/>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a:noFill/>
        </a:ln>
      </dgm:spPr>
      <dgm:extLst>
        <a:ext uri="{E40237B7-FDA0-4F09-8148-C483321AD2D9}">
          <dgm14:cNvPr xmlns:dgm14="http://schemas.microsoft.com/office/drawing/2010/diagram" id="0" name="" descr="Database"/>
        </a:ext>
      </dgm:extLst>
    </dgm:pt>
    <dgm:pt modelId="{A5EC7600-09AD-4B62-8DE3-D21ED1824A53}" type="pres">
      <dgm:prSet presAssocID="{C776EFDB-83BC-4F5A-8374-8E6A45BBE9C2}" presName="spaceRect" presStyleCnt="0"/>
      <dgm:spPr/>
    </dgm:pt>
    <dgm:pt modelId="{5F1DE395-FA0B-4C2D-8092-3ECEC732C118}" type="pres">
      <dgm:prSet presAssocID="{C776EFDB-83BC-4F5A-8374-8E6A45BBE9C2}" presName="textRect" presStyleLbl="revTx" presStyleIdx="6" presStyleCnt="7">
        <dgm:presLayoutVars>
          <dgm:chMax val="1"/>
          <dgm:chPref val="1"/>
        </dgm:presLayoutVars>
      </dgm:prSet>
      <dgm:spPr/>
    </dgm:pt>
  </dgm:ptLst>
  <dgm:cxnLst>
    <dgm:cxn modelId="{C3DBAD01-5BB6-415F-9251-923BB5853606}" type="presOf" srcId="{49EEA71A-AC02-4908-9257-7DDE864FB297}" destId="{3049C57F-A913-4EB1-8FF1-E5AE9095BF0D}" srcOrd="0" destOrd="0" presId="urn:microsoft.com/office/officeart/2018/2/layout/IconCircleList"/>
    <dgm:cxn modelId="{A559E80B-5667-488D-9DB7-7977D8BFB7EA}" type="presOf" srcId="{291A5322-9CB7-45DF-A487-2909B94A0446}" destId="{D8FE9C0F-F804-40EC-946C-396A6BF4C027}" srcOrd="0" destOrd="0" presId="urn:microsoft.com/office/officeart/2018/2/layout/IconCircleList"/>
    <dgm:cxn modelId="{7B95640D-FA79-4514-A12F-62A546A768EE}" type="presOf" srcId="{9F41DE6D-0302-4400-BD7F-4526220B40FC}" destId="{87759ABD-9BA1-4EE2-9826-42A1D31F87B2}" srcOrd="0" destOrd="0" presId="urn:microsoft.com/office/officeart/2018/2/layout/IconCircleList"/>
    <dgm:cxn modelId="{CD8E241F-7EC7-4FFE-945F-D599FEBBDF57}" type="presOf" srcId="{BDF1FF96-E34C-4862-A289-CB8EA42D22D7}" destId="{8E8ED3E6-EFA4-44AF-8EBA-5FB6336F96CC}" srcOrd="0" destOrd="0" presId="urn:microsoft.com/office/officeart/2018/2/layout/IconCircleList"/>
    <dgm:cxn modelId="{E709C726-40E1-41D4-BDD6-67D28923CED9}" srcId="{C6D8501E-6537-4122-AC08-65F5A5D0C5CB}" destId="{C776EFDB-83BC-4F5A-8374-8E6A45BBE9C2}" srcOrd="6" destOrd="0" parTransId="{75C31D67-CD41-4124-B8E7-A04A1EB758C5}" sibTransId="{2142712C-27CE-4011-81F3-9E9FDC409ACF}"/>
    <dgm:cxn modelId="{5302CC2A-7A40-434B-9356-55D532F7AFEB}" type="presOf" srcId="{30AE4B37-E84C-42DD-A739-F052E3AD0CDE}" destId="{61090DE8-31FB-4D52-9589-36DA6F783A34}" srcOrd="0" destOrd="0" presId="urn:microsoft.com/office/officeart/2018/2/layout/IconCircleList"/>
    <dgm:cxn modelId="{EEA6432B-95E8-4140-94E9-1DB4B384C0C9}" type="presOf" srcId="{4E326CBC-20D0-43B6-A8E1-3A7B62803525}" destId="{C9943162-EF69-43E8-9BE8-454FB1F66180}" srcOrd="0" destOrd="0" presId="urn:microsoft.com/office/officeart/2018/2/layout/IconCircleList"/>
    <dgm:cxn modelId="{5EC8B242-C0ED-44BD-B27B-E73FEBF16FBC}" type="presOf" srcId="{FB9FDC34-4DB6-4218-9884-1FF510622790}" destId="{84893ED4-1044-42E7-8DB9-C4FE2C9D5F8B}" srcOrd="0" destOrd="0" presId="urn:microsoft.com/office/officeart/2018/2/layout/IconCircleList"/>
    <dgm:cxn modelId="{8149D170-9352-46C5-B2CE-6521EC4D1EC7}" srcId="{C6D8501E-6537-4122-AC08-65F5A5D0C5CB}" destId="{4E326CBC-20D0-43B6-A8E1-3A7B62803525}" srcOrd="4" destOrd="0" parTransId="{DAA298D7-8EA2-4B6C-AD14-F23D4098E928}" sibTransId="{BDF1FF96-E34C-4862-A289-CB8EA42D22D7}"/>
    <dgm:cxn modelId="{3E408C57-BA30-4413-B999-1069E86AF038}" type="presOf" srcId="{E92DF0D3-A579-4B90-BEF5-8883B35CB39B}" destId="{A77A4E87-C5B0-45DE-A3B6-513EFEF39D23}" srcOrd="0" destOrd="0" presId="urn:microsoft.com/office/officeart/2018/2/layout/IconCircleList"/>
    <dgm:cxn modelId="{CD33E57E-E903-4751-A2ED-BA459964C8CC}" srcId="{C6D8501E-6537-4122-AC08-65F5A5D0C5CB}" destId="{7CB6F146-665D-4D4D-9DAD-E22D92E34BDD}" srcOrd="3" destOrd="0" parTransId="{14B133CF-9FBA-4640-AA91-09DB4B7FE2E3}" sibTransId="{36452135-D717-47E8-8B75-C6ED20DE6ED1}"/>
    <dgm:cxn modelId="{72A7617F-8D48-49C0-8D98-083C73794C7B}" srcId="{C6D8501E-6537-4122-AC08-65F5A5D0C5CB}" destId="{30AE4B37-E84C-42DD-A739-F052E3AD0CDE}" srcOrd="5" destOrd="0" parTransId="{5FD40896-CB67-46FD-A564-85B2B25D9752}" sibTransId="{9F41DE6D-0302-4400-BD7F-4526220B40FC}"/>
    <dgm:cxn modelId="{ADBCB792-F88B-444E-954B-89BDCD11CC24}" type="presOf" srcId="{C6E06CCA-1E1C-4341-9D58-F5EE35F71BDA}" destId="{A391AB76-0F93-4DE1-8C49-950BC34A64B8}" srcOrd="0" destOrd="0" presId="urn:microsoft.com/office/officeart/2018/2/layout/IconCircleList"/>
    <dgm:cxn modelId="{90C6EEA2-6BB8-4B32-BAC2-8119441C246F}" type="presOf" srcId="{7CB6F146-665D-4D4D-9DAD-E22D92E34BDD}" destId="{E98DCEF8-B329-473E-A96F-5292C91814B3}" srcOrd="0" destOrd="0" presId="urn:microsoft.com/office/officeart/2018/2/layout/IconCircleList"/>
    <dgm:cxn modelId="{43A8D3AC-8EB7-45AB-BA0B-5C0D8D175122}" srcId="{C6D8501E-6537-4122-AC08-65F5A5D0C5CB}" destId="{49EEA71A-AC02-4908-9257-7DDE864FB297}" srcOrd="1" destOrd="0" parTransId="{34EF5D9C-305C-4D03-AEB1-11D949FB5CE0}" sibTransId="{E92DF0D3-A579-4B90-BEF5-8883B35CB39B}"/>
    <dgm:cxn modelId="{E89646B6-7293-4E4D-9A70-41BEBAD61615}" type="presOf" srcId="{C6D8501E-6537-4122-AC08-65F5A5D0C5CB}" destId="{1FACBED3-DB9B-458F-BFDC-5586A7B591AF}" srcOrd="0" destOrd="0" presId="urn:microsoft.com/office/officeart/2018/2/layout/IconCircleList"/>
    <dgm:cxn modelId="{939009DD-C238-4676-A807-08E85B09F99B}" srcId="{C6D8501E-6537-4122-AC08-65F5A5D0C5CB}" destId="{291A5322-9CB7-45DF-A487-2909B94A0446}" srcOrd="2" destOrd="0" parTransId="{A8DDAB03-5EAC-4A10-AD09-2BCC28B1C291}" sibTransId="{FB9FDC34-4DB6-4218-9884-1FF510622790}"/>
    <dgm:cxn modelId="{6B7223DE-1CC8-47FC-94E1-7FC24CD9FAD8}" srcId="{C6D8501E-6537-4122-AC08-65F5A5D0C5CB}" destId="{C6E06CCA-1E1C-4341-9D58-F5EE35F71BDA}" srcOrd="0" destOrd="0" parTransId="{A6ED65B4-D314-4D43-8C90-4A7710532005}" sibTransId="{1DEB391A-94D8-4857-9154-DDA14450A64D}"/>
    <dgm:cxn modelId="{77AF0EE1-A817-4816-9CB8-560DC71875DC}" type="presOf" srcId="{36452135-D717-47E8-8B75-C6ED20DE6ED1}" destId="{C659145C-F483-42C3-9576-DBBB1A3DBDD2}" srcOrd="0" destOrd="0" presId="urn:microsoft.com/office/officeart/2018/2/layout/IconCircleList"/>
    <dgm:cxn modelId="{5CE42CEE-4313-4F0B-BC25-8D044BFC87D8}" type="presOf" srcId="{C776EFDB-83BC-4F5A-8374-8E6A45BBE9C2}" destId="{5F1DE395-FA0B-4C2D-8092-3ECEC732C118}" srcOrd="0" destOrd="0" presId="urn:microsoft.com/office/officeart/2018/2/layout/IconCircleList"/>
    <dgm:cxn modelId="{390910FF-36E5-4FFD-9870-B0F1835CB6CE}" type="presOf" srcId="{1DEB391A-94D8-4857-9154-DDA14450A64D}" destId="{9F8E531A-772E-4E03-88B3-428814F3060C}" srcOrd="0" destOrd="0" presId="urn:microsoft.com/office/officeart/2018/2/layout/IconCircleList"/>
    <dgm:cxn modelId="{83D761F8-44D6-4778-9E53-E56FFA7168FB}" type="presParOf" srcId="{1FACBED3-DB9B-458F-BFDC-5586A7B591AF}" destId="{173F43B7-CD1E-44D8-B91B-B964E611B908}" srcOrd="0" destOrd="0" presId="urn:microsoft.com/office/officeart/2018/2/layout/IconCircleList"/>
    <dgm:cxn modelId="{E0855FB1-40E9-4C37-B9E8-5FA372491AFE}" type="presParOf" srcId="{173F43B7-CD1E-44D8-B91B-B964E611B908}" destId="{EDB69B54-0E62-4C0F-8429-B09C187E6CB6}" srcOrd="0" destOrd="0" presId="urn:microsoft.com/office/officeart/2018/2/layout/IconCircleList"/>
    <dgm:cxn modelId="{2F616C58-1E5E-4590-831D-C83718DB968C}" type="presParOf" srcId="{EDB69B54-0E62-4C0F-8429-B09C187E6CB6}" destId="{217B3908-3899-4D11-A102-0351F2BC253B}" srcOrd="0" destOrd="0" presId="urn:microsoft.com/office/officeart/2018/2/layout/IconCircleList"/>
    <dgm:cxn modelId="{29506556-141E-433B-B7AF-0CB09958640B}" type="presParOf" srcId="{EDB69B54-0E62-4C0F-8429-B09C187E6CB6}" destId="{FED0CA03-AD4D-44DE-987A-54898FD117EC}" srcOrd="1" destOrd="0" presId="urn:microsoft.com/office/officeart/2018/2/layout/IconCircleList"/>
    <dgm:cxn modelId="{DCFE957C-06F4-4260-BA69-DCB335224701}" type="presParOf" srcId="{EDB69B54-0E62-4C0F-8429-B09C187E6CB6}" destId="{67FFCD2B-C859-457D-B15E-D69E943895FA}" srcOrd="2" destOrd="0" presId="urn:microsoft.com/office/officeart/2018/2/layout/IconCircleList"/>
    <dgm:cxn modelId="{4AE1C009-C7B7-4F9A-8F19-84B6581D74C2}" type="presParOf" srcId="{EDB69B54-0E62-4C0F-8429-B09C187E6CB6}" destId="{A391AB76-0F93-4DE1-8C49-950BC34A64B8}" srcOrd="3" destOrd="0" presId="urn:microsoft.com/office/officeart/2018/2/layout/IconCircleList"/>
    <dgm:cxn modelId="{16B85556-8B2C-4EFA-B87F-CEC8ADC9B1CE}" type="presParOf" srcId="{173F43B7-CD1E-44D8-B91B-B964E611B908}" destId="{9F8E531A-772E-4E03-88B3-428814F3060C}" srcOrd="1" destOrd="0" presId="urn:microsoft.com/office/officeart/2018/2/layout/IconCircleList"/>
    <dgm:cxn modelId="{360FFBBA-BE6D-4022-8263-C0C49EBF24B6}" type="presParOf" srcId="{173F43B7-CD1E-44D8-B91B-B964E611B908}" destId="{1B60CFB0-2195-430B-86B1-A5D3AFF9C0F8}" srcOrd="2" destOrd="0" presId="urn:microsoft.com/office/officeart/2018/2/layout/IconCircleList"/>
    <dgm:cxn modelId="{01D52C04-30A4-4E59-91A8-2B70A476F625}" type="presParOf" srcId="{1B60CFB0-2195-430B-86B1-A5D3AFF9C0F8}" destId="{BD7281BB-A0FE-4B78-9EEE-D1668D1C2D0D}" srcOrd="0" destOrd="0" presId="urn:microsoft.com/office/officeart/2018/2/layout/IconCircleList"/>
    <dgm:cxn modelId="{DA5CC598-91B8-4FF4-B086-64DCCDFF20E9}" type="presParOf" srcId="{1B60CFB0-2195-430B-86B1-A5D3AFF9C0F8}" destId="{9A1730F7-1B1F-4457-92DD-EB7494983E42}" srcOrd="1" destOrd="0" presId="urn:microsoft.com/office/officeart/2018/2/layout/IconCircleList"/>
    <dgm:cxn modelId="{125671F8-34B2-42B2-8961-9E085DF91324}" type="presParOf" srcId="{1B60CFB0-2195-430B-86B1-A5D3AFF9C0F8}" destId="{4DD0F687-13A1-4D3A-9BA8-4597A5130538}" srcOrd="2" destOrd="0" presId="urn:microsoft.com/office/officeart/2018/2/layout/IconCircleList"/>
    <dgm:cxn modelId="{9DB42F5C-A0A2-4D21-B9C2-C84ACD5D36BA}" type="presParOf" srcId="{1B60CFB0-2195-430B-86B1-A5D3AFF9C0F8}" destId="{3049C57F-A913-4EB1-8FF1-E5AE9095BF0D}" srcOrd="3" destOrd="0" presId="urn:microsoft.com/office/officeart/2018/2/layout/IconCircleList"/>
    <dgm:cxn modelId="{BF5C0080-D00B-4633-AB6F-E8B9D8212DB1}" type="presParOf" srcId="{173F43B7-CD1E-44D8-B91B-B964E611B908}" destId="{A77A4E87-C5B0-45DE-A3B6-513EFEF39D23}" srcOrd="3" destOrd="0" presId="urn:microsoft.com/office/officeart/2018/2/layout/IconCircleList"/>
    <dgm:cxn modelId="{6F824990-B956-4145-92E2-A2201C2E7120}" type="presParOf" srcId="{173F43B7-CD1E-44D8-B91B-B964E611B908}" destId="{99D4B268-7B4F-406E-AFD6-18C53C05666B}" srcOrd="4" destOrd="0" presId="urn:microsoft.com/office/officeart/2018/2/layout/IconCircleList"/>
    <dgm:cxn modelId="{D9A12EDB-1689-40C0-9ED7-A4DE83C74EEB}" type="presParOf" srcId="{99D4B268-7B4F-406E-AFD6-18C53C05666B}" destId="{32A988B9-469E-4870-AEE1-605280D435C0}" srcOrd="0" destOrd="0" presId="urn:microsoft.com/office/officeart/2018/2/layout/IconCircleList"/>
    <dgm:cxn modelId="{000EEAD4-4094-406C-A285-5B64F282E68D}" type="presParOf" srcId="{99D4B268-7B4F-406E-AFD6-18C53C05666B}" destId="{D09B42C0-A042-47C5-9E7A-C314BFE485F1}" srcOrd="1" destOrd="0" presId="urn:microsoft.com/office/officeart/2018/2/layout/IconCircleList"/>
    <dgm:cxn modelId="{BF8247C4-B9BD-4C92-9A0E-E97B8DB867F5}" type="presParOf" srcId="{99D4B268-7B4F-406E-AFD6-18C53C05666B}" destId="{9E740A2A-D333-4078-8870-8C08271E11C2}" srcOrd="2" destOrd="0" presId="urn:microsoft.com/office/officeart/2018/2/layout/IconCircleList"/>
    <dgm:cxn modelId="{D78DA0C3-42DC-4667-AE33-33E17B7AFDE2}" type="presParOf" srcId="{99D4B268-7B4F-406E-AFD6-18C53C05666B}" destId="{D8FE9C0F-F804-40EC-946C-396A6BF4C027}" srcOrd="3" destOrd="0" presId="urn:microsoft.com/office/officeart/2018/2/layout/IconCircleList"/>
    <dgm:cxn modelId="{51031D97-855A-4D6F-AD2F-228BE1C826EE}" type="presParOf" srcId="{173F43B7-CD1E-44D8-B91B-B964E611B908}" destId="{84893ED4-1044-42E7-8DB9-C4FE2C9D5F8B}" srcOrd="5" destOrd="0" presId="urn:microsoft.com/office/officeart/2018/2/layout/IconCircleList"/>
    <dgm:cxn modelId="{B124D0F9-7911-4E51-B48F-1A1317BFDA46}" type="presParOf" srcId="{173F43B7-CD1E-44D8-B91B-B964E611B908}" destId="{025B3C29-139C-4FE4-A1FC-D5332B34773B}" srcOrd="6" destOrd="0" presId="urn:microsoft.com/office/officeart/2018/2/layout/IconCircleList"/>
    <dgm:cxn modelId="{92190141-F190-4355-B0FF-8C3EB3DBA136}" type="presParOf" srcId="{025B3C29-139C-4FE4-A1FC-D5332B34773B}" destId="{B767D5B2-649C-438C-80AF-1191267B8FAF}" srcOrd="0" destOrd="0" presId="urn:microsoft.com/office/officeart/2018/2/layout/IconCircleList"/>
    <dgm:cxn modelId="{0C4C2828-C18E-4504-BF2E-9C7D7BBCAB43}" type="presParOf" srcId="{025B3C29-139C-4FE4-A1FC-D5332B34773B}" destId="{9DF6EBBF-E790-45AB-BA82-FCDC35591648}" srcOrd="1" destOrd="0" presId="urn:microsoft.com/office/officeart/2018/2/layout/IconCircleList"/>
    <dgm:cxn modelId="{633460C5-0561-4F8B-919E-2154D85E23B2}" type="presParOf" srcId="{025B3C29-139C-4FE4-A1FC-D5332B34773B}" destId="{F5343568-04C8-46CC-893E-AB455B8CBCCD}" srcOrd="2" destOrd="0" presId="urn:microsoft.com/office/officeart/2018/2/layout/IconCircleList"/>
    <dgm:cxn modelId="{AF9F02B4-98BC-4EED-8DA9-E98231C91399}" type="presParOf" srcId="{025B3C29-139C-4FE4-A1FC-D5332B34773B}" destId="{E98DCEF8-B329-473E-A96F-5292C91814B3}" srcOrd="3" destOrd="0" presId="urn:microsoft.com/office/officeart/2018/2/layout/IconCircleList"/>
    <dgm:cxn modelId="{201EDE10-F201-4D4D-A0BB-498DD9D96686}" type="presParOf" srcId="{173F43B7-CD1E-44D8-B91B-B964E611B908}" destId="{C659145C-F483-42C3-9576-DBBB1A3DBDD2}" srcOrd="7" destOrd="0" presId="urn:microsoft.com/office/officeart/2018/2/layout/IconCircleList"/>
    <dgm:cxn modelId="{ED502426-2BBA-4698-8059-DC83C12739DC}" type="presParOf" srcId="{173F43B7-CD1E-44D8-B91B-B964E611B908}" destId="{991D642E-5A4B-447A-940C-ED3E81CC5E26}" srcOrd="8" destOrd="0" presId="urn:microsoft.com/office/officeart/2018/2/layout/IconCircleList"/>
    <dgm:cxn modelId="{25866902-8B39-4629-A031-FAE379F85852}" type="presParOf" srcId="{991D642E-5A4B-447A-940C-ED3E81CC5E26}" destId="{203EEDE4-85A0-4208-964C-F9B74FDD36B5}" srcOrd="0" destOrd="0" presId="urn:microsoft.com/office/officeart/2018/2/layout/IconCircleList"/>
    <dgm:cxn modelId="{960028EB-42FE-4E30-B340-D17C2360BCB6}" type="presParOf" srcId="{991D642E-5A4B-447A-940C-ED3E81CC5E26}" destId="{57D58BD2-462E-47A8-A76E-3CBAF81BE58D}" srcOrd="1" destOrd="0" presId="urn:microsoft.com/office/officeart/2018/2/layout/IconCircleList"/>
    <dgm:cxn modelId="{0715F709-E781-40AB-9A4B-4D2BFE9D3788}" type="presParOf" srcId="{991D642E-5A4B-447A-940C-ED3E81CC5E26}" destId="{ACFA5B1A-A283-420B-ACFD-A3754FD8731B}" srcOrd="2" destOrd="0" presId="urn:microsoft.com/office/officeart/2018/2/layout/IconCircleList"/>
    <dgm:cxn modelId="{917DFA8C-D20A-4528-89B4-AF4619AF4C50}" type="presParOf" srcId="{991D642E-5A4B-447A-940C-ED3E81CC5E26}" destId="{C9943162-EF69-43E8-9BE8-454FB1F66180}" srcOrd="3" destOrd="0" presId="urn:microsoft.com/office/officeart/2018/2/layout/IconCircleList"/>
    <dgm:cxn modelId="{A1F710A0-86EB-4156-BEB4-E8BDC0EFE9F9}" type="presParOf" srcId="{173F43B7-CD1E-44D8-B91B-B964E611B908}" destId="{8E8ED3E6-EFA4-44AF-8EBA-5FB6336F96CC}" srcOrd="9" destOrd="0" presId="urn:microsoft.com/office/officeart/2018/2/layout/IconCircleList"/>
    <dgm:cxn modelId="{CC3CC496-9CF5-4BED-8979-8693727E089C}" type="presParOf" srcId="{173F43B7-CD1E-44D8-B91B-B964E611B908}" destId="{4B1F9DF9-C796-4667-A284-1ACE90CCAD9E}" srcOrd="10" destOrd="0" presId="urn:microsoft.com/office/officeart/2018/2/layout/IconCircleList"/>
    <dgm:cxn modelId="{E89EC3C1-DF59-43B1-AC02-BDCC16493AC2}" type="presParOf" srcId="{4B1F9DF9-C796-4667-A284-1ACE90CCAD9E}" destId="{184BEB9F-B7CF-497E-B896-341AE4A76D8D}" srcOrd="0" destOrd="0" presId="urn:microsoft.com/office/officeart/2018/2/layout/IconCircleList"/>
    <dgm:cxn modelId="{F021CA91-89D6-41BD-87A4-1E42413A6210}" type="presParOf" srcId="{4B1F9DF9-C796-4667-A284-1ACE90CCAD9E}" destId="{9BFDFDBB-B73A-462F-99A2-7E3BCE3278DD}" srcOrd="1" destOrd="0" presId="urn:microsoft.com/office/officeart/2018/2/layout/IconCircleList"/>
    <dgm:cxn modelId="{D31DB08A-8D99-40F0-B69F-8BF8BB884B5F}" type="presParOf" srcId="{4B1F9DF9-C796-4667-A284-1ACE90CCAD9E}" destId="{A28A5AB6-B0C0-457A-B404-9432CAA6E247}" srcOrd="2" destOrd="0" presId="urn:microsoft.com/office/officeart/2018/2/layout/IconCircleList"/>
    <dgm:cxn modelId="{1E4A53B0-8731-4341-9AD2-F03424232DC8}" type="presParOf" srcId="{4B1F9DF9-C796-4667-A284-1ACE90CCAD9E}" destId="{61090DE8-31FB-4D52-9589-36DA6F783A34}" srcOrd="3" destOrd="0" presId="urn:microsoft.com/office/officeart/2018/2/layout/IconCircleList"/>
    <dgm:cxn modelId="{76D6D72C-9C50-4977-8F2E-0B81F1F47970}" type="presParOf" srcId="{173F43B7-CD1E-44D8-B91B-B964E611B908}" destId="{87759ABD-9BA1-4EE2-9826-42A1D31F87B2}" srcOrd="11" destOrd="0" presId="urn:microsoft.com/office/officeart/2018/2/layout/IconCircleList"/>
    <dgm:cxn modelId="{1F9F8EF6-572F-4F5C-AEF1-FC0841140D24}" type="presParOf" srcId="{173F43B7-CD1E-44D8-B91B-B964E611B908}" destId="{277EC495-FACC-40C9-9BF3-337B9A6B60B0}" srcOrd="12" destOrd="0" presId="urn:microsoft.com/office/officeart/2018/2/layout/IconCircleList"/>
    <dgm:cxn modelId="{7B8B9C9F-88A5-41E7-AE35-A4E613D7882A}" type="presParOf" srcId="{277EC495-FACC-40C9-9BF3-337B9A6B60B0}" destId="{777CE5DE-EFDB-4785-9BD9-2C9D963A7008}" srcOrd="0" destOrd="0" presId="urn:microsoft.com/office/officeart/2018/2/layout/IconCircleList"/>
    <dgm:cxn modelId="{7292C453-A329-485B-BFD0-0C08A6C561E1}" type="presParOf" srcId="{277EC495-FACC-40C9-9BF3-337B9A6B60B0}" destId="{9D50C1D4-B708-4CD3-B31F-AAD4A6114B9A}" srcOrd="1" destOrd="0" presId="urn:microsoft.com/office/officeart/2018/2/layout/IconCircleList"/>
    <dgm:cxn modelId="{664A7F8D-B51E-4A76-9740-61115DF2FB41}" type="presParOf" srcId="{277EC495-FACC-40C9-9BF3-337B9A6B60B0}" destId="{A5EC7600-09AD-4B62-8DE3-D21ED1824A53}" srcOrd="2" destOrd="0" presId="urn:microsoft.com/office/officeart/2018/2/layout/IconCircleList"/>
    <dgm:cxn modelId="{5121FD38-27FB-4E0D-AFC4-844959A20B20}" type="presParOf" srcId="{277EC495-FACC-40C9-9BF3-337B9A6B60B0}" destId="{5F1DE395-FA0B-4C2D-8092-3ECEC732C118}"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F8C4272-6CFB-4276-8E93-C9EF0102F1E9}" type="doc">
      <dgm:prSet loTypeId="urn:microsoft.com/office/officeart/2005/8/layout/matrix3" loCatId="matrix" qsTypeId="urn:microsoft.com/office/officeart/2005/8/quickstyle/simple1" qsCatId="simple" csTypeId="urn:microsoft.com/office/officeart/2005/8/colors/colorful1" csCatId="colorful" phldr="1"/>
      <dgm:spPr/>
      <dgm:t>
        <a:bodyPr/>
        <a:lstStyle/>
        <a:p>
          <a:endParaRPr lang="en-US"/>
        </a:p>
      </dgm:t>
    </dgm:pt>
    <dgm:pt modelId="{CF0F7978-2B25-4705-91AA-272547AAD729}">
      <dgm:prSet/>
      <dgm:spPr/>
      <dgm:t>
        <a:bodyPr/>
        <a:lstStyle/>
        <a:p>
          <a:r>
            <a:rPr lang="en-US"/>
            <a:t>No of masters = 1.</a:t>
          </a:r>
        </a:p>
      </dgm:t>
    </dgm:pt>
    <dgm:pt modelId="{EABBC340-4487-46EB-8ACA-C5FF1D58C88C}" type="parTrans" cxnId="{42C60706-4F20-4974-9885-0FF94B01A93A}">
      <dgm:prSet/>
      <dgm:spPr/>
      <dgm:t>
        <a:bodyPr/>
        <a:lstStyle/>
        <a:p>
          <a:endParaRPr lang="en-US"/>
        </a:p>
      </dgm:t>
    </dgm:pt>
    <dgm:pt modelId="{81F119DD-A192-444A-AB0A-CA5E7D3831E5}" type="sibTrans" cxnId="{42C60706-4F20-4974-9885-0FF94B01A93A}">
      <dgm:prSet/>
      <dgm:spPr/>
      <dgm:t>
        <a:bodyPr/>
        <a:lstStyle/>
        <a:p>
          <a:endParaRPr lang="en-US"/>
        </a:p>
      </dgm:t>
    </dgm:pt>
    <dgm:pt modelId="{F0297769-E357-4C0D-A76D-92B3E6863B56}">
      <dgm:prSet/>
      <dgm:spPr/>
      <dgm:t>
        <a:bodyPr/>
        <a:lstStyle/>
        <a:p>
          <a:r>
            <a:rPr lang="en-US"/>
            <a:t>No of slaves = 1.</a:t>
          </a:r>
        </a:p>
      </dgm:t>
    </dgm:pt>
    <dgm:pt modelId="{B02F6108-4BE2-4FC5-BF3A-28FA7D6FECA8}" type="parTrans" cxnId="{7C7090F1-7733-4C16-A80A-EEC12211DC05}">
      <dgm:prSet/>
      <dgm:spPr/>
      <dgm:t>
        <a:bodyPr/>
        <a:lstStyle/>
        <a:p>
          <a:endParaRPr lang="en-US"/>
        </a:p>
      </dgm:t>
    </dgm:pt>
    <dgm:pt modelId="{4D508417-BDC7-415D-A652-A7A728465FEF}" type="sibTrans" cxnId="{7C7090F1-7733-4C16-A80A-EEC12211DC05}">
      <dgm:prSet/>
      <dgm:spPr/>
      <dgm:t>
        <a:bodyPr/>
        <a:lstStyle/>
        <a:p>
          <a:endParaRPr lang="en-US"/>
        </a:p>
      </dgm:t>
    </dgm:pt>
    <dgm:pt modelId="{AD859667-07DA-4C79-ABAE-58ACF79057E7}">
      <dgm:prSet/>
      <dgm:spPr/>
      <dgm:t>
        <a:bodyPr/>
        <a:lstStyle/>
        <a:p>
          <a:r>
            <a:rPr lang="en-US"/>
            <a:t>Error detection mechanisms used = Acknowledge bit.</a:t>
          </a:r>
        </a:p>
      </dgm:t>
    </dgm:pt>
    <dgm:pt modelId="{70BA13C3-10D5-4EC9-8A36-062C8CCAC5F4}" type="parTrans" cxnId="{BDBA981B-FB58-4F2D-96DB-7DB2F7D41AA8}">
      <dgm:prSet/>
      <dgm:spPr/>
      <dgm:t>
        <a:bodyPr/>
        <a:lstStyle/>
        <a:p>
          <a:endParaRPr lang="en-US"/>
        </a:p>
      </dgm:t>
    </dgm:pt>
    <dgm:pt modelId="{FD5F03DF-A051-4F26-8978-89A70756186F}" type="sibTrans" cxnId="{BDBA981B-FB58-4F2D-96DB-7DB2F7D41AA8}">
      <dgm:prSet/>
      <dgm:spPr/>
      <dgm:t>
        <a:bodyPr/>
        <a:lstStyle/>
        <a:p>
          <a:endParaRPr lang="en-US"/>
        </a:p>
      </dgm:t>
    </dgm:pt>
    <dgm:pt modelId="{16A49591-43BF-4A28-BAF9-BFBF11C72E7E}">
      <dgm:prSet/>
      <dgm:spPr/>
      <dgm:t>
        <a:bodyPr/>
        <a:lstStyle/>
        <a:p>
          <a:r>
            <a:rPr lang="en-US"/>
            <a:t>Memory capacity </a:t>
          </a:r>
        </a:p>
      </dgm:t>
    </dgm:pt>
    <dgm:pt modelId="{3ABB8864-E20B-45AF-AD0B-029C16271BE2}" type="parTrans" cxnId="{8BC34F20-0B32-490E-B81A-FC2C7DB85C9E}">
      <dgm:prSet/>
      <dgm:spPr/>
      <dgm:t>
        <a:bodyPr/>
        <a:lstStyle/>
        <a:p>
          <a:endParaRPr lang="en-US"/>
        </a:p>
      </dgm:t>
    </dgm:pt>
    <dgm:pt modelId="{65EBD781-49AF-4E7B-8442-BC6FA21B190D}" type="sibTrans" cxnId="{8BC34F20-0B32-490E-B81A-FC2C7DB85C9E}">
      <dgm:prSet/>
      <dgm:spPr/>
      <dgm:t>
        <a:bodyPr/>
        <a:lstStyle/>
        <a:p>
          <a:endParaRPr lang="en-US"/>
        </a:p>
      </dgm:t>
    </dgm:pt>
    <dgm:pt modelId="{03AE797A-107E-48BA-9329-D9F8A132ECD9}" type="pres">
      <dgm:prSet presAssocID="{6F8C4272-6CFB-4276-8E93-C9EF0102F1E9}" presName="matrix" presStyleCnt="0">
        <dgm:presLayoutVars>
          <dgm:chMax val="1"/>
          <dgm:dir/>
          <dgm:resizeHandles val="exact"/>
        </dgm:presLayoutVars>
      </dgm:prSet>
      <dgm:spPr/>
    </dgm:pt>
    <dgm:pt modelId="{E97775B1-D56C-4266-9EF5-931EB230B1F9}" type="pres">
      <dgm:prSet presAssocID="{6F8C4272-6CFB-4276-8E93-C9EF0102F1E9}" presName="diamond" presStyleLbl="bgShp" presStyleIdx="0" presStyleCnt="1"/>
      <dgm:spPr/>
    </dgm:pt>
    <dgm:pt modelId="{66182306-8724-4891-BF5A-1100048F75B5}" type="pres">
      <dgm:prSet presAssocID="{6F8C4272-6CFB-4276-8E93-C9EF0102F1E9}" presName="quad1" presStyleLbl="node1" presStyleIdx="0" presStyleCnt="4">
        <dgm:presLayoutVars>
          <dgm:chMax val="0"/>
          <dgm:chPref val="0"/>
          <dgm:bulletEnabled val="1"/>
        </dgm:presLayoutVars>
      </dgm:prSet>
      <dgm:spPr/>
    </dgm:pt>
    <dgm:pt modelId="{422604A6-310F-48CB-8F77-96C59060E134}" type="pres">
      <dgm:prSet presAssocID="{6F8C4272-6CFB-4276-8E93-C9EF0102F1E9}" presName="quad2" presStyleLbl="node1" presStyleIdx="1" presStyleCnt="4">
        <dgm:presLayoutVars>
          <dgm:chMax val="0"/>
          <dgm:chPref val="0"/>
          <dgm:bulletEnabled val="1"/>
        </dgm:presLayoutVars>
      </dgm:prSet>
      <dgm:spPr/>
    </dgm:pt>
    <dgm:pt modelId="{C296BA84-51B0-4835-947E-C7A352F4F7C3}" type="pres">
      <dgm:prSet presAssocID="{6F8C4272-6CFB-4276-8E93-C9EF0102F1E9}" presName="quad3" presStyleLbl="node1" presStyleIdx="2" presStyleCnt="4">
        <dgm:presLayoutVars>
          <dgm:chMax val="0"/>
          <dgm:chPref val="0"/>
          <dgm:bulletEnabled val="1"/>
        </dgm:presLayoutVars>
      </dgm:prSet>
      <dgm:spPr/>
    </dgm:pt>
    <dgm:pt modelId="{7C6AFC2A-C369-4351-8E34-953C26929860}" type="pres">
      <dgm:prSet presAssocID="{6F8C4272-6CFB-4276-8E93-C9EF0102F1E9}" presName="quad4" presStyleLbl="node1" presStyleIdx="3" presStyleCnt="4">
        <dgm:presLayoutVars>
          <dgm:chMax val="0"/>
          <dgm:chPref val="0"/>
          <dgm:bulletEnabled val="1"/>
        </dgm:presLayoutVars>
      </dgm:prSet>
      <dgm:spPr/>
    </dgm:pt>
  </dgm:ptLst>
  <dgm:cxnLst>
    <dgm:cxn modelId="{AAB6E503-D67D-498D-99F6-FEAF34FDF4CB}" type="presOf" srcId="{F0297769-E357-4C0D-A76D-92B3E6863B56}" destId="{422604A6-310F-48CB-8F77-96C59060E134}" srcOrd="0" destOrd="0" presId="urn:microsoft.com/office/officeart/2005/8/layout/matrix3"/>
    <dgm:cxn modelId="{42C60706-4F20-4974-9885-0FF94B01A93A}" srcId="{6F8C4272-6CFB-4276-8E93-C9EF0102F1E9}" destId="{CF0F7978-2B25-4705-91AA-272547AAD729}" srcOrd="0" destOrd="0" parTransId="{EABBC340-4487-46EB-8ACA-C5FF1D58C88C}" sibTransId="{81F119DD-A192-444A-AB0A-CA5E7D3831E5}"/>
    <dgm:cxn modelId="{BDBA981B-FB58-4F2D-96DB-7DB2F7D41AA8}" srcId="{6F8C4272-6CFB-4276-8E93-C9EF0102F1E9}" destId="{AD859667-07DA-4C79-ABAE-58ACF79057E7}" srcOrd="2" destOrd="0" parTransId="{70BA13C3-10D5-4EC9-8A36-062C8CCAC5F4}" sibTransId="{FD5F03DF-A051-4F26-8978-89A70756186F}"/>
    <dgm:cxn modelId="{1913AE1B-EE5E-4B11-B598-D4AE32FD8D22}" type="presOf" srcId="{CF0F7978-2B25-4705-91AA-272547AAD729}" destId="{66182306-8724-4891-BF5A-1100048F75B5}" srcOrd="0" destOrd="0" presId="urn:microsoft.com/office/officeart/2005/8/layout/matrix3"/>
    <dgm:cxn modelId="{8BC34F20-0B32-490E-B81A-FC2C7DB85C9E}" srcId="{6F8C4272-6CFB-4276-8E93-C9EF0102F1E9}" destId="{16A49591-43BF-4A28-BAF9-BFBF11C72E7E}" srcOrd="3" destOrd="0" parTransId="{3ABB8864-E20B-45AF-AD0B-029C16271BE2}" sibTransId="{65EBD781-49AF-4E7B-8442-BC6FA21B190D}"/>
    <dgm:cxn modelId="{70892A65-31EE-4489-99DE-3BC4EFB26656}" type="presOf" srcId="{6F8C4272-6CFB-4276-8E93-C9EF0102F1E9}" destId="{03AE797A-107E-48BA-9329-D9F8A132ECD9}" srcOrd="0" destOrd="0" presId="urn:microsoft.com/office/officeart/2005/8/layout/matrix3"/>
    <dgm:cxn modelId="{A09FEF71-9861-40D6-9CB1-F0A2490414FF}" type="presOf" srcId="{AD859667-07DA-4C79-ABAE-58ACF79057E7}" destId="{C296BA84-51B0-4835-947E-C7A352F4F7C3}" srcOrd="0" destOrd="0" presId="urn:microsoft.com/office/officeart/2005/8/layout/matrix3"/>
    <dgm:cxn modelId="{21F13252-E389-48D3-AA93-DAA44C455A0A}" type="presOf" srcId="{16A49591-43BF-4A28-BAF9-BFBF11C72E7E}" destId="{7C6AFC2A-C369-4351-8E34-953C26929860}" srcOrd="0" destOrd="0" presId="urn:microsoft.com/office/officeart/2005/8/layout/matrix3"/>
    <dgm:cxn modelId="{7C7090F1-7733-4C16-A80A-EEC12211DC05}" srcId="{6F8C4272-6CFB-4276-8E93-C9EF0102F1E9}" destId="{F0297769-E357-4C0D-A76D-92B3E6863B56}" srcOrd="1" destOrd="0" parTransId="{B02F6108-4BE2-4FC5-BF3A-28FA7D6FECA8}" sibTransId="{4D508417-BDC7-415D-A652-A7A728465FEF}"/>
    <dgm:cxn modelId="{243BEE7C-F191-492D-9006-C54C88AD1084}" type="presParOf" srcId="{03AE797A-107E-48BA-9329-D9F8A132ECD9}" destId="{E97775B1-D56C-4266-9EF5-931EB230B1F9}" srcOrd="0" destOrd="0" presId="urn:microsoft.com/office/officeart/2005/8/layout/matrix3"/>
    <dgm:cxn modelId="{3898CE0D-F414-4CF4-B046-42DB46E91E5A}" type="presParOf" srcId="{03AE797A-107E-48BA-9329-D9F8A132ECD9}" destId="{66182306-8724-4891-BF5A-1100048F75B5}" srcOrd="1" destOrd="0" presId="urn:microsoft.com/office/officeart/2005/8/layout/matrix3"/>
    <dgm:cxn modelId="{D8A85E44-7F4C-4A4B-BBA3-8DDFA9E91A60}" type="presParOf" srcId="{03AE797A-107E-48BA-9329-D9F8A132ECD9}" destId="{422604A6-310F-48CB-8F77-96C59060E134}" srcOrd="2" destOrd="0" presId="urn:microsoft.com/office/officeart/2005/8/layout/matrix3"/>
    <dgm:cxn modelId="{40A2CCA8-B663-4407-A4D0-8CA21CA7A6AA}" type="presParOf" srcId="{03AE797A-107E-48BA-9329-D9F8A132ECD9}" destId="{C296BA84-51B0-4835-947E-C7A352F4F7C3}" srcOrd="3" destOrd="0" presId="urn:microsoft.com/office/officeart/2005/8/layout/matrix3"/>
    <dgm:cxn modelId="{4738A9CD-5AF9-40F0-9DDE-2A407CEB4BC5}" type="presParOf" srcId="{03AE797A-107E-48BA-9329-D9F8A132ECD9}" destId="{7C6AFC2A-C369-4351-8E34-953C26929860}" srcOrd="4" destOrd="0" presId="urn:microsoft.com/office/officeart/2005/8/layout/matrix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5D15CDA8-B9C7-45A3-8844-C052A95B11B9}" type="doc">
      <dgm:prSet loTypeId="urn:microsoft.com/office/officeart/2005/8/layout/hierarchy1" loCatId="hierarchy" qsTypeId="urn:microsoft.com/office/officeart/2005/8/quickstyle/simple1" qsCatId="simple" csTypeId="urn:microsoft.com/office/officeart/2005/8/colors/accent4_2" csCatId="accent4"/>
      <dgm:spPr/>
      <dgm:t>
        <a:bodyPr/>
        <a:lstStyle/>
        <a:p>
          <a:endParaRPr lang="en-US"/>
        </a:p>
      </dgm:t>
    </dgm:pt>
    <dgm:pt modelId="{F7D09CF6-F1CB-41CB-A3E1-A51B8A221C06}">
      <dgm:prSet/>
      <dgm:spPr/>
      <dgm:t>
        <a:bodyPr/>
        <a:lstStyle/>
        <a:p>
          <a:pPr rtl="0"/>
          <a:r>
            <a:rPr lang="en-US" dirty="0"/>
            <a:t>Functional coverage is established to ensure accurate implementation of essential functionality in I2C master and slave modules by defining coverage objectives based on protocol standards and requirements encompassing communication scenarios, data transmission methods, and fault scenarios.</a:t>
          </a:r>
        </a:p>
      </dgm:t>
    </dgm:pt>
    <dgm:pt modelId="{24BB75E3-83A7-48B0-A451-3C1A82E68322}" type="parTrans" cxnId="{9FB8D0DD-A446-4CD1-8602-41FA609D23DB}">
      <dgm:prSet/>
      <dgm:spPr/>
      <dgm:t>
        <a:bodyPr/>
        <a:lstStyle/>
        <a:p>
          <a:endParaRPr lang="en-US"/>
        </a:p>
      </dgm:t>
    </dgm:pt>
    <dgm:pt modelId="{A4FD65A3-BFBC-4A10-9A27-DD5D2C6BB918}" type="sibTrans" cxnId="{9FB8D0DD-A446-4CD1-8602-41FA609D23DB}">
      <dgm:prSet/>
      <dgm:spPr/>
      <dgm:t>
        <a:bodyPr/>
        <a:lstStyle/>
        <a:p>
          <a:endParaRPr lang="en-US"/>
        </a:p>
      </dgm:t>
    </dgm:pt>
    <dgm:pt modelId="{F5D7A424-30F8-4758-8019-DD2A0566AD98}">
      <dgm:prSet/>
      <dgm:spPr/>
      <dgm:t>
        <a:bodyPr/>
        <a:lstStyle/>
        <a:p>
          <a:r>
            <a:rPr lang="en-US" dirty="0"/>
            <a:t>Interface coverage validates the correct integration and communication between I2C master and slave modules by ensuring that signals and data adhere to specified synchronization and timing requirements.</a:t>
          </a:r>
        </a:p>
      </dgm:t>
    </dgm:pt>
    <dgm:pt modelId="{D8F4118C-C663-4532-82C4-E31D488EEE43}" type="parTrans" cxnId="{B465D0AF-948D-44C0-9F46-4327F9DC2416}">
      <dgm:prSet/>
      <dgm:spPr/>
      <dgm:t>
        <a:bodyPr/>
        <a:lstStyle/>
        <a:p>
          <a:endParaRPr lang="en-US"/>
        </a:p>
      </dgm:t>
    </dgm:pt>
    <dgm:pt modelId="{AE619B43-EA10-4FB0-9B4C-25A16C4354C9}" type="sibTrans" cxnId="{B465D0AF-948D-44C0-9F46-4327F9DC2416}">
      <dgm:prSet/>
      <dgm:spPr/>
      <dgm:t>
        <a:bodyPr/>
        <a:lstStyle/>
        <a:p>
          <a:endParaRPr lang="en-US"/>
        </a:p>
      </dgm:t>
    </dgm:pt>
    <dgm:pt modelId="{8CC3037B-EA69-49D1-83F8-DC34A044E949}" type="pres">
      <dgm:prSet presAssocID="{5D15CDA8-B9C7-45A3-8844-C052A95B11B9}" presName="hierChild1" presStyleCnt="0">
        <dgm:presLayoutVars>
          <dgm:chPref val="1"/>
          <dgm:dir/>
          <dgm:animOne val="branch"/>
          <dgm:animLvl val="lvl"/>
          <dgm:resizeHandles/>
        </dgm:presLayoutVars>
      </dgm:prSet>
      <dgm:spPr/>
    </dgm:pt>
    <dgm:pt modelId="{831EA1C4-3436-42CB-A4EC-45299E503A25}" type="pres">
      <dgm:prSet presAssocID="{F7D09CF6-F1CB-41CB-A3E1-A51B8A221C06}" presName="hierRoot1" presStyleCnt="0"/>
      <dgm:spPr/>
    </dgm:pt>
    <dgm:pt modelId="{2FD8414A-D081-4182-AD52-732148A8576C}" type="pres">
      <dgm:prSet presAssocID="{F7D09CF6-F1CB-41CB-A3E1-A51B8A221C06}" presName="composite" presStyleCnt="0"/>
      <dgm:spPr/>
    </dgm:pt>
    <dgm:pt modelId="{6D889010-5B69-44EC-88FE-FE3FD7796A7B}" type="pres">
      <dgm:prSet presAssocID="{F7D09CF6-F1CB-41CB-A3E1-A51B8A221C06}" presName="background" presStyleLbl="node0" presStyleIdx="0" presStyleCnt="2"/>
      <dgm:spPr/>
    </dgm:pt>
    <dgm:pt modelId="{B7DFD786-FF3E-4A18-9D43-D4429625C7DD}" type="pres">
      <dgm:prSet presAssocID="{F7D09CF6-F1CB-41CB-A3E1-A51B8A221C06}" presName="text" presStyleLbl="fgAcc0" presStyleIdx="0" presStyleCnt="2">
        <dgm:presLayoutVars>
          <dgm:chPref val="3"/>
        </dgm:presLayoutVars>
      </dgm:prSet>
      <dgm:spPr/>
    </dgm:pt>
    <dgm:pt modelId="{C6CEF150-D4CA-4928-B720-04E5A5C690CA}" type="pres">
      <dgm:prSet presAssocID="{F7D09CF6-F1CB-41CB-A3E1-A51B8A221C06}" presName="hierChild2" presStyleCnt="0"/>
      <dgm:spPr/>
    </dgm:pt>
    <dgm:pt modelId="{7BFDA331-2639-49E6-96D6-741F54B5C708}" type="pres">
      <dgm:prSet presAssocID="{F5D7A424-30F8-4758-8019-DD2A0566AD98}" presName="hierRoot1" presStyleCnt="0"/>
      <dgm:spPr/>
    </dgm:pt>
    <dgm:pt modelId="{FC44DD7F-41DB-4AD4-912A-76CD564991D0}" type="pres">
      <dgm:prSet presAssocID="{F5D7A424-30F8-4758-8019-DD2A0566AD98}" presName="composite" presStyleCnt="0"/>
      <dgm:spPr/>
    </dgm:pt>
    <dgm:pt modelId="{67F538A6-2772-4561-99DD-670EE2A107B8}" type="pres">
      <dgm:prSet presAssocID="{F5D7A424-30F8-4758-8019-DD2A0566AD98}" presName="background" presStyleLbl="node0" presStyleIdx="1" presStyleCnt="2"/>
      <dgm:spPr/>
    </dgm:pt>
    <dgm:pt modelId="{EBD25837-1D62-4863-8245-7FB7681F537B}" type="pres">
      <dgm:prSet presAssocID="{F5D7A424-30F8-4758-8019-DD2A0566AD98}" presName="text" presStyleLbl="fgAcc0" presStyleIdx="1" presStyleCnt="2">
        <dgm:presLayoutVars>
          <dgm:chPref val="3"/>
        </dgm:presLayoutVars>
      </dgm:prSet>
      <dgm:spPr/>
    </dgm:pt>
    <dgm:pt modelId="{9C48827C-4843-4BB0-BDD4-56CC5F799608}" type="pres">
      <dgm:prSet presAssocID="{F5D7A424-30F8-4758-8019-DD2A0566AD98}" presName="hierChild2" presStyleCnt="0"/>
      <dgm:spPr/>
    </dgm:pt>
  </dgm:ptLst>
  <dgm:cxnLst>
    <dgm:cxn modelId="{B465D0AF-948D-44C0-9F46-4327F9DC2416}" srcId="{5D15CDA8-B9C7-45A3-8844-C052A95B11B9}" destId="{F5D7A424-30F8-4758-8019-DD2A0566AD98}" srcOrd="1" destOrd="0" parTransId="{D8F4118C-C663-4532-82C4-E31D488EEE43}" sibTransId="{AE619B43-EA10-4FB0-9B4C-25A16C4354C9}"/>
    <dgm:cxn modelId="{F91BDDC9-4379-4C69-81C2-BA78866A8024}" type="presOf" srcId="{5D15CDA8-B9C7-45A3-8844-C052A95B11B9}" destId="{8CC3037B-EA69-49D1-83F8-DC34A044E949}" srcOrd="0" destOrd="0" presId="urn:microsoft.com/office/officeart/2005/8/layout/hierarchy1"/>
    <dgm:cxn modelId="{5491EAD0-713E-4245-8133-705F392D1ACE}" type="presOf" srcId="{F7D09CF6-F1CB-41CB-A3E1-A51B8A221C06}" destId="{B7DFD786-FF3E-4A18-9D43-D4429625C7DD}" srcOrd="0" destOrd="0" presId="urn:microsoft.com/office/officeart/2005/8/layout/hierarchy1"/>
    <dgm:cxn modelId="{9FB8D0DD-A446-4CD1-8602-41FA609D23DB}" srcId="{5D15CDA8-B9C7-45A3-8844-C052A95B11B9}" destId="{F7D09CF6-F1CB-41CB-A3E1-A51B8A221C06}" srcOrd="0" destOrd="0" parTransId="{24BB75E3-83A7-48B0-A451-3C1A82E68322}" sibTransId="{A4FD65A3-BFBC-4A10-9A27-DD5D2C6BB918}"/>
    <dgm:cxn modelId="{00DA66EC-1A5C-4A55-AD68-6AC5A267B4D4}" type="presOf" srcId="{F5D7A424-30F8-4758-8019-DD2A0566AD98}" destId="{EBD25837-1D62-4863-8245-7FB7681F537B}" srcOrd="0" destOrd="0" presId="urn:microsoft.com/office/officeart/2005/8/layout/hierarchy1"/>
    <dgm:cxn modelId="{7472912C-DD98-4D55-8272-C0E1DA3FB196}" type="presParOf" srcId="{8CC3037B-EA69-49D1-83F8-DC34A044E949}" destId="{831EA1C4-3436-42CB-A4EC-45299E503A25}" srcOrd="0" destOrd="0" presId="urn:microsoft.com/office/officeart/2005/8/layout/hierarchy1"/>
    <dgm:cxn modelId="{83B9975F-ED0E-4F46-B81C-23DAAD06B047}" type="presParOf" srcId="{831EA1C4-3436-42CB-A4EC-45299E503A25}" destId="{2FD8414A-D081-4182-AD52-732148A8576C}" srcOrd="0" destOrd="0" presId="urn:microsoft.com/office/officeart/2005/8/layout/hierarchy1"/>
    <dgm:cxn modelId="{EE784639-F8F7-4F8D-A033-93FD0318BD3E}" type="presParOf" srcId="{2FD8414A-D081-4182-AD52-732148A8576C}" destId="{6D889010-5B69-44EC-88FE-FE3FD7796A7B}" srcOrd="0" destOrd="0" presId="urn:microsoft.com/office/officeart/2005/8/layout/hierarchy1"/>
    <dgm:cxn modelId="{E5425ACB-E013-4BB3-AED7-7AD0A5C8ED2B}" type="presParOf" srcId="{2FD8414A-D081-4182-AD52-732148A8576C}" destId="{B7DFD786-FF3E-4A18-9D43-D4429625C7DD}" srcOrd="1" destOrd="0" presId="urn:microsoft.com/office/officeart/2005/8/layout/hierarchy1"/>
    <dgm:cxn modelId="{811DF035-EBFE-451B-9FE1-B8C1E0993CB0}" type="presParOf" srcId="{831EA1C4-3436-42CB-A4EC-45299E503A25}" destId="{C6CEF150-D4CA-4928-B720-04E5A5C690CA}" srcOrd="1" destOrd="0" presId="urn:microsoft.com/office/officeart/2005/8/layout/hierarchy1"/>
    <dgm:cxn modelId="{922A9AD8-BEE7-42CB-B299-B103F29ABC5B}" type="presParOf" srcId="{8CC3037B-EA69-49D1-83F8-DC34A044E949}" destId="{7BFDA331-2639-49E6-96D6-741F54B5C708}" srcOrd="1" destOrd="0" presId="urn:microsoft.com/office/officeart/2005/8/layout/hierarchy1"/>
    <dgm:cxn modelId="{DCDA4432-0B64-4857-A90C-0FFCA114E59A}" type="presParOf" srcId="{7BFDA331-2639-49E6-96D6-741F54B5C708}" destId="{FC44DD7F-41DB-4AD4-912A-76CD564991D0}" srcOrd="0" destOrd="0" presId="urn:microsoft.com/office/officeart/2005/8/layout/hierarchy1"/>
    <dgm:cxn modelId="{EB07F8C0-BD9D-4089-BCE4-6807C8797990}" type="presParOf" srcId="{FC44DD7F-41DB-4AD4-912A-76CD564991D0}" destId="{67F538A6-2772-4561-99DD-670EE2A107B8}" srcOrd="0" destOrd="0" presId="urn:microsoft.com/office/officeart/2005/8/layout/hierarchy1"/>
    <dgm:cxn modelId="{36FF9A6F-F6CE-44DB-815D-51B7EEF35847}" type="presParOf" srcId="{FC44DD7F-41DB-4AD4-912A-76CD564991D0}" destId="{EBD25837-1D62-4863-8245-7FB7681F537B}" srcOrd="1" destOrd="0" presId="urn:microsoft.com/office/officeart/2005/8/layout/hierarchy1"/>
    <dgm:cxn modelId="{9406ABF3-4202-4315-86ED-C15788B7F9FC}" type="presParOf" srcId="{7BFDA331-2639-49E6-96D6-741F54B5C708}" destId="{9C48827C-4843-4BB0-BDD4-56CC5F799608}"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12C656B2-B9E9-4921-A26C-ABBBE49170DF}" type="doc">
      <dgm:prSet loTypeId="urn:microsoft.com/office/officeart/2008/layout/LinedList" loCatId="list" qsTypeId="urn:microsoft.com/office/officeart/2005/8/quickstyle/simple1" qsCatId="simple" csTypeId="urn:microsoft.com/office/officeart/2005/8/colors/colorful2" csCatId="colorful"/>
      <dgm:spPr/>
      <dgm:t>
        <a:bodyPr/>
        <a:lstStyle/>
        <a:p>
          <a:endParaRPr lang="en-US"/>
        </a:p>
      </dgm:t>
    </dgm:pt>
    <dgm:pt modelId="{05601268-D26D-4016-9B1C-3660ED89A62A}">
      <dgm:prSet/>
      <dgm:spPr/>
      <dgm:t>
        <a:bodyPr/>
        <a:lstStyle/>
        <a:p>
          <a:r>
            <a:rPr lang="en-US"/>
            <a:t>Design and Verification of a I2C based memory subsystem is done properly.</a:t>
          </a:r>
        </a:p>
      </dgm:t>
    </dgm:pt>
    <dgm:pt modelId="{8F11D8D7-E6F0-411E-ADBE-381237CA903B}" type="parTrans" cxnId="{C045CDB7-0B2B-48EB-B416-A5800E844CC4}">
      <dgm:prSet/>
      <dgm:spPr/>
      <dgm:t>
        <a:bodyPr/>
        <a:lstStyle/>
        <a:p>
          <a:endParaRPr lang="en-US"/>
        </a:p>
      </dgm:t>
    </dgm:pt>
    <dgm:pt modelId="{9321B95C-1EBE-4D41-9A09-A36A91A3814C}" type="sibTrans" cxnId="{C045CDB7-0B2B-48EB-B416-A5800E844CC4}">
      <dgm:prSet/>
      <dgm:spPr/>
      <dgm:t>
        <a:bodyPr/>
        <a:lstStyle/>
        <a:p>
          <a:endParaRPr lang="en-US"/>
        </a:p>
      </dgm:t>
    </dgm:pt>
    <dgm:pt modelId="{ECB4C903-DF65-45B9-8C0E-F4A4A88217FB}">
      <dgm:prSet/>
      <dgm:spPr/>
      <dgm:t>
        <a:bodyPr/>
        <a:lstStyle/>
        <a:p>
          <a:r>
            <a:rPr lang="en-US"/>
            <a:t>Entails putting various techniques and constructs to use to enable device communication. </a:t>
          </a:r>
        </a:p>
      </dgm:t>
    </dgm:pt>
    <dgm:pt modelId="{6AC2829B-7FFF-4A26-B824-44B548C09531}" type="parTrans" cxnId="{8C8B6C36-C09B-4D3A-BFBC-C9D8B64D207A}">
      <dgm:prSet/>
      <dgm:spPr/>
      <dgm:t>
        <a:bodyPr/>
        <a:lstStyle/>
        <a:p>
          <a:endParaRPr lang="en-US"/>
        </a:p>
      </dgm:t>
    </dgm:pt>
    <dgm:pt modelId="{D99D27C2-7A1F-4002-B754-197AD361A2DE}" type="sibTrans" cxnId="{8C8B6C36-C09B-4D3A-BFBC-C9D8B64D207A}">
      <dgm:prSet/>
      <dgm:spPr/>
      <dgm:t>
        <a:bodyPr/>
        <a:lstStyle/>
        <a:p>
          <a:endParaRPr lang="en-US"/>
        </a:p>
      </dgm:t>
    </dgm:pt>
    <dgm:pt modelId="{443F9C7B-1CE5-4A24-8569-2E70A4C5ADF9}">
      <dgm:prSet/>
      <dgm:spPr/>
      <dgm:t>
        <a:bodyPr/>
        <a:lstStyle/>
        <a:p>
          <a:r>
            <a:rPr lang="en-US"/>
            <a:t>To manage data, configuration, and control within the I2C master and slave modules, a variety of constructs of system Verilog, including queues, arrays, interfaces, packages, coverage and classes are used.</a:t>
          </a:r>
        </a:p>
      </dgm:t>
    </dgm:pt>
    <dgm:pt modelId="{1221BC9B-CD8D-4D38-93A0-D7E28F9621F7}" type="parTrans" cxnId="{00C869B4-CFC8-49C4-8F46-B02A93FC4206}">
      <dgm:prSet/>
      <dgm:spPr/>
      <dgm:t>
        <a:bodyPr/>
        <a:lstStyle/>
        <a:p>
          <a:endParaRPr lang="en-US"/>
        </a:p>
      </dgm:t>
    </dgm:pt>
    <dgm:pt modelId="{FF1E5667-FAB4-4240-B480-0540E9314E5A}" type="sibTrans" cxnId="{00C869B4-CFC8-49C4-8F46-B02A93FC4206}">
      <dgm:prSet/>
      <dgm:spPr/>
      <dgm:t>
        <a:bodyPr/>
        <a:lstStyle/>
        <a:p>
          <a:endParaRPr lang="en-US"/>
        </a:p>
      </dgm:t>
    </dgm:pt>
    <dgm:pt modelId="{C3D18564-A2BA-44E3-BEF7-B6B119C73BCB}">
      <dgm:prSet/>
      <dgm:spPr/>
      <dgm:t>
        <a:bodyPr/>
        <a:lstStyle/>
        <a:p>
          <a:r>
            <a:rPr lang="en-US"/>
            <a:t>State machines are used to model the different I2C communication states and transitions, ensuring proper protocol adherence.</a:t>
          </a:r>
        </a:p>
      </dgm:t>
    </dgm:pt>
    <dgm:pt modelId="{7A2A3A03-710B-4756-AAAB-C59C993603EB}" type="parTrans" cxnId="{C8A5FDAA-C2F4-47F7-90F8-64F9C10D279C}">
      <dgm:prSet/>
      <dgm:spPr/>
      <dgm:t>
        <a:bodyPr/>
        <a:lstStyle/>
        <a:p>
          <a:endParaRPr lang="en-US"/>
        </a:p>
      </dgm:t>
    </dgm:pt>
    <dgm:pt modelId="{BA04769A-ED73-4CDB-8458-D7942CB5EFE1}" type="sibTrans" cxnId="{C8A5FDAA-C2F4-47F7-90F8-64F9C10D279C}">
      <dgm:prSet/>
      <dgm:spPr/>
      <dgm:t>
        <a:bodyPr/>
        <a:lstStyle/>
        <a:p>
          <a:endParaRPr lang="en-US"/>
        </a:p>
      </dgm:t>
    </dgm:pt>
    <dgm:pt modelId="{1653E9AC-B63A-46CB-9D2D-1AFD571F415A}">
      <dgm:prSet/>
      <dgm:spPr/>
      <dgm:t>
        <a:bodyPr/>
        <a:lstStyle/>
        <a:p>
          <a:r>
            <a:rPr lang="en-US"/>
            <a:t>Assertions are employed to verify the correctness of I2C protocol behaviors and detect violations during simulation.</a:t>
          </a:r>
        </a:p>
      </dgm:t>
    </dgm:pt>
    <dgm:pt modelId="{4866E074-A214-4038-B676-F1BE31769267}" type="parTrans" cxnId="{610FAEB9-454D-4450-82B7-FE5C8E1F6BCA}">
      <dgm:prSet/>
      <dgm:spPr/>
      <dgm:t>
        <a:bodyPr/>
        <a:lstStyle/>
        <a:p>
          <a:endParaRPr lang="en-US"/>
        </a:p>
      </dgm:t>
    </dgm:pt>
    <dgm:pt modelId="{33E609AF-F2A6-45EB-8B8F-4EF893F9EBF7}" type="sibTrans" cxnId="{610FAEB9-454D-4450-82B7-FE5C8E1F6BCA}">
      <dgm:prSet/>
      <dgm:spPr/>
      <dgm:t>
        <a:bodyPr/>
        <a:lstStyle/>
        <a:p>
          <a:endParaRPr lang="en-US"/>
        </a:p>
      </dgm:t>
    </dgm:pt>
    <dgm:pt modelId="{F4960900-A2CD-471B-BA02-0207729A78A8}">
      <dgm:prSet/>
      <dgm:spPr/>
      <dgm:t>
        <a:bodyPr/>
        <a:lstStyle/>
        <a:p>
          <a:r>
            <a:rPr lang="en-US"/>
            <a:t>Interfacing the signals for functional unit,I2C module and memory controller are done.</a:t>
          </a:r>
        </a:p>
      </dgm:t>
    </dgm:pt>
    <dgm:pt modelId="{90DBC74D-6F88-404B-AFC5-C5191BAC5D5B}" type="parTrans" cxnId="{1B1EC614-9634-4A69-8111-6DF5B55AE479}">
      <dgm:prSet/>
      <dgm:spPr/>
      <dgm:t>
        <a:bodyPr/>
        <a:lstStyle/>
        <a:p>
          <a:endParaRPr lang="en-US"/>
        </a:p>
      </dgm:t>
    </dgm:pt>
    <dgm:pt modelId="{45D1D13F-E62F-4FC5-A1CD-5A45690444C6}" type="sibTrans" cxnId="{1B1EC614-9634-4A69-8111-6DF5B55AE479}">
      <dgm:prSet/>
      <dgm:spPr/>
      <dgm:t>
        <a:bodyPr/>
        <a:lstStyle/>
        <a:p>
          <a:endParaRPr lang="en-US"/>
        </a:p>
      </dgm:t>
    </dgm:pt>
    <dgm:pt modelId="{28682F8C-8829-42DB-8D5D-8576360BD0A5}" type="pres">
      <dgm:prSet presAssocID="{12C656B2-B9E9-4921-A26C-ABBBE49170DF}" presName="vert0" presStyleCnt="0">
        <dgm:presLayoutVars>
          <dgm:dir/>
          <dgm:animOne val="branch"/>
          <dgm:animLvl val="lvl"/>
        </dgm:presLayoutVars>
      </dgm:prSet>
      <dgm:spPr/>
    </dgm:pt>
    <dgm:pt modelId="{6E10349B-E23B-43CF-9754-EA6625F5C794}" type="pres">
      <dgm:prSet presAssocID="{05601268-D26D-4016-9B1C-3660ED89A62A}" presName="thickLine" presStyleLbl="alignNode1" presStyleIdx="0" presStyleCnt="6"/>
      <dgm:spPr/>
    </dgm:pt>
    <dgm:pt modelId="{3FBF3283-DB1B-475A-B807-C357B3641A5F}" type="pres">
      <dgm:prSet presAssocID="{05601268-D26D-4016-9B1C-3660ED89A62A}" presName="horz1" presStyleCnt="0"/>
      <dgm:spPr/>
    </dgm:pt>
    <dgm:pt modelId="{74F92631-6729-4616-8496-433BAC509622}" type="pres">
      <dgm:prSet presAssocID="{05601268-D26D-4016-9B1C-3660ED89A62A}" presName="tx1" presStyleLbl="revTx" presStyleIdx="0" presStyleCnt="6"/>
      <dgm:spPr/>
    </dgm:pt>
    <dgm:pt modelId="{67F8613F-CDB9-488A-88C8-E8F3BA132001}" type="pres">
      <dgm:prSet presAssocID="{05601268-D26D-4016-9B1C-3660ED89A62A}" presName="vert1" presStyleCnt="0"/>
      <dgm:spPr/>
    </dgm:pt>
    <dgm:pt modelId="{1FC60FD1-2D4C-49E4-B687-452421D50B96}" type="pres">
      <dgm:prSet presAssocID="{ECB4C903-DF65-45B9-8C0E-F4A4A88217FB}" presName="thickLine" presStyleLbl="alignNode1" presStyleIdx="1" presStyleCnt="6"/>
      <dgm:spPr/>
    </dgm:pt>
    <dgm:pt modelId="{D7128757-ACE1-481F-BE43-01FC2BC6A81D}" type="pres">
      <dgm:prSet presAssocID="{ECB4C903-DF65-45B9-8C0E-F4A4A88217FB}" presName="horz1" presStyleCnt="0"/>
      <dgm:spPr/>
    </dgm:pt>
    <dgm:pt modelId="{CD2F4F56-4FA3-4FE9-8B6B-910093AB11AC}" type="pres">
      <dgm:prSet presAssocID="{ECB4C903-DF65-45B9-8C0E-F4A4A88217FB}" presName="tx1" presStyleLbl="revTx" presStyleIdx="1" presStyleCnt="6"/>
      <dgm:spPr/>
    </dgm:pt>
    <dgm:pt modelId="{F23A1C91-36CC-437A-8F4F-AB5CBE12B5A6}" type="pres">
      <dgm:prSet presAssocID="{ECB4C903-DF65-45B9-8C0E-F4A4A88217FB}" presName="vert1" presStyleCnt="0"/>
      <dgm:spPr/>
    </dgm:pt>
    <dgm:pt modelId="{84F15643-A4A5-4007-AC5F-E67AAC061373}" type="pres">
      <dgm:prSet presAssocID="{443F9C7B-1CE5-4A24-8569-2E70A4C5ADF9}" presName="thickLine" presStyleLbl="alignNode1" presStyleIdx="2" presStyleCnt="6"/>
      <dgm:spPr/>
    </dgm:pt>
    <dgm:pt modelId="{304B41BF-148F-408D-B9FA-35A128995A5E}" type="pres">
      <dgm:prSet presAssocID="{443F9C7B-1CE5-4A24-8569-2E70A4C5ADF9}" presName="horz1" presStyleCnt="0"/>
      <dgm:spPr/>
    </dgm:pt>
    <dgm:pt modelId="{4D0FC08A-047F-4605-9224-1A89ED8D7B67}" type="pres">
      <dgm:prSet presAssocID="{443F9C7B-1CE5-4A24-8569-2E70A4C5ADF9}" presName="tx1" presStyleLbl="revTx" presStyleIdx="2" presStyleCnt="6"/>
      <dgm:spPr/>
    </dgm:pt>
    <dgm:pt modelId="{9520BFB8-B20F-4619-A678-38F1091F9E3D}" type="pres">
      <dgm:prSet presAssocID="{443F9C7B-1CE5-4A24-8569-2E70A4C5ADF9}" presName="vert1" presStyleCnt="0"/>
      <dgm:spPr/>
    </dgm:pt>
    <dgm:pt modelId="{6C87418A-FFD2-4F11-92DC-D2D1BBA953ED}" type="pres">
      <dgm:prSet presAssocID="{C3D18564-A2BA-44E3-BEF7-B6B119C73BCB}" presName="thickLine" presStyleLbl="alignNode1" presStyleIdx="3" presStyleCnt="6"/>
      <dgm:spPr/>
    </dgm:pt>
    <dgm:pt modelId="{56189D8F-5F97-460F-B30D-36C8CBB70576}" type="pres">
      <dgm:prSet presAssocID="{C3D18564-A2BA-44E3-BEF7-B6B119C73BCB}" presName="horz1" presStyleCnt="0"/>
      <dgm:spPr/>
    </dgm:pt>
    <dgm:pt modelId="{B564B86A-1453-4D2B-9363-E9E02B79B5A8}" type="pres">
      <dgm:prSet presAssocID="{C3D18564-A2BA-44E3-BEF7-B6B119C73BCB}" presName="tx1" presStyleLbl="revTx" presStyleIdx="3" presStyleCnt="6"/>
      <dgm:spPr/>
    </dgm:pt>
    <dgm:pt modelId="{502B162D-2DBE-49F1-B86B-EBE2731F1CA8}" type="pres">
      <dgm:prSet presAssocID="{C3D18564-A2BA-44E3-BEF7-B6B119C73BCB}" presName="vert1" presStyleCnt="0"/>
      <dgm:spPr/>
    </dgm:pt>
    <dgm:pt modelId="{CE3252A4-0454-4FB3-B708-8B2FF67C7DF2}" type="pres">
      <dgm:prSet presAssocID="{1653E9AC-B63A-46CB-9D2D-1AFD571F415A}" presName="thickLine" presStyleLbl="alignNode1" presStyleIdx="4" presStyleCnt="6"/>
      <dgm:spPr/>
    </dgm:pt>
    <dgm:pt modelId="{1E8B5390-6608-4D87-8097-BF04F9D649A6}" type="pres">
      <dgm:prSet presAssocID="{1653E9AC-B63A-46CB-9D2D-1AFD571F415A}" presName="horz1" presStyleCnt="0"/>
      <dgm:spPr/>
    </dgm:pt>
    <dgm:pt modelId="{96929F55-EB81-41C6-AAEF-6E860E963A2A}" type="pres">
      <dgm:prSet presAssocID="{1653E9AC-B63A-46CB-9D2D-1AFD571F415A}" presName="tx1" presStyleLbl="revTx" presStyleIdx="4" presStyleCnt="6"/>
      <dgm:spPr/>
    </dgm:pt>
    <dgm:pt modelId="{41304361-0DA2-41CB-BDFC-CD12BA038948}" type="pres">
      <dgm:prSet presAssocID="{1653E9AC-B63A-46CB-9D2D-1AFD571F415A}" presName="vert1" presStyleCnt="0"/>
      <dgm:spPr/>
    </dgm:pt>
    <dgm:pt modelId="{EA37AD6A-BB45-4509-851A-568FE9710C71}" type="pres">
      <dgm:prSet presAssocID="{F4960900-A2CD-471B-BA02-0207729A78A8}" presName="thickLine" presStyleLbl="alignNode1" presStyleIdx="5" presStyleCnt="6"/>
      <dgm:spPr/>
    </dgm:pt>
    <dgm:pt modelId="{50314CAD-447E-49FE-BC22-5F64A1754285}" type="pres">
      <dgm:prSet presAssocID="{F4960900-A2CD-471B-BA02-0207729A78A8}" presName="horz1" presStyleCnt="0"/>
      <dgm:spPr/>
    </dgm:pt>
    <dgm:pt modelId="{2387D0CA-BB03-4046-98B3-4D5B01DA1EF0}" type="pres">
      <dgm:prSet presAssocID="{F4960900-A2CD-471B-BA02-0207729A78A8}" presName="tx1" presStyleLbl="revTx" presStyleIdx="5" presStyleCnt="6"/>
      <dgm:spPr/>
    </dgm:pt>
    <dgm:pt modelId="{403D526F-B896-4EF0-8280-EF498A702144}" type="pres">
      <dgm:prSet presAssocID="{F4960900-A2CD-471B-BA02-0207729A78A8}" presName="vert1" presStyleCnt="0"/>
      <dgm:spPr/>
    </dgm:pt>
  </dgm:ptLst>
  <dgm:cxnLst>
    <dgm:cxn modelId="{81B3D407-3321-4658-BDCF-4D78491D2DB9}" type="presOf" srcId="{F4960900-A2CD-471B-BA02-0207729A78A8}" destId="{2387D0CA-BB03-4046-98B3-4D5B01DA1EF0}" srcOrd="0" destOrd="0" presId="urn:microsoft.com/office/officeart/2008/layout/LinedList"/>
    <dgm:cxn modelId="{F0654C09-DA44-45FD-B681-B3CABD11B4D4}" type="presOf" srcId="{ECB4C903-DF65-45B9-8C0E-F4A4A88217FB}" destId="{CD2F4F56-4FA3-4FE9-8B6B-910093AB11AC}" srcOrd="0" destOrd="0" presId="urn:microsoft.com/office/officeart/2008/layout/LinedList"/>
    <dgm:cxn modelId="{1B1EC614-9634-4A69-8111-6DF5B55AE479}" srcId="{12C656B2-B9E9-4921-A26C-ABBBE49170DF}" destId="{F4960900-A2CD-471B-BA02-0207729A78A8}" srcOrd="5" destOrd="0" parTransId="{90DBC74D-6F88-404B-AFC5-C5191BAC5D5B}" sibTransId="{45D1D13F-E62F-4FC5-A1CD-5A45690444C6}"/>
    <dgm:cxn modelId="{8C8B6C36-C09B-4D3A-BFBC-C9D8B64D207A}" srcId="{12C656B2-B9E9-4921-A26C-ABBBE49170DF}" destId="{ECB4C903-DF65-45B9-8C0E-F4A4A88217FB}" srcOrd="1" destOrd="0" parTransId="{6AC2829B-7FFF-4A26-B824-44B548C09531}" sibTransId="{D99D27C2-7A1F-4002-B754-197AD361A2DE}"/>
    <dgm:cxn modelId="{0C4EEE4C-83A6-4867-97F6-F8413B043069}" type="presOf" srcId="{05601268-D26D-4016-9B1C-3660ED89A62A}" destId="{74F92631-6729-4616-8496-433BAC509622}" srcOrd="0" destOrd="0" presId="urn:microsoft.com/office/officeart/2008/layout/LinedList"/>
    <dgm:cxn modelId="{AB50427C-5E5C-4CAF-99AA-7C32A9A90AA0}" type="presOf" srcId="{12C656B2-B9E9-4921-A26C-ABBBE49170DF}" destId="{28682F8C-8829-42DB-8D5D-8576360BD0A5}" srcOrd="0" destOrd="0" presId="urn:microsoft.com/office/officeart/2008/layout/LinedList"/>
    <dgm:cxn modelId="{178EFB9F-FD26-428A-B462-E1977EBC1074}" type="presOf" srcId="{C3D18564-A2BA-44E3-BEF7-B6B119C73BCB}" destId="{B564B86A-1453-4D2B-9363-E9E02B79B5A8}" srcOrd="0" destOrd="0" presId="urn:microsoft.com/office/officeart/2008/layout/LinedList"/>
    <dgm:cxn modelId="{C8A5FDAA-C2F4-47F7-90F8-64F9C10D279C}" srcId="{12C656B2-B9E9-4921-A26C-ABBBE49170DF}" destId="{C3D18564-A2BA-44E3-BEF7-B6B119C73BCB}" srcOrd="3" destOrd="0" parTransId="{7A2A3A03-710B-4756-AAAB-C59C993603EB}" sibTransId="{BA04769A-ED73-4CDB-8458-D7942CB5EFE1}"/>
    <dgm:cxn modelId="{00C869B4-CFC8-49C4-8F46-B02A93FC4206}" srcId="{12C656B2-B9E9-4921-A26C-ABBBE49170DF}" destId="{443F9C7B-1CE5-4A24-8569-2E70A4C5ADF9}" srcOrd="2" destOrd="0" parTransId="{1221BC9B-CD8D-4D38-93A0-D7E28F9621F7}" sibTransId="{FF1E5667-FAB4-4240-B480-0540E9314E5A}"/>
    <dgm:cxn modelId="{C045CDB7-0B2B-48EB-B416-A5800E844CC4}" srcId="{12C656B2-B9E9-4921-A26C-ABBBE49170DF}" destId="{05601268-D26D-4016-9B1C-3660ED89A62A}" srcOrd="0" destOrd="0" parTransId="{8F11D8D7-E6F0-411E-ADBE-381237CA903B}" sibTransId="{9321B95C-1EBE-4D41-9A09-A36A91A3814C}"/>
    <dgm:cxn modelId="{610FAEB9-454D-4450-82B7-FE5C8E1F6BCA}" srcId="{12C656B2-B9E9-4921-A26C-ABBBE49170DF}" destId="{1653E9AC-B63A-46CB-9D2D-1AFD571F415A}" srcOrd="4" destOrd="0" parTransId="{4866E074-A214-4038-B676-F1BE31769267}" sibTransId="{33E609AF-F2A6-45EB-8B8F-4EF893F9EBF7}"/>
    <dgm:cxn modelId="{2AD8F6D0-9D89-4990-8999-9E1523EEC3EE}" type="presOf" srcId="{1653E9AC-B63A-46CB-9D2D-1AFD571F415A}" destId="{96929F55-EB81-41C6-AAEF-6E860E963A2A}" srcOrd="0" destOrd="0" presId="urn:microsoft.com/office/officeart/2008/layout/LinedList"/>
    <dgm:cxn modelId="{B8E074E2-1AE3-4F3F-9DB6-1D3C971E2EFF}" type="presOf" srcId="{443F9C7B-1CE5-4A24-8569-2E70A4C5ADF9}" destId="{4D0FC08A-047F-4605-9224-1A89ED8D7B67}" srcOrd="0" destOrd="0" presId="urn:microsoft.com/office/officeart/2008/layout/LinedList"/>
    <dgm:cxn modelId="{F1BA759F-3833-450D-8ABA-B17AEFFB3135}" type="presParOf" srcId="{28682F8C-8829-42DB-8D5D-8576360BD0A5}" destId="{6E10349B-E23B-43CF-9754-EA6625F5C794}" srcOrd="0" destOrd="0" presId="urn:microsoft.com/office/officeart/2008/layout/LinedList"/>
    <dgm:cxn modelId="{16C07607-5531-4B27-8328-9A5A27AF250C}" type="presParOf" srcId="{28682F8C-8829-42DB-8D5D-8576360BD0A5}" destId="{3FBF3283-DB1B-475A-B807-C357B3641A5F}" srcOrd="1" destOrd="0" presId="urn:microsoft.com/office/officeart/2008/layout/LinedList"/>
    <dgm:cxn modelId="{AFE98B1C-6CE0-4BC6-B5BB-E2B64F8AAF53}" type="presParOf" srcId="{3FBF3283-DB1B-475A-B807-C357B3641A5F}" destId="{74F92631-6729-4616-8496-433BAC509622}" srcOrd="0" destOrd="0" presId="urn:microsoft.com/office/officeart/2008/layout/LinedList"/>
    <dgm:cxn modelId="{A72ABE76-4D2E-42DB-9B48-FDEE027081EC}" type="presParOf" srcId="{3FBF3283-DB1B-475A-B807-C357B3641A5F}" destId="{67F8613F-CDB9-488A-88C8-E8F3BA132001}" srcOrd="1" destOrd="0" presId="urn:microsoft.com/office/officeart/2008/layout/LinedList"/>
    <dgm:cxn modelId="{AF56715C-5473-40DA-8E59-C831139CFE42}" type="presParOf" srcId="{28682F8C-8829-42DB-8D5D-8576360BD0A5}" destId="{1FC60FD1-2D4C-49E4-B687-452421D50B96}" srcOrd="2" destOrd="0" presId="urn:microsoft.com/office/officeart/2008/layout/LinedList"/>
    <dgm:cxn modelId="{E688A18F-3FF3-4809-8512-B9ED454D7100}" type="presParOf" srcId="{28682F8C-8829-42DB-8D5D-8576360BD0A5}" destId="{D7128757-ACE1-481F-BE43-01FC2BC6A81D}" srcOrd="3" destOrd="0" presId="urn:microsoft.com/office/officeart/2008/layout/LinedList"/>
    <dgm:cxn modelId="{8DCC95FE-699F-4C64-8266-113388C8EDF9}" type="presParOf" srcId="{D7128757-ACE1-481F-BE43-01FC2BC6A81D}" destId="{CD2F4F56-4FA3-4FE9-8B6B-910093AB11AC}" srcOrd="0" destOrd="0" presId="urn:microsoft.com/office/officeart/2008/layout/LinedList"/>
    <dgm:cxn modelId="{4B3C4772-85AE-46FC-8684-C11C3763996B}" type="presParOf" srcId="{D7128757-ACE1-481F-BE43-01FC2BC6A81D}" destId="{F23A1C91-36CC-437A-8F4F-AB5CBE12B5A6}" srcOrd="1" destOrd="0" presId="urn:microsoft.com/office/officeart/2008/layout/LinedList"/>
    <dgm:cxn modelId="{12EE936F-7E5E-43FB-86AD-C10D623DC11C}" type="presParOf" srcId="{28682F8C-8829-42DB-8D5D-8576360BD0A5}" destId="{84F15643-A4A5-4007-AC5F-E67AAC061373}" srcOrd="4" destOrd="0" presId="urn:microsoft.com/office/officeart/2008/layout/LinedList"/>
    <dgm:cxn modelId="{4FCD7D6D-928C-4C2A-A184-1E67005EFA9F}" type="presParOf" srcId="{28682F8C-8829-42DB-8D5D-8576360BD0A5}" destId="{304B41BF-148F-408D-B9FA-35A128995A5E}" srcOrd="5" destOrd="0" presId="urn:microsoft.com/office/officeart/2008/layout/LinedList"/>
    <dgm:cxn modelId="{C9D8F763-65F4-4152-A155-F94DE6B34486}" type="presParOf" srcId="{304B41BF-148F-408D-B9FA-35A128995A5E}" destId="{4D0FC08A-047F-4605-9224-1A89ED8D7B67}" srcOrd="0" destOrd="0" presId="urn:microsoft.com/office/officeart/2008/layout/LinedList"/>
    <dgm:cxn modelId="{DAA8D909-4AA2-4374-88F4-2F0FE2CD593A}" type="presParOf" srcId="{304B41BF-148F-408D-B9FA-35A128995A5E}" destId="{9520BFB8-B20F-4619-A678-38F1091F9E3D}" srcOrd="1" destOrd="0" presId="urn:microsoft.com/office/officeart/2008/layout/LinedList"/>
    <dgm:cxn modelId="{B49693D6-692D-442E-93E1-727EBBADB788}" type="presParOf" srcId="{28682F8C-8829-42DB-8D5D-8576360BD0A5}" destId="{6C87418A-FFD2-4F11-92DC-D2D1BBA953ED}" srcOrd="6" destOrd="0" presId="urn:microsoft.com/office/officeart/2008/layout/LinedList"/>
    <dgm:cxn modelId="{EBEFBC6B-94A3-4950-A0B9-244F81C54FF7}" type="presParOf" srcId="{28682F8C-8829-42DB-8D5D-8576360BD0A5}" destId="{56189D8F-5F97-460F-B30D-36C8CBB70576}" srcOrd="7" destOrd="0" presId="urn:microsoft.com/office/officeart/2008/layout/LinedList"/>
    <dgm:cxn modelId="{8FDC76F0-1CE7-48C5-9225-0BA3E0A2DD3D}" type="presParOf" srcId="{56189D8F-5F97-460F-B30D-36C8CBB70576}" destId="{B564B86A-1453-4D2B-9363-E9E02B79B5A8}" srcOrd="0" destOrd="0" presId="urn:microsoft.com/office/officeart/2008/layout/LinedList"/>
    <dgm:cxn modelId="{2D9A09BA-D8D6-4F29-A48C-A9AA67EDE2F9}" type="presParOf" srcId="{56189D8F-5F97-460F-B30D-36C8CBB70576}" destId="{502B162D-2DBE-49F1-B86B-EBE2731F1CA8}" srcOrd="1" destOrd="0" presId="urn:microsoft.com/office/officeart/2008/layout/LinedList"/>
    <dgm:cxn modelId="{A9935AE3-DEC8-4333-8E74-5FF48EF46EE4}" type="presParOf" srcId="{28682F8C-8829-42DB-8D5D-8576360BD0A5}" destId="{CE3252A4-0454-4FB3-B708-8B2FF67C7DF2}" srcOrd="8" destOrd="0" presId="urn:microsoft.com/office/officeart/2008/layout/LinedList"/>
    <dgm:cxn modelId="{B682AB8A-5E90-40D7-A22A-A221D1134F1B}" type="presParOf" srcId="{28682F8C-8829-42DB-8D5D-8576360BD0A5}" destId="{1E8B5390-6608-4D87-8097-BF04F9D649A6}" srcOrd="9" destOrd="0" presId="urn:microsoft.com/office/officeart/2008/layout/LinedList"/>
    <dgm:cxn modelId="{2CD64CFF-16E8-4582-B547-07031E5C5C81}" type="presParOf" srcId="{1E8B5390-6608-4D87-8097-BF04F9D649A6}" destId="{96929F55-EB81-41C6-AAEF-6E860E963A2A}" srcOrd="0" destOrd="0" presId="urn:microsoft.com/office/officeart/2008/layout/LinedList"/>
    <dgm:cxn modelId="{ACF74234-350B-4558-B865-DCC01CAC4DB3}" type="presParOf" srcId="{1E8B5390-6608-4D87-8097-BF04F9D649A6}" destId="{41304361-0DA2-41CB-BDFC-CD12BA038948}" srcOrd="1" destOrd="0" presId="urn:microsoft.com/office/officeart/2008/layout/LinedList"/>
    <dgm:cxn modelId="{88DD9AB0-4218-4E8D-B35B-A5E964A539D3}" type="presParOf" srcId="{28682F8C-8829-42DB-8D5D-8576360BD0A5}" destId="{EA37AD6A-BB45-4509-851A-568FE9710C71}" srcOrd="10" destOrd="0" presId="urn:microsoft.com/office/officeart/2008/layout/LinedList"/>
    <dgm:cxn modelId="{2FEFB065-1CFE-4FCB-91A1-9043AD9081EC}" type="presParOf" srcId="{28682F8C-8829-42DB-8D5D-8576360BD0A5}" destId="{50314CAD-447E-49FE-BC22-5F64A1754285}" srcOrd="11" destOrd="0" presId="urn:microsoft.com/office/officeart/2008/layout/LinedList"/>
    <dgm:cxn modelId="{932CD8DB-F7A2-49EF-B8FF-7BA92B1B5649}" type="presParOf" srcId="{50314CAD-447E-49FE-BC22-5F64A1754285}" destId="{2387D0CA-BB03-4046-98B3-4D5B01DA1EF0}" srcOrd="0" destOrd="0" presId="urn:microsoft.com/office/officeart/2008/layout/LinedList"/>
    <dgm:cxn modelId="{BFEBAD68-9725-4F8A-B170-42DC96ADECCF}" type="presParOf" srcId="{50314CAD-447E-49FE-BC22-5F64A1754285}" destId="{403D526F-B896-4EF0-8280-EF498A702144}"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93F8A41-48CD-4723-B6E4-F6C69D7AFB98}">
      <dsp:nvSpPr>
        <dsp:cNvPr id="0" name=""/>
        <dsp:cNvSpPr/>
      </dsp:nvSpPr>
      <dsp:spPr>
        <a:xfrm>
          <a:off x="2043628" y="484603"/>
          <a:ext cx="375204" cy="91440"/>
        </a:xfrm>
        <a:custGeom>
          <a:avLst/>
          <a:gdLst/>
          <a:ahLst/>
          <a:cxnLst/>
          <a:rect l="0" t="0" r="0" b="0"/>
          <a:pathLst>
            <a:path>
              <a:moveTo>
                <a:pt x="0" y="45720"/>
              </a:moveTo>
              <a:lnTo>
                <a:pt x="375204" y="45720"/>
              </a:lnTo>
            </a:path>
          </a:pathLst>
        </a:custGeom>
        <a:noFill/>
        <a:ln w="6350" cap="flat" cmpd="sng" algn="ctr">
          <a:solidFill>
            <a:schemeClr val="accent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221085" y="528294"/>
        <a:ext cx="20290" cy="4058"/>
      </dsp:txXfrm>
    </dsp:sp>
    <dsp:sp modelId="{410ED6A0-3370-48F1-B068-64606B409B27}">
      <dsp:nvSpPr>
        <dsp:cNvPr id="0" name=""/>
        <dsp:cNvSpPr/>
      </dsp:nvSpPr>
      <dsp:spPr>
        <a:xfrm>
          <a:off x="281061" y="1013"/>
          <a:ext cx="1764366" cy="1058620"/>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6455" tIns="90750" rIns="86455" bIns="90750" numCol="1" spcCol="1270" anchor="ctr" anchorCtr="0">
          <a:noAutofit/>
        </a:bodyPr>
        <a:lstStyle/>
        <a:p>
          <a:pPr marL="0" lvl="0" indent="0" algn="ctr" defTabSz="755650">
            <a:lnSpc>
              <a:spcPct val="90000"/>
            </a:lnSpc>
            <a:spcBef>
              <a:spcPct val="0"/>
            </a:spcBef>
            <a:spcAft>
              <a:spcPct val="35000"/>
            </a:spcAft>
            <a:buNone/>
          </a:pPr>
          <a:r>
            <a:rPr lang="en-US" sz="1700" kern="1200">
              <a:latin typeface="Source Sans Pro"/>
              <a:ea typeface="Source Sans Pro"/>
            </a:rPr>
            <a:t>Objective.</a:t>
          </a:r>
        </a:p>
      </dsp:txBody>
      <dsp:txXfrm>
        <a:off x="281061" y="1013"/>
        <a:ext cx="1764366" cy="1058620"/>
      </dsp:txXfrm>
    </dsp:sp>
    <dsp:sp modelId="{9896EDB0-9FBB-4611-992B-CF32F5A29A8E}">
      <dsp:nvSpPr>
        <dsp:cNvPr id="0" name=""/>
        <dsp:cNvSpPr/>
      </dsp:nvSpPr>
      <dsp:spPr>
        <a:xfrm>
          <a:off x="4213799" y="484603"/>
          <a:ext cx="375204" cy="91440"/>
        </a:xfrm>
        <a:custGeom>
          <a:avLst/>
          <a:gdLst/>
          <a:ahLst/>
          <a:cxnLst/>
          <a:rect l="0" t="0" r="0" b="0"/>
          <a:pathLst>
            <a:path>
              <a:moveTo>
                <a:pt x="0" y="45720"/>
              </a:moveTo>
              <a:lnTo>
                <a:pt x="375204" y="45720"/>
              </a:lnTo>
            </a:path>
          </a:pathLst>
        </a:custGeom>
        <a:noFill/>
        <a:ln w="6350" cap="flat" cmpd="sng" algn="ctr">
          <a:solidFill>
            <a:schemeClr val="accent3">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391257" y="528294"/>
        <a:ext cx="20290" cy="4058"/>
      </dsp:txXfrm>
    </dsp:sp>
    <dsp:sp modelId="{E50E061F-87C3-4376-8B5E-841C434C90C7}">
      <dsp:nvSpPr>
        <dsp:cNvPr id="0" name=""/>
        <dsp:cNvSpPr/>
      </dsp:nvSpPr>
      <dsp:spPr>
        <a:xfrm>
          <a:off x="2451233" y="1013"/>
          <a:ext cx="1764366" cy="1058620"/>
        </a:xfrm>
        <a:prstGeom prst="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6455" tIns="90750" rIns="86455" bIns="90750" numCol="1" spcCol="1270" anchor="ctr" anchorCtr="0">
          <a:noAutofit/>
        </a:bodyPr>
        <a:lstStyle/>
        <a:p>
          <a:pPr marL="0" lvl="0" indent="0" algn="ctr" defTabSz="755650">
            <a:lnSpc>
              <a:spcPct val="90000"/>
            </a:lnSpc>
            <a:spcBef>
              <a:spcPct val="0"/>
            </a:spcBef>
            <a:spcAft>
              <a:spcPct val="35000"/>
            </a:spcAft>
            <a:buNone/>
          </a:pPr>
          <a:r>
            <a:rPr lang="en-US" sz="1700" kern="1200">
              <a:latin typeface="Source Sans Pro"/>
              <a:ea typeface="Source Sans Pro"/>
            </a:rPr>
            <a:t>I2C Protocol.</a:t>
          </a:r>
        </a:p>
      </dsp:txBody>
      <dsp:txXfrm>
        <a:off x="2451233" y="1013"/>
        <a:ext cx="1764366" cy="1058620"/>
      </dsp:txXfrm>
    </dsp:sp>
    <dsp:sp modelId="{CA3FBBD4-E9A0-497D-9403-9E264D0F3234}">
      <dsp:nvSpPr>
        <dsp:cNvPr id="0" name=""/>
        <dsp:cNvSpPr/>
      </dsp:nvSpPr>
      <dsp:spPr>
        <a:xfrm>
          <a:off x="1163245" y="1057833"/>
          <a:ext cx="4340342" cy="375204"/>
        </a:xfrm>
        <a:custGeom>
          <a:avLst/>
          <a:gdLst/>
          <a:ahLst/>
          <a:cxnLst/>
          <a:rect l="0" t="0" r="0" b="0"/>
          <a:pathLst>
            <a:path>
              <a:moveTo>
                <a:pt x="4340342" y="0"/>
              </a:moveTo>
              <a:lnTo>
                <a:pt x="4340342" y="204702"/>
              </a:lnTo>
              <a:lnTo>
                <a:pt x="0" y="204702"/>
              </a:lnTo>
              <a:lnTo>
                <a:pt x="0" y="375204"/>
              </a:lnTo>
            </a:path>
          </a:pathLst>
        </a:custGeom>
        <a:noFill/>
        <a:ln w="6350" cap="flat" cmpd="sng" algn="ctr">
          <a:solidFill>
            <a:schemeClr val="accent4">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224434" y="1243406"/>
        <a:ext cx="217963" cy="4058"/>
      </dsp:txXfrm>
    </dsp:sp>
    <dsp:sp modelId="{6C666B23-0E6D-46EE-A0DC-B5E4B036134E}">
      <dsp:nvSpPr>
        <dsp:cNvPr id="0" name=""/>
        <dsp:cNvSpPr/>
      </dsp:nvSpPr>
      <dsp:spPr>
        <a:xfrm>
          <a:off x="4621404" y="1013"/>
          <a:ext cx="1764366" cy="1058620"/>
        </a:xfrm>
        <a:prstGeom prst="rect">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6455" tIns="90750" rIns="86455" bIns="90750" numCol="1" spcCol="1270" anchor="ctr" anchorCtr="0">
          <a:noAutofit/>
        </a:bodyPr>
        <a:lstStyle/>
        <a:p>
          <a:pPr marL="0" lvl="0" indent="0" algn="ctr" defTabSz="755650">
            <a:lnSpc>
              <a:spcPct val="90000"/>
            </a:lnSpc>
            <a:spcBef>
              <a:spcPct val="0"/>
            </a:spcBef>
            <a:spcAft>
              <a:spcPct val="35000"/>
            </a:spcAft>
            <a:buNone/>
          </a:pPr>
          <a:r>
            <a:rPr lang="en-US" sz="1700" kern="1200">
              <a:latin typeface="Source Sans Pro"/>
              <a:ea typeface="Source Sans Pro"/>
            </a:rPr>
            <a:t>Design Specifications.</a:t>
          </a:r>
        </a:p>
      </dsp:txBody>
      <dsp:txXfrm>
        <a:off x="4621404" y="1013"/>
        <a:ext cx="1764366" cy="1058620"/>
      </dsp:txXfrm>
    </dsp:sp>
    <dsp:sp modelId="{89811FAD-76E9-4794-A389-276DD71938A5}">
      <dsp:nvSpPr>
        <dsp:cNvPr id="0" name=""/>
        <dsp:cNvSpPr/>
      </dsp:nvSpPr>
      <dsp:spPr>
        <a:xfrm>
          <a:off x="2043628" y="1949027"/>
          <a:ext cx="375204" cy="91440"/>
        </a:xfrm>
        <a:custGeom>
          <a:avLst/>
          <a:gdLst/>
          <a:ahLst/>
          <a:cxnLst/>
          <a:rect l="0" t="0" r="0" b="0"/>
          <a:pathLst>
            <a:path>
              <a:moveTo>
                <a:pt x="0" y="45720"/>
              </a:moveTo>
              <a:lnTo>
                <a:pt x="375204" y="45720"/>
              </a:lnTo>
            </a:path>
          </a:pathLst>
        </a:custGeom>
        <a:noFill/>
        <a:ln w="6350" cap="flat" cmpd="sng" algn="ctr">
          <a:solidFill>
            <a:schemeClr val="accent5">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221085" y="1992718"/>
        <a:ext cx="20290" cy="4058"/>
      </dsp:txXfrm>
    </dsp:sp>
    <dsp:sp modelId="{A4D258BE-9A66-4A08-94C9-588A1D23DB03}">
      <dsp:nvSpPr>
        <dsp:cNvPr id="0" name=""/>
        <dsp:cNvSpPr/>
      </dsp:nvSpPr>
      <dsp:spPr>
        <a:xfrm>
          <a:off x="281061" y="1465437"/>
          <a:ext cx="1764366" cy="1058620"/>
        </a:xfrm>
        <a:prstGeom prst="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6455" tIns="90750" rIns="86455" bIns="90750" numCol="1" spcCol="1270" anchor="ctr" anchorCtr="0">
          <a:noAutofit/>
        </a:bodyPr>
        <a:lstStyle/>
        <a:p>
          <a:pPr marL="0" lvl="0" indent="0" algn="ctr" defTabSz="755650">
            <a:lnSpc>
              <a:spcPct val="90000"/>
            </a:lnSpc>
            <a:spcBef>
              <a:spcPct val="0"/>
            </a:spcBef>
            <a:spcAft>
              <a:spcPct val="35000"/>
            </a:spcAft>
            <a:buNone/>
          </a:pPr>
          <a:r>
            <a:rPr lang="en-US" sz="1700" kern="1200">
              <a:latin typeface="Source Sans Pro"/>
              <a:ea typeface="Source Sans Pro"/>
            </a:rPr>
            <a:t>Implementation.</a:t>
          </a:r>
        </a:p>
      </dsp:txBody>
      <dsp:txXfrm>
        <a:off x="281061" y="1465437"/>
        <a:ext cx="1764366" cy="1058620"/>
      </dsp:txXfrm>
    </dsp:sp>
    <dsp:sp modelId="{5178FF51-6C32-44A1-8FE1-25C9CC39433F}">
      <dsp:nvSpPr>
        <dsp:cNvPr id="0" name=""/>
        <dsp:cNvSpPr/>
      </dsp:nvSpPr>
      <dsp:spPr>
        <a:xfrm>
          <a:off x="4213799" y="1949027"/>
          <a:ext cx="375204" cy="91440"/>
        </a:xfrm>
        <a:custGeom>
          <a:avLst/>
          <a:gdLst/>
          <a:ahLst/>
          <a:cxnLst/>
          <a:rect l="0" t="0" r="0" b="0"/>
          <a:pathLst>
            <a:path>
              <a:moveTo>
                <a:pt x="0" y="45720"/>
              </a:moveTo>
              <a:lnTo>
                <a:pt x="375204" y="45720"/>
              </a:lnTo>
            </a:path>
          </a:pathLst>
        </a:custGeom>
        <a:noFill/>
        <a:ln w="6350" cap="flat" cmpd="sng" algn="ctr">
          <a:solidFill>
            <a:schemeClr val="accent6">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391257" y="1992718"/>
        <a:ext cx="20290" cy="4058"/>
      </dsp:txXfrm>
    </dsp:sp>
    <dsp:sp modelId="{0F1F8FF6-2836-4B4B-9E15-1B829D8906C7}">
      <dsp:nvSpPr>
        <dsp:cNvPr id="0" name=""/>
        <dsp:cNvSpPr/>
      </dsp:nvSpPr>
      <dsp:spPr>
        <a:xfrm>
          <a:off x="2451233" y="1465437"/>
          <a:ext cx="1764366" cy="1058620"/>
        </a:xfrm>
        <a:prstGeom prst="rect">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6455" tIns="90750" rIns="86455" bIns="90750" numCol="1" spcCol="1270" anchor="ctr" anchorCtr="0">
          <a:noAutofit/>
        </a:bodyPr>
        <a:lstStyle/>
        <a:p>
          <a:pPr marL="0" lvl="0" indent="0" algn="ctr" defTabSz="755650">
            <a:lnSpc>
              <a:spcPct val="90000"/>
            </a:lnSpc>
            <a:spcBef>
              <a:spcPct val="0"/>
            </a:spcBef>
            <a:spcAft>
              <a:spcPct val="35000"/>
            </a:spcAft>
            <a:buNone/>
          </a:pPr>
          <a:r>
            <a:rPr lang="en-US" sz="1700" kern="1200">
              <a:latin typeface="Source Sans Pro"/>
              <a:ea typeface="Source Sans Pro"/>
            </a:rPr>
            <a:t>Functional Unit.</a:t>
          </a:r>
        </a:p>
      </dsp:txBody>
      <dsp:txXfrm>
        <a:off x="2451233" y="1465437"/>
        <a:ext cx="1764366" cy="1058620"/>
      </dsp:txXfrm>
    </dsp:sp>
    <dsp:sp modelId="{1FDEF3C6-2399-4B6A-A359-243ED5A6FE09}">
      <dsp:nvSpPr>
        <dsp:cNvPr id="0" name=""/>
        <dsp:cNvSpPr/>
      </dsp:nvSpPr>
      <dsp:spPr>
        <a:xfrm>
          <a:off x="1163245" y="2522257"/>
          <a:ext cx="4340342" cy="375204"/>
        </a:xfrm>
        <a:custGeom>
          <a:avLst/>
          <a:gdLst/>
          <a:ahLst/>
          <a:cxnLst/>
          <a:rect l="0" t="0" r="0" b="0"/>
          <a:pathLst>
            <a:path>
              <a:moveTo>
                <a:pt x="4340342" y="0"/>
              </a:moveTo>
              <a:lnTo>
                <a:pt x="4340342" y="204702"/>
              </a:lnTo>
              <a:lnTo>
                <a:pt x="0" y="204702"/>
              </a:lnTo>
              <a:lnTo>
                <a:pt x="0" y="375204"/>
              </a:lnTo>
            </a:path>
          </a:pathLst>
        </a:custGeom>
        <a:noFill/>
        <a:ln w="6350" cap="flat" cmpd="sng" algn="ctr">
          <a:solidFill>
            <a:schemeClr val="accent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224434" y="2707830"/>
        <a:ext cx="217963" cy="4058"/>
      </dsp:txXfrm>
    </dsp:sp>
    <dsp:sp modelId="{864132B7-9D05-4479-83CA-E1DAB806B7EB}">
      <dsp:nvSpPr>
        <dsp:cNvPr id="0" name=""/>
        <dsp:cNvSpPr/>
      </dsp:nvSpPr>
      <dsp:spPr>
        <a:xfrm>
          <a:off x="4621404" y="1465437"/>
          <a:ext cx="1764366" cy="1058620"/>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6455" tIns="90750" rIns="86455" bIns="90750" numCol="1" spcCol="1270" anchor="ctr" anchorCtr="0">
          <a:noAutofit/>
        </a:bodyPr>
        <a:lstStyle/>
        <a:p>
          <a:pPr marL="0" lvl="0" indent="0" algn="ctr" defTabSz="755650">
            <a:lnSpc>
              <a:spcPct val="90000"/>
            </a:lnSpc>
            <a:spcBef>
              <a:spcPct val="0"/>
            </a:spcBef>
            <a:spcAft>
              <a:spcPct val="35000"/>
            </a:spcAft>
            <a:buNone/>
          </a:pPr>
          <a:r>
            <a:rPr lang="en-US" sz="1700" kern="1200">
              <a:latin typeface="Source Sans Pro"/>
              <a:ea typeface="Source Sans Pro"/>
            </a:rPr>
            <a:t>I2C Interface.</a:t>
          </a:r>
        </a:p>
      </dsp:txBody>
      <dsp:txXfrm>
        <a:off x="4621404" y="1465437"/>
        <a:ext cx="1764366" cy="1058620"/>
      </dsp:txXfrm>
    </dsp:sp>
    <dsp:sp modelId="{4A19F5EE-DA98-4FEA-B3CB-B74E2B51712C}">
      <dsp:nvSpPr>
        <dsp:cNvPr id="0" name=""/>
        <dsp:cNvSpPr/>
      </dsp:nvSpPr>
      <dsp:spPr>
        <a:xfrm>
          <a:off x="2043628" y="3413452"/>
          <a:ext cx="375204" cy="91440"/>
        </a:xfrm>
        <a:custGeom>
          <a:avLst/>
          <a:gdLst/>
          <a:ahLst/>
          <a:cxnLst/>
          <a:rect l="0" t="0" r="0" b="0"/>
          <a:pathLst>
            <a:path>
              <a:moveTo>
                <a:pt x="0" y="45720"/>
              </a:moveTo>
              <a:lnTo>
                <a:pt x="375204" y="45720"/>
              </a:lnTo>
            </a:path>
          </a:pathLst>
        </a:custGeom>
        <a:noFill/>
        <a:ln w="6350" cap="flat" cmpd="sng" algn="ctr">
          <a:solidFill>
            <a:schemeClr val="accent3">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221085" y="3457143"/>
        <a:ext cx="20290" cy="4058"/>
      </dsp:txXfrm>
    </dsp:sp>
    <dsp:sp modelId="{D8861903-EF91-41D3-BE60-F7A17F268DD2}">
      <dsp:nvSpPr>
        <dsp:cNvPr id="0" name=""/>
        <dsp:cNvSpPr/>
      </dsp:nvSpPr>
      <dsp:spPr>
        <a:xfrm>
          <a:off x="281061" y="2929862"/>
          <a:ext cx="1764366" cy="1058620"/>
        </a:xfrm>
        <a:prstGeom prst="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6455" tIns="90750" rIns="86455" bIns="90750" numCol="1" spcCol="1270" anchor="ctr" anchorCtr="0">
          <a:noAutofit/>
        </a:bodyPr>
        <a:lstStyle/>
        <a:p>
          <a:pPr marL="0" lvl="0" indent="0" algn="ctr" defTabSz="755650">
            <a:lnSpc>
              <a:spcPct val="90000"/>
            </a:lnSpc>
            <a:spcBef>
              <a:spcPct val="0"/>
            </a:spcBef>
            <a:spcAft>
              <a:spcPct val="35000"/>
            </a:spcAft>
            <a:buNone/>
          </a:pPr>
          <a:r>
            <a:rPr lang="en-US" sz="1700" kern="1200">
              <a:latin typeface="Source Sans Pro"/>
              <a:ea typeface="Source Sans Pro"/>
            </a:rPr>
            <a:t>Memory Controller.</a:t>
          </a:r>
        </a:p>
      </dsp:txBody>
      <dsp:txXfrm>
        <a:off x="281061" y="2929862"/>
        <a:ext cx="1764366" cy="1058620"/>
      </dsp:txXfrm>
    </dsp:sp>
    <dsp:sp modelId="{8B17520B-3A52-4B4E-9989-027E691B59C1}">
      <dsp:nvSpPr>
        <dsp:cNvPr id="0" name=""/>
        <dsp:cNvSpPr/>
      </dsp:nvSpPr>
      <dsp:spPr>
        <a:xfrm>
          <a:off x="4213799" y="3413452"/>
          <a:ext cx="375204" cy="91440"/>
        </a:xfrm>
        <a:custGeom>
          <a:avLst/>
          <a:gdLst/>
          <a:ahLst/>
          <a:cxnLst/>
          <a:rect l="0" t="0" r="0" b="0"/>
          <a:pathLst>
            <a:path>
              <a:moveTo>
                <a:pt x="0" y="45720"/>
              </a:moveTo>
              <a:lnTo>
                <a:pt x="375204" y="45720"/>
              </a:lnTo>
            </a:path>
          </a:pathLst>
        </a:custGeom>
        <a:noFill/>
        <a:ln w="6350" cap="flat" cmpd="sng" algn="ctr">
          <a:solidFill>
            <a:schemeClr val="accent4">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391257" y="3457143"/>
        <a:ext cx="20290" cy="4058"/>
      </dsp:txXfrm>
    </dsp:sp>
    <dsp:sp modelId="{B712AA02-F284-4EF0-BE9F-8784B1608647}">
      <dsp:nvSpPr>
        <dsp:cNvPr id="0" name=""/>
        <dsp:cNvSpPr/>
      </dsp:nvSpPr>
      <dsp:spPr>
        <a:xfrm>
          <a:off x="2451233" y="2929862"/>
          <a:ext cx="1764366" cy="1058620"/>
        </a:xfrm>
        <a:prstGeom prst="rect">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6455" tIns="90750" rIns="86455" bIns="90750" numCol="1" spcCol="1270" anchor="ctr" anchorCtr="0">
          <a:noAutofit/>
        </a:bodyPr>
        <a:lstStyle/>
        <a:p>
          <a:pPr marL="0" lvl="0" indent="0" algn="ctr" defTabSz="755650">
            <a:lnSpc>
              <a:spcPct val="90000"/>
            </a:lnSpc>
            <a:spcBef>
              <a:spcPct val="0"/>
            </a:spcBef>
            <a:spcAft>
              <a:spcPct val="35000"/>
            </a:spcAft>
            <a:buNone/>
          </a:pPr>
          <a:r>
            <a:rPr lang="en-US" sz="1700" kern="1200">
              <a:latin typeface="Source Sans Pro"/>
              <a:ea typeface="Source Sans Pro"/>
            </a:rPr>
            <a:t>System Verilog Constraints.</a:t>
          </a:r>
        </a:p>
      </dsp:txBody>
      <dsp:txXfrm>
        <a:off x="2451233" y="2929862"/>
        <a:ext cx="1764366" cy="1058620"/>
      </dsp:txXfrm>
    </dsp:sp>
    <dsp:sp modelId="{2AB0949A-BDD3-4287-AB53-415D9849B17C}">
      <dsp:nvSpPr>
        <dsp:cNvPr id="0" name=""/>
        <dsp:cNvSpPr/>
      </dsp:nvSpPr>
      <dsp:spPr>
        <a:xfrm>
          <a:off x="1163245" y="3986682"/>
          <a:ext cx="4340342" cy="375204"/>
        </a:xfrm>
        <a:custGeom>
          <a:avLst/>
          <a:gdLst/>
          <a:ahLst/>
          <a:cxnLst/>
          <a:rect l="0" t="0" r="0" b="0"/>
          <a:pathLst>
            <a:path>
              <a:moveTo>
                <a:pt x="4340342" y="0"/>
              </a:moveTo>
              <a:lnTo>
                <a:pt x="4340342" y="204702"/>
              </a:lnTo>
              <a:lnTo>
                <a:pt x="0" y="204702"/>
              </a:lnTo>
              <a:lnTo>
                <a:pt x="0" y="375204"/>
              </a:lnTo>
            </a:path>
          </a:pathLst>
        </a:custGeom>
        <a:noFill/>
        <a:ln w="6350" cap="flat" cmpd="sng" algn="ctr">
          <a:solidFill>
            <a:schemeClr val="accent5">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224434" y="4172255"/>
        <a:ext cx="217963" cy="4058"/>
      </dsp:txXfrm>
    </dsp:sp>
    <dsp:sp modelId="{58CB31A0-E9CD-4E2D-9AB9-BABF80D8A57D}">
      <dsp:nvSpPr>
        <dsp:cNvPr id="0" name=""/>
        <dsp:cNvSpPr/>
      </dsp:nvSpPr>
      <dsp:spPr>
        <a:xfrm>
          <a:off x="4621404" y="2929862"/>
          <a:ext cx="1764366" cy="1058620"/>
        </a:xfrm>
        <a:prstGeom prst="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6455" tIns="90750" rIns="86455" bIns="90750" numCol="1" spcCol="1270" anchor="ctr" anchorCtr="0">
          <a:noAutofit/>
        </a:bodyPr>
        <a:lstStyle/>
        <a:p>
          <a:pPr marL="0" lvl="0" indent="0" algn="ctr" defTabSz="755650">
            <a:lnSpc>
              <a:spcPct val="90000"/>
            </a:lnSpc>
            <a:spcBef>
              <a:spcPct val="0"/>
            </a:spcBef>
            <a:spcAft>
              <a:spcPct val="35000"/>
            </a:spcAft>
            <a:buNone/>
          </a:pPr>
          <a:r>
            <a:rPr lang="en-US" sz="1700" kern="1200">
              <a:latin typeface="Source Sans Pro"/>
              <a:ea typeface="Source Sans Pro"/>
            </a:rPr>
            <a:t>Assertions.</a:t>
          </a:r>
        </a:p>
      </dsp:txBody>
      <dsp:txXfrm>
        <a:off x="4621404" y="2929862"/>
        <a:ext cx="1764366" cy="1058620"/>
      </dsp:txXfrm>
    </dsp:sp>
    <dsp:sp modelId="{C2C28B86-73BB-4B98-810C-75ABB0D78A6A}">
      <dsp:nvSpPr>
        <dsp:cNvPr id="0" name=""/>
        <dsp:cNvSpPr/>
      </dsp:nvSpPr>
      <dsp:spPr>
        <a:xfrm>
          <a:off x="2043628" y="4877876"/>
          <a:ext cx="375204" cy="91440"/>
        </a:xfrm>
        <a:custGeom>
          <a:avLst/>
          <a:gdLst/>
          <a:ahLst/>
          <a:cxnLst/>
          <a:rect l="0" t="0" r="0" b="0"/>
          <a:pathLst>
            <a:path>
              <a:moveTo>
                <a:pt x="0" y="45720"/>
              </a:moveTo>
              <a:lnTo>
                <a:pt x="375204" y="45720"/>
              </a:lnTo>
            </a:path>
          </a:pathLst>
        </a:custGeom>
        <a:noFill/>
        <a:ln w="6350" cap="flat" cmpd="sng" algn="ctr">
          <a:solidFill>
            <a:schemeClr val="accent6">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221085" y="4921567"/>
        <a:ext cx="20290" cy="4058"/>
      </dsp:txXfrm>
    </dsp:sp>
    <dsp:sp modelId="{21AEBE2A-0F14-4BAF-BDA4-6733111478BE}">
      <dsp:nvSpPr>
        <dsp:cNvPr id="0" name=""/>
        <dsp:cNvSpPr/>
      </dsp:nvSpPr>
      <dsp:spPr>
        <a:xfrm>
          <a:off x="281061" y="4394286"/>
          <a:ext cx="1764366" cy="1058620"/>
        </a:xfrm>
        <a:prstGeom prst="rect">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6455" tIns="90750" rIns="86455" bIns="90750" numCol="1" spcCol="1270" anchor="ctr" anchorCtr="0">
          <a:noAutofit/>
        </a:bodyPr>
        <a:lstStyle/>
        <a:p>
          <a:pPr marL="0" lvl="0" indent="0" algn="ctr" defTabSz="755650">
            <a:lnSpc>
              <a:spcPct val="90000"/>
            </a:lnSpc>
            <a:spcBef>
              <a:spcPct val="0"/>
            </a:spcBef>
            <a:spcAft>
              <a:spcPct val="35000"/>
            </a:spcAft>
            <a:buNone/>
          </a:pPr>
          <a:r>
            <a:rPr lang="en-US" sz="1700" kern="1200">
              <a:latin typeface="Source Sans Pro"/>
              <a:ea typeface="Source Sans Pro"/>
            </a:rPr>
            <a:t>Coverage.</a:t>
          </a:r>
        </a:p>
      </dsp:txBody>
      <dsp:txXfrm>
        <a:off x="281061" y="4394286"/>
        <a:ext cx="1764366" cy="1058620"/>
      </dsp:txXfrm>
    </dsp:sp>
    <dsp:sp modelId="{3FE64EA4-E822-4DE8-A875-944D5581B272}">
      <dsp:nvSpPr>
        <dsp:cNvPr id="0" name=""/>
        <dsp:cNvSpPr/>
      </dsp:nvSpPr>
      <dsp:spPr>
        <a:xfrm>
          <a:off x="4213799" y="4877876"/>
          <a:ext cx="375204" cy="91440"/>
        </a:xfrm>
        <a:custGeom>
          <a:avLst/>
          <a:gdLst/>
          <a:ahLst/>
          <a:cxnLst/>
          <a:rect l="0" t="0" r="0" b="0"/>
          <a:pathLst>
            <a:path>
              <a:moveTo>
                <a:pt x="0" y="45720"/>
              </a:moveTo>
              <a:lnTo>
                <a:pt x="375204" y="45720"/>
              </a:lnTo>
            </a:path>
          </a:pathLst>
        </a:custGeom>
        <a:noFill/>
        <a:ln w="6350" cap="flat" cmpd="sng" algn="ctr">
          <a:solidFill>
            <a:schemeClr val="accent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391257" y="4921567"/>
        <a:ext cx="20290" cy="4058"/>
      </dsp:txXfrm>
    </dsp:sp>
    <dsp:sp modelId="{C6058287-EE7A-473F-A3E3-53CB0D3D75A0}">
      <dsp:nvSpPr>
        <dsp:cNvPr id="0" name=""/>
        <dsp:cNvSpPr/>
      </dsp:nvSpPr>
      <dsp:spPr>
        <a:xfrm>
          <a:off x="2451233" y="4394286"/>
          <a:ext cx="1764366" cy="1058620"/>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6455" tIns="90750" rIns="86455" bIns="90750" numCol="1" spcCol="1270" anchor="ctr" anchorCtr="0">
          <a:noAutofit/>
        </a:bodyPr>
        <a:lstStyle/>
        <a:p>
          <a:pPr marL="0" lvl="0" indent="0" algn="ctr" defTabSz="755650">
            <a:lnSpc>
              <a:spcPct val="90000"/>
            </a:lnSpc>
            <a:spcBef>
              <a:spcPct val="0"/>
            </a:spcBef>
            <a:spcAft>
              <a:spcPct val="35000"/>
            </a:spcAft>
            <a:buNone/>
          </a:pPr>
          <a:r>
            <a:rPr lang="en-US" sz="1700" kern="1200">
              <a:latin typeface="Source Sans Pro"/>
              <a:ea typeface="Source Sans Pro"/>
            </a:rPr>
            <a:t>Results.</a:t>
          </a:r>
        </a:p>
      </dsp:txBody>
      <dsp:txXfrm>
        <a:off x="2451233" y="4394286"/>
        <a:ext cx="1764366" cy="1058620"/>
      </dsp:txXfrm>
    </dsp:sp>
    <dsp:sp modelId="{61335D59-B31B-40E2-A16B-4D2E662914D2}">
      <dsp:nvSpPr>
        <dsp:cNvPr id="0" name=""/>
        <dsp:cNvSpPr/>
      </dsp:nvSpPr>
      <dsp:spPr>
        <a:xfrm>
          <a:off x="4621404" y="4394286"/>
          <a:ext cx="1764366" cy="1058620"/>
        </a:xfrm>
        <a:prstGeom prst="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6455" tIns="90750" rIns="86455" bIns="90750" numCol="1" spcCol="1270" anchor="ctr" anchorCtr="0">
          <a:noAutofit/>
        </a:bodyPr>
        <a:lstStyle/>
        <a:p>
          <a:pPr marL="0" lvl="0" indent="0" algn="ctr" defTabSz="755650">
            <a:lnSpc>
              <a:spcPct val="90000"/>
            </a:lnSpc>
            <a:spcBef>
              <a:spcPct val="0"/>
            </a:spcBef>
            <a:spcAft>
              <a:spcPct val="35000"/>
            </a:spcAft>
            <a:buNone/>
          </a:pPr>
          <a:r>
            <a:rPr lang="en-US" sz="1700" kern="1200">
              <a:latin typeface="Source Sans Pro"/>
              <a:ea typeface="Source Sans Pro"/>
            </a:rPr>
            <a:t>Conclusion.</a:t>
          </a:r>
        </a:p>
      </dsp:txBody>
      <dsp:txXfrm>
        <a:off x="4621404" y="4394286"/>
        <a:ext cx="1764366" cy="105862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B04305E-1E9E-4FB8-A89F-56AFF2593A0D}">
      <dsp:nvSpPr>
        <dsp:cNvPr id="0" name=""/>
        <dsp:cNvSpPr/>
      </dsp:nvSpPr>
      <dsp:spPr>
        <a:xfrm>
          <a:off x="311261" y="815924"/>
          <a:ext cx="924089" cy="924089"/>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C7D7BB5-C9F6-4F41-8630-B05A7E593F88}">
      <dsp:nvSpPr>
        <dsp:cNvPr id="0" name=""/>
        <dsp:cNvSpPr/>
      </dsp:nvSpPr>
      <dsp:spPr>
        <a:xfrm>
          <a:off x="505319" y="1009983"/>
          <a:ext cx="535971" cy="53597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D16B3C6-F572-4411-B135-4EAF6E90B862}">
      <dsp:nvSpPr>
        <dsp:cNvPr id="0" name=""/>
        <dsp:cNvSpPr/>
      </dsp:nvSpPr>
      <dsp:spPr>
        <a:xfrm>
          <a:off x="1433369" y="815924"/>
          <a:ext cx="2178210" cy="9240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33400">
            <a:lnSpc>
              <a:spcPct val="100000"/>
            </a:lnSpc>
            <a:spcBef>
              <a:spcPct val="0"/>
            </a:spcBef>
            <a:spcAft>
              <a:spcPct val="35000"/>
            </a:spcAft>
            <a:buNone/>
          </a:pPr>
          <a:r>
            <a:rPr lang="en-US" sz="1200" kern="1200"/>
            <a:t>Create a functional and efficient memory subsystem that utilizes the I2C communication protocol.</a:t>
          </a:r>
        </a:p>
      </dsp:txBody>
      <dsp:txXfrm>
        <a:off x="1433369" y="815924"/>
        <a:ext cx="2178210" cy="924089"/>
      </dsp:txXfrm>
    </dsp:sp>
    <dsp:sp modelId="{662F3E9F-FB1F-4819-9326-8330B7B011F0}">
      <dsp:nvSpPr>
        <dsp:cNvPr id="0" name=""/>
        <dsp:cNvSpPr/>
      </dsp:nvSpPr>
      <dsp:spPr>
        <a:xfrm>
          <a:off x="3991116" y="815924"/>
          <a:ext cx="924089" cy="924089"/>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293268D-74C3-4A5F-9936-D0CCFC03730C}">
      <dsp:nvSpPr>
        <dsp:cNvPr id="0" name=""/>
        <dsp:cNvSpPr/>
      </dsp:nvSpPr>
      <dsp:spPr>
        <a:xfrm>
          <a:off x="4185175" y="1009983"/>
          <a:ext cx="535971" cy="53597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2C5E175-81E3-4EC0-B5DC-8B82A60261F7}">
      <dsp:nvSpPr>
        <dsp:cNvPr id="0" name=""/>
        <dsp:cNvSpPr/>
      </dsp:nvSpPr>
      <dsp:spPr>
        <a:xfrm>
          <a:off x="5113225" y="815924"/>
          <a:ext cx="2178210" cy="9240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33400">
            <a:lnSpc>
              <a:spcPct val="100000"/>
            </a:lnSpc>
            <a:spcBef>
              <a:spcPct val="0"/>
            </a:spcBef>
            <a:spcAft>
              <a:spcPct val="35000"/>
            </a:spcAft>
            <a:buNone/>
          </a:pPr>
          <a:r>
            <a:rPr lang="en-US" sz="1200" kern="1200"/>
            <a:t>Develop the memory subsystem architecture that meets the specified requirements.</a:t>
          </a:r>
        </a:p>
      </dsp:txBody>
      <dsp:txXfrm>
        <a:off x="5113225" y="815924"/>
        <a:ext cx="2178210" cy="924089"/>
      </dsp:txXfrm>
    </dsp:sp>
    <dsp:sp modelId="{E1F5669D-B26F-47E2-B6B2-617C8FD7E204}">
      <dsp:nvSpPr>
        <dsp:cNvPr id="0" name=""/>
        <dsp:cNvSpPr/>
      </dsp:nvSpPr>
      <dsp:spPr>
        <a:xfrm>
          <a:off x="7670972" y="815924"/>
          <a:ext cx="924089" cy="924089"/>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8B82458-5AC9-4E53-8BA2-7B45B4A10236}">
      <dsp:nvSpPr>
        <dsp:cNvPr id="0" name=""/>
        <dsp:cNvSpPr/>
      </dsp:nvSpPr>
      <dsp:spPr>
        <a:xfrm>
          <a:off x="7865031" y="1009983"/>
          <a:ext cx="535971" cy="53597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060834F-FBCF-46B3-9188-E350BBA9410E}">
      <dsp:nvSpPr>
        <dsp:cNvPr id="0" name=""/>
        <dsp:cNvSpPr/>
      </dsp:nvSpPr>
      <dsp:spPr>
        <a:xfrm>
          <a:off x="8793081" y="815924"/>
          <a:ext cx="2178210" cy="9240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33400">
            <a:lnSpc>
              <a:spcPct val="100000"/>
            </a:lnSpc>
            <a:spcBef>
              <a:spcPct val="0"/>
            </a:spcBef>
            <a:spcAft>
              <a:spcPct val="35000"/>
            </a:spcAft>
            <a:buNone/>
          </a:pPr>
          <a:r>
            <a:rPr lang="en-US" sz="1200" kern="1200"/>
            <a:t>Design and implement master and slave modules considering factors like address mapping and data transfer.</a:t>
          </a:r>
        </a:p>
      </dsp:txBody>
      <dsp:txXfrm>
        <a:off x="8793081" y="815924"/>
        <a:ext cx="2178210" cy="924089"/>
      </dsp:txXfrm>
    </dsp:sp>
    <dsp:sp modelId="{60A4399E-B245-46C3-B651-196D80841885}">
      <dsp:nvSpPr>
        <dsp:cNvPr id="0" name=""/>
        <dsp:cNvSpPr/>
      </dsp:nvSpPr>
      <dsp:spPr>
        <a:xfrm>
          <a:off x="311261" y="2452790"/>
          <a:ext cx="924089" cy="924089"/>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5F02E6F-958E-47CC-9572-DB51B8B08DF1}">
      <dsp:nvSpPr>
        <dsp:cNvPr id="0" name=""/>
        <dsp:cNvSpPr/>
      </dsp:nvSpPr>
      <dsp:spPr>
        <a:xfrm>
          <a:off x="505319" y="2646849"/>
          <a:ext cx="535971" cy="53597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1D44EBE-8016-49D0-88BF-C6611A5E1FD4}">
      <dsp:nvSpPr>
        <dsp:cNvPr id="0" name=""/>
        <dsp:cNvSpPr/>
      </dsp:nvSpPr>
      <dsp:spPr>
        <a:xfrm>
          <a:off x="1433369" y="2452790"/>
          <a:ext cx="2178210" cy="9240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33400">
            <a:lnSpc>
              <a:spcPct val="100000"/>
            </a:lnSpc>
            <a:spcBef>
              <a:spcPct val="0"/>
            </a:spcBef>
            <a:spcAft>
              <a:spcPct val="35000"/>
            </a:spcAft>
            <a:buNone/>
          </a:pPr>
          <a:r>
            <a:rPr lang="en-US" sz="1200" kern="1200"/>
            <a:t>Intergate the memory module with the memory subsystem to ensure proper communication between I2C slave and memory module.</a:t>
          </a:r>
        </a:p>
      </dsp:txBody>
      <dsp:txXfrm>
        <a:off x="1433369" y="2452790"/>
        <a:ext cx="2178210" cy="924089"/>
      </dsp:txXfrm>
    </dsp:sp>
    <dsp:sp modelId="{FC16BA61-48A4-4216-BB50-63E0484C58DA}">
      <dsp:nvSpPr>
        <dsp:cNvPr id="0" name=""/>
        <dsp:cNvSpPr/>
      </dsp:nvSpPr>
      <dsp:spPr>
        <a:xfrm>
          <a:off x="3991116" y="2452790"/>
          <a:ext cx="924089" cy="924089"/>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5851E14-82A1-4A75-86E5-CBF41A808045}">
      <dsp:nvSpPr>
        <dsp:cNvPr id="0" name=""/>
        <dsp:cNvSpPr/>
      </dsp:nvSpPr>
      <dsp:spPr>
        <a:xfrm>
          <a:off x="4185175" y="2646849"/>
          <a:ext cx="535971" cy="535971"/>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907B80D-1D49-4276-AAB0-965ABF465B0A}">
      <dsp:nvSpPr>
        <dsp:cNvPr id="0" name=""/>
        <dsp:cNvSpPr/>
      </dsp:nvSpPr>
      <dsp:spPr>
        <a:xfrm>
          <a:off x="5113225" y="2452790"/>
          <a:ext cx="2178210" cy="9240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33400">
            <a:lnSpc>
              <a:spcPct val="100000"/>
            </a:lnSpc>
            <a:spcBef>
              <a:spcPct val="0"/>
            </a:spcBef>
            <a:spcAft>
              <a:spcPct val="35000"/>
            </a:spcAft>
            <a:buNone/>
          </a:pPr>
          <a:r>
            <a:rPr lang="en-US" sz="1200" kern="1200"/>
            <a:t>Verify this design by creating a suitable verification methodology.</a:t>
          </a:r>
        </a:p>
      </dsp:txBody>
      <dsp:txXfrm>
        <a:off x="5113225" y="2452790"/>
        <a:ext cx="2178210" cy="92408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17B3908-3899-4D11-A102-0351F2BC253B}">
      <dsp:nvSpPr>
        <dsp:cNvPr id="0" name=""/>
        <dsp:cNvSpPr/>
      </dsp:nvSpPr>
      <dsp:spPr>
        <a:xfrm>
          <a:off x="205509" y="16114"/>
          <a:ext cx="911674" cy="911674"/>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ED0CA03-AD4D-44DE-987A-54898FD117EC}">
      <dsp:nvSpPr>
        <dsp:cNvPr id="0" name=""/>
        <dsp:cNvSpPr/>
      </dsp:nvSpPr>
      <dsp:spPr>
        <a:xfrm>
          <a:off x="396960" y="207566"/>
          <a:ext cx="528770" cy="52877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391AB76-0F93-4DE1-8C49-950BC34A64B8}">
      <dsp:nvSpPr>
        <dsp:cNvPr id="0" name=""/>
        <dsp:cNvSpPr/>
      </dsp:nvSpPr>
      <dsp:spPr>
        <a:xfrm>
          <a:off x="1312541" y="16114"/>
          <a:ext cx="2148945" cy="9116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r>
            <a:rPr lang="en-US" sz="1400" kern="1200">
              <a:latin typeface="Source Sans Pro"/>
              <a:ea typeface="Source Sans Pro"/>
            </a:rPr>
            <a:t>Serial Communication Protocol.</a:t>
          </a:r>
        </a:p>
      </dsp:txBody>
      <dsp:txXfrm>
        <a:off x="1312541" y="16114"/>
        <a:ext cx="2148945" cy="911674"/>
      </dsp:txXfrm>
    </dsp:sp>
    <dsp:sp modelId="{BD7281BB-A0FE-4B78-9EEE-D1668D1C2D0D}">
      <dsp:nvSpPr>
        <dsp:cNvPr id="0" name=""/>
        <dsp:cNvSpPr/>
      </dsp:nvSpPr>
      <dsp:spPr>
        <a:xfrm>
          <a:off x="3835925" y="16114"/>
          <a:ext cx="911674" cy="911674"/>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A1730F7-1B1F-4457-92DD-EB7494983E42}">
      <dsp:nvSpPr>
        <dsp:cNvPr id="0" name=""/>
        <dsp:cNvSpPr/>
      </dsp:nvSpPr>
      <dsp:spPr>
        <a:xfrm>
          <a:off x="4027376" y="207566"/>
          <a:ext cx="528770" cy="52877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049C57F-A913-4EB1-8FF1-E5AE9095BF0D}">
      <dsp:nvSpPr>
        <dsp:cNvPr id="0" name=""/>
        <dsp:cNvSpPr/>
      </dsp:nvSpPr>
      <dsp:spPr>
        <a:xfrm>
          <a:off x="4942957" y="16114"/>
          <a:ext cx="2148945" cy="9116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r>
            <a:rPr lang="en-US" sz="1400" kern="1200">
              <a:latin typeface="Source Sans Pro"/>
              <a:ea typeface="Source Sans Pro"/>
            </a:rPr>
            <a:t>Two wired Protocol(SDA and SCL).</a:t>
          </a:r>
        </a:p>
      </dsp:txBody>
      <dsp:txXfrm>
        <a:off x="4942957" y="16114"/>
        <a:ext cx="2148945" cy="911674"/>
      </dsp:txXfrm>
    </dsp:sp>
    <dsp:sp modelId="{32A988B9-469E-4870-AEE1-605280D435C0}">
      <dsp:nvSpPr>
        <dsp:cNvPr id="0" name=""/>
        <dsp:cNvSpPr/>
      </dsp:nvSpPr>
      <dsp:spPr>
        <a:xfrm>
          <a:off x="7466341" y="16114"/>
          <a:ext cx="911674" cy="911674"/>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09B42C0-A042-47C5-9E7A-C314BFE485F1}">
      <dsp:nvSpPr>
        <dsp:cNvPr id="0" name=""/>
        <dsp:cNvSpPr/>
      </dsp:nvSpPr>
      <dsp:spPr>
        <a:xfrm>
          <a:off x="7657792" y="207566"/>
          <a:ext cx="528770" cy="52877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8FE9C0F-F804-40EC-946C-396A6BF4C027}">
      <dsp:nvSpPr>
        <dsp:cNvPr id="0" name=""/>
        <dsp:cNvSpPr/>
      </dsp:nvSpPr>
      <dsp:spPr>
        <a:xfrm>
          <a:off x="8573374" y="16114"/>
          <a:ext cx="2148945" cy="9116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r>
            <a:rPr lang="en-US" sz="1400" kern="1200">
              <a:latin typeface="Source Sans Pro"/>
              <a:ea typeface="Source Sans Pro"/>
            </a:rPr>
            <a:t>Based on Master-Slave Architecture.</a:t>
          </a:r>
        </a:p>
      </dsp:txBody>
      <dsp:txXfrm>
        <a:off x="8573374" y="16114"/>
        <a:ext cx="2148945" cy="911674"/>
      </dsp:txXfrm>
    </dsp:sp>
    <dsp:sp modelId="{B767D5B2-649C-438C-80AF-1191267B8FAF}">
      <dsp:nvSpPr>
        <dsp:cNvPr id="0" name=""/>
        <dsp:cNvSpPr/>
      </dsp:nvSpPr>
      <dsp:spPr>
        <a:xfrm>
          <a:off x="205509" y="1640565"/>
          <a:ext cx="911674" cy="911674"/>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DF6EBBF-E790-45AB-BA82-FCDC35591648}">
      <dsp:nvSpPr>
        <dsp:cNvPr id="0" name=""/>
        <dsp:cNvSpPr/>
      </dsp:nvSpPr>
      <dsp:spPr>
        <a:xfrm>
          <a:off x="396960" y="1832017"/>
          <a:ext cx="528770" cy="52877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98DCEF8-B329-473E-A96F-5292C91814B3}">
      <dsp:nvSpPr>
        <dsp:cNvPr id="0" name=""/>
        <dsp:cNvSpPr/>
      </dsp:nvSpPr>
      <dsp:spPr>
        <a:xfrm>
          <a:off x="1312541" y="1640565"/>
          <a:ext cx="2148945" cy="9116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r>
            <a:rPr lang="en-US" sz="1400" kern="1200">
              <a:latin typeface="Source Sans Pro"/>
              <a:ea typeface="Source Sans Pro"/>
            </a:rPr>
            <a:t>Each device on the bus is assigned with unique address.</a:t>
          </a:r>
        </a:p>
      </dsp:txBody>
      <dsp:txXfrm>
        <a:off x="1312541" y="1640565"/>
        <a:ext cx="2148945" cy="911674"/>
      </dsp:txXfrm>
    </dsp:sp>
    <dsp:sp modelId="{203EEDE4-85A0-4208-964C-F9B74FDD36B5}">
      <dsp:nvSpPr>
        <dsp:cNvPr id="0" name=""/>
        <dsp:cNvSpPr/>
      </dsp:nvSpPr>
      <dsp:spPr>
        <a:xfrm>
          <a:off x="3835925" y="1640565"/>
          <a:ext cx="911674" cy="911674"/>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7D58BD2-462E-47A8-A76E-3CBAF81BE58D}">
      <dsp:nvSpPr>
        <dsp:cNvPr id="0" name=""/>
        <dsp:cNvSpPr/>
      </dsp:nvSpPr>
      <dsp:spPr>
        <a:xfrm>
          <a:off x="4027376" y="1832017"/>
          <a:ext cx="528770" cy="52877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9943162-EF69-43E8-9BE8-454FB1F66180}">
      <dsp:nvSpPr>
        <dsp:cNvPr id="0" name=""/>
        <dsp:cNvSpPr/>
      </dsp:nvSpPr>
      <dsp:spPr>
        <a:xfrm>
          <a:off x="4942957" y="1640565"/>
          <a:ext cx="2148945" cy="9116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r>
            <a:rPr lang="en-US" sz="1400" kern="1200">
              <a:latin typeface="Source Sans Pro"/>
              <a:ea typeface="Source Sans Pro"/>
            </a:rPr>
            <a:t>Master controls the data transfer, sending read/write commands to the slave.</a:t>
          </a:r>
        </a:p>
      </dsp:txBody>
      <dsp:txXfrm>
        <a:off x="4942957" y="1640565"/>
        <a:ext cx="2148945" cy="911674"/>
      </dsp:txXfrm>
    </dsp:sp>
    <dsp:sp modelId="{184BEB9F-B7CF-497E-B896-341AE4A76D8D}">
      <dsp:nvSpPr>
        <dsp:cNvPr id="0" name=""/>
        <dsp:cNvSpPr/>
      </dsp:nvSpPr>
      <dsp:spPr>
        <a:xfrm>
          <a:off x="7466341" y="1640565"/>
          <a:ext cx="911674" cy="911674"/>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BFDFDBB-B73A-462F-99A2-7E3BCE3278DD}">
      <dsp:nvSpPr>
        <dsp:cNvPr id="0" name=""/>
        <dsp:cNvSpPr/>
      </dsp:nvSpPr>
      <dsp:spPr>
        <a:xfrm>
          <a:off x="7657792" y="1832017"/>
          <a:ext cx="528770" cy="528770"/>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1090DE8-31FB-4D52-9589-36DA6F783A34}">
      <dsp:nvSpPr>
        <dsp:cNvPr id="0" name=""/>
        <dsp:cNvSpPr/>
      </dsp:nvSpPr>
      <dsp:spPr>
        <a:xfrm>
          <a:off x="8573374" y="1640565"/>
          <a:ext cx="2148945" cy="9116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r>
            <a:rPr lang="en-US" sz="1400" kern="1200">
              <a:latin typeface="Source Sans Pro"/>
              <a:ea typeface="Source Sans Pro"/>
            </a:rPr>
            <a:t>Supports multi-master configurations.</a:t>
          </a:r>
        </a:p>
      </dsp:txBody>
      <dsp:txXfrm>
        <a:off x="8573374" y="1640565"/>
        <a:ext cx="2148945" cy="911674"/>
      </dsp:txXfrm>
    </dsp:sp>
    <dsp:sp modelId="{777CE5DE-EFDB-4785-9BD9-2C9D963A7008}">
      <dsp:nvSpPr>
        <dsp:cNvPr id="0" name=""/>
        <dsp:cNvSpPr/>
      </dsp:nvSpPr>
      <dsp:spPr>
        <a:xfrm>
          <a:off x="205509" y="3265016"/>
          <a:ext cx="911674" cy="911674"/>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D50C1D4-B708-4CD3-B31F-AAD4A6114B9A}">
      <dsp:nvSpPr>
        <dsp:cNvPr id="0" name=""/>
        <dsp:cNvSpPr/>
      </dsp:nvSpPr>
      <dsp:spPr>
        <a:xfrm>
          <a:off x="396960" y="3456467"/>
          <a:ext cx="528770" cy="528770"/>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F1DE395-FA0B-4C2D-8092-3ECEC732C118}">
      <dsp:nvSpPr>
        <dsp:cNvPr id="0" name=""/>
        <dsp:cNvSpPr/>
      </dsp:nvSpPr>
      <dsp:spPr>
        <a:xfrm>
          <a:off x="1312541" y="3265016"/>
          <a:ext cx="2148945" cy="9116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r>
            <a:rPr lang="en-US" sz="1400" kern="1200">
              <a:latin typeface="Source Sans Pro"/>
              <a:ea typeface="Source Sans Pro"/>
            </a:rPr>
            <a:t>Includes error detection mechanisms like acknowledge bits to ensure reliable data transfer.</a:t>
          </a:r>
        </a:p>
      </dsp:txBody>
      <dsp:txXfrm>
        <a:off x="1312541" y="3265016"/>
        <a:ext cx="2148945" cy="91167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97775B1-D56C-4266-9EF5-931EB230B1F9}">
      <dsp:nvSpPr>
        <dsp:cNvPr id="0" name=""/>
        <dsp:cNvSpPr/>
      </dsp:nvSpPr>
      <dsp:spPr>
        <a:xfrm>
          <a:off x="367210" y="0"/>
          <a:ext cx="5157049" cy="5157049"/>
        </a:xfrm>
        <a:prstGeom prst="diamond">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6182306-8724-4891-BF5A-1100048F75B5}">
      <dsp:nvSpPr>
        <dsp:cNvPr id="0" name=""/>
        <dsp:cNvSpPr/>
      </dsp:nvSpPr>
      <dsp:spPr>
        <a:xfrm>
          <a:off x="857130" y="489919"/>
          <a:ext cx="2011249" cy="2011249"/>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a:t>No of masters = 1.</a:t>
          </a:r>
        </a:p>
      </dsp:txBody>
      <dsp:txXfrm>
        <a:off x="955311" y="588100"/>
        <a:ext cx="1814887" cy="1814887"/>
      </dsp:txXfrm>
    </dsp:sp>
    <dsp:sp modelId="{422604A6-310F-48CB-8F77-96C59060E134}">
      <dsp:nvSpPr>
        <dsp:cNvPr id="0" name=""/>
        <dsp:cNvSpPr/>
      </dsp:nvSpPr>
      <dsp:spPr>
        <a:xfrm>
          <a:off x="3023091" y="489919"/>
          <a:ext cx="2011249" cy="2011249"/>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a:t>No of slaves = 1.</a:t>
          </a:r>
        </a:p>
      </dsp:txBody>
      <dsp:txXfrm>
        <a:off x="3121272" y="588100"/>
        <a:ext cx="1814887" cy="1814887"/>
      </dsp:txXfrm>
    </dsp:sp>
    <dsp:sp modelId="{C296BA84-51B0-4835-947E-C7A352F4F7C3}">
      <dsp:nvSpPr>
        <dsp:cNvPr id="0" name=""/>
        <dsp:cNvSpPr/>
      </dsp:nvSpPr>
      <dsp:spPr>
        <a:xfrm>
          <a:off x="857130" y="2655880"/>
          <a:ext cx="2011249" cy="2011249"/>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a:t>Error detection mechanisms used = Acknowledge bit.</a:t>
          </a:r>
        </a:p>
      </dsp:txBody>
      <dsp:txXfrm>
        <a:off x="955311" y="2754061"/>
        <a:ext cx="1814887" cy="1814887"/>
      </dsp:txXfrm>
    </dsp:sp>
    <dsp:sp modelId="{7C6AFC2A-C369-4351-8E34-953C26929860}">
      <dsp:nvSpPr>
        <dsp:cNvPr id="0" name=""/>
        <dsp:cNvSpPr/>
      </dsp:nvSpPr>
      <dsp:spPr>
        <a:xfrm>
          <a:off x="3023091" y="2655880"/>
          <a:ext cx="2011249" cy="2011249"/>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a:t>Memory capacity </a:t>
          </a:r>
        </a:p>
      </dsp:txBody>
      <dsp:txXfrm>
        <a:off x="3121272" y="2754061"/>
        <a:ext cx="1814887" cy="181488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D889010-5B69-44EC-88FE-FE3FD7796A7B}">
      <dsp:nvSpPr>
        <dsp:cNvPr id="0" name=""/>
        <dsp:cNvSpPr/>
      </dsp:nvSpPr>
      <dsp:spPr>
        <a:xfrm>
          <a:off x="1333" y="110983"/>
          <a:ext cx="4682211" cy="2973204"/>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7DFD786-FF3E-4A18-9D43-D4429625C7DD}">
      <dsp:nvSpPr>
        <dsp:cNvPr id="0" name=""/>
        <dsp:cNvSpPr/>
      </dsp:nvSpPr>
      <dsp:spPr>
        <a:xfrm>
          <a:off x="521579" y="605216"/>
          <a:ext cx="4682211" cy="2973204"/>
        </a:xfrm>
        <a:prstGeom prst="roundRect">
          <a:avLst>
            <a:gd name="adj" fmla="val 10000"/>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marL="0" lvl="0" indent="0" algn="ctr" defTabSz="933450" rtl="0">
            <a:lnSpc>
              <a:spcPct val="90000"/>
            </a:lnSpc>
            <a:spcBef>
              <a:spcPct val="0"/>
            </a:spcBef>
            <a:spcAft>
              <a:spcPct val="35000"/>
            </a:spcAft>
            <a:buNone/>
          </a:pPr>
          <a:r>
            <a:rPr lang="en-US" sz="2100" kern="1200" dirty="0"/>
            <a:t>Functional coverage is established to ensure accurate implementation of essential functionality in I2C master and slave modules by defining coverage objectives based on protocol standards and requirements encompassing communication scenarios, data transmission methods, and fault scenarios.</a:t>
          </a:r>
        </a:p>
      </dsp:txBody>
      <dsp:txXfrm>
        <a:off x="608661" y="692298"/>
        <a:ext cx="4508047" cy="2799040"/>
      </dsp:txXfrm>
    </dsp:sp>
    <dsp:sp modelId="{67F538A6-2772-4561-99DD-670EE2A107B8}">
      <dsp:nvSpPr>
        <dsp:cNvPr id="0" name=""/>
        <dsp:cNvSpPr/>
      </dsp:nvSpPr>
      <dsp:spPr>
        <a:xfrm>
          <a:off x="5724037" y="110983"/>
          <a:ext cx="4682211" cy="2973204"/>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BD25837-1D62-4863-8245-7FB7681F537B}">
      <dsp:nvSpPr>
        <dsp:cNvPr id="0" name=""/>
        <dsp:cNvSpPr/>
      </dsp:nvSpPr>
      <dsp:spPr>
        <a:xfrm>
          <a:off x="6244283" y="605216"/>
          <a:ext cx="4682211" cy="2973204"/>
        </a:xfrm>
        <a:prstGeom prst="roundRect">
          <a:avLst>
            <a:gd name="adj" fmla="val 10000"/>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Interface coverage validates the correct integration and communication between I2C master and slave modules by ensuring that signals and data adhere to specified synchronization and timing requirements.</a:t>
          </a:r>
        </a:p>
      </dsp:txBody>
      <dsp:txXfrm>
        <a:off x="6331365" y="692298"/>
        <a:ext cx="4508047" cy="279904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10349B-E23B-43CF-9754-EA6625F5C794}">
      <dsp:nvSpPr>
        <dsp:cNvPr id="0" name=""/>
        <dsp:cNvSpPr/>
      </dsp:nvSpPr>
      <dsp:spPr>
        <a:xfrm>
          <a:off x="0" y="2518"/>
          <a:ext cx="7117918"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4F92631-6729-4616-8496-433BAC509622}">
      <dsp:nvSpPr>
        <dsp:cNvPr id="0" name=""/>
        <dsp:cNvSpPr/>
      </dsp:nvSpPr>
      <dsp:spPr>
        <a:xfrm>
          <a:off x="0" y="2518"/>
          <a:ext cx="7117918" cy="8586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a:t>Design and Verification of a I2C based memory subsystem is done properly.</a:t>
          </a:r>
        </a:p>
      </dsp:txBody>
      <dsp:txXfrm>
        <a:off x="0" y="2518"/>
        <a:ext cx="7117918" cy="858668"/>
      </dsp:txXfrm>
    </dsp:sp>
    <dsp:sp modelId="{1FC60FD1-2D4C-49E4-B687-452421D50B96}">
      <dsp:nvSpPr>
        <dsp:cNvPr id="0" name=""/>
        <dsp:cNvSpPr/>
      </dsp:nvSpPr>
      <dsp:spPr>
        <a:xfrm>
          <a:off x="0" y="861186"/>
          <a:ext cx="7117918" cy="0"/>
        </a:xfrm>
        <a:prstGeom prst="line">
          <a:avLst/>
        </a:prstGeom>
        <a:solidFill>
          <a:schemeClr val="accent2">
            <a:hueOff val="1273292"/>
            <a:satOff val="2160"/>
            <a:lumOff val="-78"/>
            <a:alphaOff val="0"/>
          </a:schemeClr>
        </a:solidFill>
        <a:ln w="12700" cap="flat" cmpd="sng" algn="ctr">
          <a:solidFill>
            <a:schemeClr val="accent2">
              <a:hueOff val="1273292"/>
              <a:satOff val="2160"/>
              <a:lumOff val="-7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D2F4F56-4FA3-4FE9-8B6B-910093AB11AC}">
      <dsp:nvSpPr>
        <dsp:cNvPr id="0" name=""/>
        <dsp:cNvSpPr/>
      </dsp:nvSpPr>
      <dsp:spPr>
        <a:xfrm>
          <a:off x="0" y="861186"/>
          <a:ext cx="7117918" cy="8586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a:t>Entails putting various techniques and constructs to use to enable device communication. </a:t>
          </a:r>
        </a:p>
      </dsp:txBody>
      <dsp:txXfrm>
        <a:off x="0" y="861186"/>
        <a:ext cx="7117918" cy="858668"/>
      </dsp:txXfrm>
    </dsp:sp>
    <dsp:sp modelId="{84F15643-A4A5-4007-AC5F-E67AAC061373}">
      <dsp:nvSpPr>
        <dsp:cNvPr id="0" name=""/>
        <dsp:cNvSpPr/>
      </dsp:nvSpPr>
      <dsp:spPr>
        <a:xfrm>
          <a:off x="0" y="1719855"/>
          <a:ext cx="7117918" cy="0"/>
        </a:xfrm>
        <a:prstGeom prst="line">
          <a:avLst/>
        </a:prstGeom>
        <a:solidFill>
          <a:schemeClr val="accent2">
            <a:hueOff val="2546585"/>
            <a:satOff val="4320"/>
            <a:lumOff val="-157"/>
            <a:alphaOff val="0"/>
          </a:schemeClr>
        </a:solidFill>
        <a:ln w="12700" cap="flat" cmpd="sng" algn="ctr">
          <a:solidFill>
            <a:schemeClr val="accent2">
              <a:hueOff val="2546585"/>
              <a:satOff val="4320"/>
              <a:lumOff val="-157"/>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D0FC08A-047F-4605-9224-1A89ED8D7B67}">
      <dsp:nvSpPr>
        <dsp:cNvPr id="0" name=""/>
        <dsp:cNvSpPr/>
      </dsp:nvSpPr>
      <dsp:spPr>
        <a:xfrm>
          <a:off x="0" y="1719855"/>
          <a:ext cx="7117918" cy="8586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a:t>To manage data, configuration, and control within the I2C master and slave modules, a variety of constructs of system Verilog, including queues, arrays, interfaces, packages, coverage and classes are used.</a:t>
          </a:r>
        </a:p>
      </dsp:txBody>
      <dsp:txXfrm>
        <a:off x="0" y="1719855"/>
        <a:ext cx="7117918" cy="858668"/>
      </dsp:txXfrm>
    </dsp:sp>
    <dsp:sp modelId="{6C87418A-FFD2-4F11-92DC-D2D1BBA953ED}">
      <dsp:nvSpPr>
        <dsp:cNvPr id="0" name=""/>
        <dsp:cNvSpPr/>
      </dsp:nvSpPr>
      <dsp:spPr>
        <a:xfrm>
          <a:off x="0" y="2578524"/>
          <a:ext cx="7117918" cy="0"/>
        </a:xfrm>
        <a:prstGeom prst="line">
          <a:avLst/>
        </a:prstGeom>
        <a:solidFill>
          <a:schemeClr val="accent2">
            <a:hueOff val="3819877"/>
            <a:satOff val="6480"/>
            <a:lumOff val="-235"/>
            <a:alphaOff val="0"/>
          </a:schemeClr>
        </a:solidFill>
        <a:ln w="12700" cap="flat" cmpd="sng" algn="ctr">
          <a:solidFill>
            <a:schemeClr val="accent2">
              <a:hueOff val="3819877"/>
              <a:satOff val="6480"/>
              <a:lumOff val="-23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564B86A-1453-4D2B-9363-E9E02B79B5A8}">
      <dsp:nvSpPr>
        <dsp:cNvPr id="0" name=""/>
        <dsp:cNvSpPr/>
      </dsp:nvSpPr>
      <dsp:spPr>
        <a:xfrm>
          <a:off x="0" y="2578524"/>
          <a:ext cx="7117918" cy="8586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a:t>State machines are used to model the different I2C communication states and transitions, ensuring proper protocol adherence.</a:t>
          </a:r>
        </a:p>
      </dsp:txBody>
      <dsp:txXfrm>
        <a:off x="0" y="2578524"/>
        <a:ext cx="7117918" cy="858668"/>
      </dsp:txXfrm>
    </dsp:sp>
    <dsp:sp modelId="{CE3252A4-0454-4FB3-B708-8B2FF67C7DF2}">
      <dsp:nvSpPr>
        <dsp:cNvPr id="0" name=""/>
        <dsp:cNvSpPr/>
      </dsp:nvSpPr>
      <dsp:spPr>
        <a:xfrm>
          <a:off x="0" y="3437193"/>
          <a:ext cx="7117918" cy="0"/>
        </a:xfrm>
        <a:prstGeom prst="line">
          <a:avLst/>
        </a:prstGeom>
        <a:solidFill>
          <a:schemeClr val="accent2">
            <a:hueOff val="5093169"/>
            <a:satOff val="8640"/>
            <a:lumOff val="-314"/>
            <a:alphaOff val="0"/>
          </a:schemeClr>
        </a:solidFill>
        <a:ln w="12700" cap="flat" cmpd="sng" algn="ctr">
          <a:solidFill>
            <a:schemeClr val="accent2">
              <a:hueOff val="5093169"/>
              <a:satOff val="8640"/>
              <a:lumOff val="-31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6929F55-EB81-41C6-AAEF-6E860E963A2A}">
      <dsp:nvSpPr>
        <dsp:cNvPr id="0" name=""/>
        <dsp:cNvSpPr/>
      </dsp:nvSpPr>
      <dsp:spPr>
        <a:xfrm>
          <a:off x="0" y="3437193"/>
          <a:ext cx="7117918" cy="8586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a:t>Assertions are employed to verify the correctness of I2C protocol behaviors and detect violations during simulation.</a:t>
          </a:r>
        </a:p>
      </dsp:txBody>
      <dsp:txXfrm>
        <a:off x="0" y="3437193"/>
        <a:ext cx="7117918" cy="858668"/>
      </dsp:txXfrm>
    </dsp:sp>
    <dsp:sp modelId="{EA37AD6A-BB45-4509-851A-568FE9710C71}">
      <dsp:nvSpPr>
        <dsp:cNvPr id="0" name=""/>
        <dsp:cNvSpPr/>
      </dsp:nvSpPr>
      <dsp:spPr>
        <a:xfrm>
          <a:off x="0" y="4295862"/>
          <a:ext cx="7117918" cy="0"/>
        </a:xfrm>
        <a:prstGeom prst="line">
          <a:avLst/>
        </a:prstGeom>
        <a:solidFill>
          <a:schemeClr val="accent2">
            <a:hueOff val="6366461"/>
            <a:satOff val="10800"/>
            <a:lumOff val="-392"/>
            <a:alphaOff val="0"/>
          </a:schemeClr>
        </a:solidFill>
        <a:ln w="12700" cap="flat" cmpd="sng" algn="ctr">
          <a:solidFill>
            <a:schemeClr val="accent2">
              <a:hueOff val="6366461"/>
              <a:satOff val="10800"/>
              <a:lumOff val="-39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387D0CA-BB03-4046-98B3-4D5B01DA1EF0}">
      <dsp:nvSpPr>
        <dsp:cNvPr id="0" name=""/>
        <dsp:cNvSpPr/>
      </dsp:nvSpPr>
      <dsp:spPr>
        <a:xfrm>
          <a:off x="0" y="4295862"/>
          <a:ext cx="7117918" cy="8586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a:t>Interfacing the signals for functional unit,I2C module and memory controller are done.</a:t>
          </a:r>
        </a:p>
      </dsp:txBody>
      <dsp:txXfrm>
        <a:off x="0" y="4295862"/>
        <a:ext cx="7117918" cy="858668"/>
      </dsp:txXfrm>
    </dsp:sp>
  </dsp:spTree>
</dsp:drawing>
</file>

<file path=ppt/diagrams/layout1.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4.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5.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6/9/2023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7050428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6/9/2023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6219711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6/9/2023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0560025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6/9/2023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1035913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6/9/2023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5428700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6/9/2023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201588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6/9/2023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1737124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6/9/2023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840301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6/9/2023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8548016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6/9/2023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592154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6/9/2023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336753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6/9/2023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1688126472"/>
      </p:ext>
    </p:extLst>
  </p:cSld>
  <p:clrMap bg1="lt1" tx1="dk1" bg2="lt2" tx2="dk2" accent1="accent1" accent2="accent2" accent3="accent3" accent4="accent4" accent5="accent5" accent6="accent6" hlink="hlink" folHlink="folHlink"/>
  <p:sldLayoutIdLst>
    <p:sldLayoutId id="2147483736" r:id="rId1"/>
    <p:sldLayoutId id="2147483737" r:id="rId2"/>
    <p:sldLayoutId id="2147483738" r:id="rId3"/>
    <p:sldLayoutId id="2147483739" r:id="rId4"/>
    <p:sldLayoutId id="2147483740" r:id="rId5"/>
    <p:sldLayoutId id="2147483741" r:id="rId6"/>
    <p:sldLayoutId id="2147483742" r:id="rId7"/>
    <p:sldLayoutId id="2147483743" r:id="rId8"/>
    <p:sldLayoutId id="2147483744" r:id="rId9"/>
    <p:sldLayoutId id="2147483745" r:id="rId10"/>
    <p:sldLayoutId id="2147483746"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6.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4" name="Picture 3" descr="Network Technology Background">
            <a:extLst>
              <a:ext uri="{FF2B5EF4-FFF2-40B4-BE49-F238E27FC236}">
                <a16:creationId xmlns:a16="http://schemas.microsoft.com/office/drawing/2014/main" id="{1A0AC19B-550F-5C96-E806-7EDAD95F0303}"/>
              </a:ext>
            </a:extLst>
          </p:cNvPr>
          <p:cNvPicPr>
            <a:picLocks noChangeAspect="1"/>
          </p:cNvPicPr>
          <p:nvPr/>
        </p:nvPicPr>
        <p:blipFill rotWithShape="1">
          <a:blip r:embed="rId2">
            <a:alphaModFix amt="35000"/>
          </a:blip>
          <a:srcRect r="-1" b="3408"/>
          <a:stretch/>
        </p:blipFill>
        <p:spPr>
          <a:xfrm>
            <a:off x="1525" y="10"/>
            <a:ext cx="12188951" cy="6857990"/>
          </a:xfrm>
          <a:prstGeom prst="rect">
            <a:avLst/>
          </a:prstGeom>
        </p:spPr>
      </p:pic>
      <p:sp>
        <p:nvSpPr>
          <p:cNvPr id="2" name="Title 1">
            <a:extLst>
              <a:ext uri="{FF2B5EF4-FFF2-40B4-BE49-F238E27FC236}">
                <a16:creationId xmlns:a16="http://schemas.microsoft.com/office/drawing/2014/main" id="{A71E08FD-2C42-062F-4B7D-C00D4474EB14}"/>
              </a:ext>
            </a:extLst>
          </p:cNvPr>
          <p:cNvSpPr>
            <a:spLocks noGrp="1"/>
          </p:cNvSpPr>
          <p:nvPr>
            <p:ph type="ctrTitle"/>
          </p:nvPr>
        </p:nvSpPr>
        <p:spPr>
          <a:xfrm>
            <a:off x="1531580" y="777240"/>
            <a:ext cx="9704820" cy="2493876"/>
          </a:xfrm>
        </p:spPr>
        <p:txBody>
          <a:bodyPr vert="horz" lIns="91440" tIns="45720" rIns="91440" bIns="45720" rtlCol="0" anchor="b">
            <a:normAutofit/>
          </a:bodyPr>
          <a:lstStyle/>
          <a:p>
            <a:r>
              <a:rPr lang="en-US" sz="4400" kern="1200" dirty="0">
                <a:latin typeface="Source Sans Pro"/>
                <a:ea typeface="Source Sans Pro"/>
              </a:rPr>
              <a:t>Design and Verification of a I2C based memory subsystem</a:t>
            </a:r>
          </a:p>
        </p:txBody>
      </p:sp>
      <p:sp>
        <p:nvSpPr>
          <p:cNvPr id="3" name="Subtitle 2">
            <a:extLst>
              <a:ext uri="{FF2B5EF4-FFF2-40B4-BE49-F238E27FC236}">
                <a16:creationId xmlns:a16="http://schemas.microsoft.com/office/drawing/2014/main" id="{0AFA61FA-F0D8-F537-C765-95248E8B93EB}"/>
              </a:ext>
            </a:extLst>
          </p:cNvPr>
          <p:cNvSpPr>
            <a:spLocks noGrp="1"/>
          </p:cNvSpPr>
          <p:nvPr>
            <p:ph type="subTitle" idx="1"/>
          </p:nvPr>
        </p:nvSpPr>
        <p:spPr>
          <a:xfrm>
            <a:off x="3327722" y="3429000"/>
            <a:ext cx="5782804" cy="2333562"/>
          </a:xfrm>
        </p:spPr>
        <p:txBody>
          <a:bodyPr vert="horz" lIns="91440" tIns="45720" rIns="91440" bIns="45720" rtlCol="0" anchor="t">
            <a:normAutofit fontScale="92500" lnSpcReduction="10000"/>
          </a:bodyPr>
          <a:lstStyle/>
          <a:p>
            <a:r>
              <a:rPr lang="en-US" sz="1800" dirty="0">
                <a:latin typeface="Source Sans Pro"/>
                <a:ea typeface="Source Sans Pro SemiBold"/>
              </a:rPr>
              <a:t>TEAM NO : 3</a:t>
            </a:r>
          </a:p>
          <a:p>
            <a:pPr indent="-228600">
              <a:buFont typeface="Arial" panose="020B0604020202020204" pitchFamily="34" charset="0"/>
              <a:buChar char="•"/>
            </a:pPr>
            <a:r>
              <a:rPr lang="en-US" sz="1800" dirty="0">
                <a:latin typeface="Source Sans Pro"/>
                <a:ea typeface="Source Sans Pro SemiBold"/>
              </a:rPr>
              <a:t>Bhavani Gunda </a:t>
            </a:r>
            <a:endParaRPr lang="en-US" dirty="0"/>
          </a:p>
          <a:p>
            <a:pPr indent="-228600">
              <a:buFont typeface="Arial" panose="020B0604020202020204" pitchFamily="34" charset="0"/>
              <a:buChar char="•"/>
            </a:pPr>
            <a:r>
              <a:rPr lang="en-US" sz="1800" dirty="0">
                <a:latin typeface="Source Sans Pro"/>
                <a:ea typeface="Source Sans Pro SemiBold"/>
              </a:rPr>
              <a:t>Namratha </a:t>
            </a:r>
            <a:r>
              <a:rPr lang="en-US" sz="1800" err="1">
                <a:latin typeface="Source Sans Pro"/>
                <a:ea typeface="Source Sans Pro SemiBold"/>
              </a:rPr>
              <a:t>Nadh</a:t>
            </a:r>
            <a:r>
              <a:rPr lang="en-US" sz="1800" dirty="0">
                <a:latin typeface="Source Sans Pro"/>
                <a:ea typeface="Source Sans Pro SemiBold"/>
              </a:rPr>
              <a:t> </a:t>
            </a:r>
            <a:r>
              <a:rPr lang="en-US" sz="1800" err="1">
                <a:latin typeface="Source Sans Pro"/>
                <a:ea typeface="Source Sans Pro SemiBold"/>
              </a:rPr>
              <a:t>Jammalamadugu</a:t>
            </a:r>
            <a:r>
              <a:rPr lang="en-US" sz="1800" dirty="0">
                <a:latin typeface="Source Sans Pro"/>
                <a:ea typeface="Source Sans Pro SemiBold"/>
              </a:rPr>
              <a:t> </a:t>
            </a:r>
          </a:p>
          <a:p>
            <a:pPr indent="-228600">
              <a:buFont typeface="Arial" panose="020B0604020202020204" pitchFamily="34" charset="0"/>
              <a:buChar char="•"/>
            </a:pPr>
            <a:r>
              <a:rPr lang="en-US" sz="1800" dirty="0">
                <a:latin typeface="Source Sans Pro"/>
                <a:ea typeface="Source Sans Pro SemiBold"/>
              </a:rPr>
              <a:t>Shamsi Shak </a:t>
            </a:r>
          </a:p>
          <a:p>
            <a:pPr indent="-228600">
              <a:buFont typeface="Arial" panose="020B0604020202020204" pitchFamily="34" charset="0"/>
              <a:buChar char="•"/>
            </a:pPr>
            <a:r>
              <a:rPr lang="en-US" sz="1800" dirty="0">
                <a:latin typeface="Source Sans Pro"/>
                <a:ea typeface="Source Sans Pro SemiBold"/>
              </a:rPr>
              <a:t>Sujith Krishna Balusu</a:t>
            </a:r>
          </a:p>
          <a:p>
            <a:pPr indent="-228600">
              <a:buFont typeface="Arial" panose="020B0604020202020204" pitchFamily="34" charset="0"/>
              <a:buChar char="•"/>
            </a:pPr>
            <a:r>
              <a:rPr lang="en-US" sz="1800" dirty="0">
                <a:latin typeface="Source Sans Pro"/>
                <a:ea typeface="Source Sans Pro SemiBold"/>
              </a:rPr>
              <a:t>Naga </a:t>
            </a:r>
            <a:r>
              <a:rPr lang="en-US" sz="1800" err="1">
                <a:latin typeface="Source Sans Pro"/>
                <a:ea typeface="Source Sans Pro SemiBold"/>
              </a:rPr>
              <a:t>sai</a:t>
            </a:r>
            <a:r>
              <a:rPr lang="en-US" sz="1800" dirty="0">
                <a:latin typeface="Source Sans Pro"/>
                <a:ea typeface="Source Sans Pro SemiBold"/>
              </a:rPr>
              <a:t> Navaneeth </a:t>
            </a:r>
            <a:r>
              <a:rPr lang="en-US" sz="1800" err="1">
                <a:latin typeface="Source Sans Pro"/>
                <a:ea typeface="Source Sans Pro SemiBold"/>
              </a:rPr>
              <a:t>Immadi</a:t>
            </a:r>
            <a:r>
              <a:rPr lang="en-US" sz="1800" dirty="0">
                <a:latin typeface="Source Sans Pro"/>
                <a:ea typeface="Source Sans Pro SemiBold"/>
              </a:rPr>
              <a:t> </a:t>
            </a:r>
          </a:p>
          <a:p>
            <a:pPr indent="-228600">
              <a:buFont typeface="Arial" panose="020B0604020202020204" pitchFamily="34" charset="0"/>
              <a:buChar char="•"/>
            </a:pPr>
            <a:r>
              <a:rPr lang="en-US" sz="1800" dirty="0">
                <a:latin typeface="Source Sans Pro"/>
                <a:ea typeface="Source Sans Pro SemiBold"/>
              </a:rPr>
              <a:t>Venkat Ramana </a:t>
            </a:r>
            <a:r>
              <a:rPr lang="en-US" sz="1800" err="1">
                <a:latin typeface="Source Sans Pro"/>
                <a:ea typeface="Source Sans Pro SemiBold"/>
              </a:rPr>
              <a:t>Molabanti</a:t>
            </a:r>
            <a:r>
              <a:rPr lang="en-US" sz="1800" dirty="0">
                <a:latin typeface="Source Sans Pro"/>
                <a:ea typeface="Source Sans Pro SemiBold"/>
              </a:rPr>
              <a:t> </a:t>
            </a:r>
          </a:p>
        </p:txBody>
      </p:sp>
    </p:spTree>
    <p:extLst>
      <p:ext uri="{BB962C8B-B14F-4D97-AF65-F5344CB8AC3E}">
        <p14:creationId xmlns:p14="http://schemas.microsoft.com/office/powerpoint/2010/main" val="14909812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0CCC4BA0-1298-4DBD-86F1-B51D8C9D34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6B3D0C9-1384-BDCB-E81D-4B7C13D8A325}"/>
              </a:ext>
            </a:extLst>
          </p:cNvPr>
          <p:cNvSpPr>
            <a:spLocks noGrp="1"/>
          </p:cNvSpPr>
          <p:nvPr>
            <p:ph type="title"/>
          </p:nvPr>
        </p:nvSpPr>
        <p:spPr>
          <a:xfrm>
            <a:off x="1136398" y="502021"/>
            <a:ext cx="5427525" cy="1667997"/>
          </a:xfrm>
        </p:spPr>
        <p:txBody>
          <a:bodyPr vert="horz" lIns="91440" tIns="45720" rIns="91440" bIns="45720" rtlCol="0" anchor="b">
            <a:normAutofit/>
          </a:bodyPr>
          <a:lstStyle/>
          <a:p>
            <a:r>
              <a:rPr lang="en-US" sz="4000">
                <a:latin typeface="Source Sans Pro"/>
                <a:ea typeface="Source Sans Pro"/>
              </a:rPr>
              <a:t>Memory Controller</a:t>
            </a:r>
          </a:p>
        </p:txBody>
      </p:sp>
      <p:sp>
        <p:nvSpPr>
          <p:cNvPr id="6" name="Content Placeholder 2">
            <a:extLst>
              <a:ext uri="{FF2B5EF4-FFF2-40B4-BE49-F238E27FC236}">
                <a16:creationId xmlns:a16="http://schemas.microsoft.com/office/drawing/2014/main" id="{597E56C1-518A-AB19-6E27-0CA758F15A74}"/>
              </a:ext>
            </a:extLst>
          </p:cNvPr>
          <p:cNvSpPr txBox="1">
            <a:spLocks/>
          </p:cNvSpPr>
          <p:nvPr/>
        </p:nvSpPr>
        <p:spPr>
          <a:xfrm>
            <a:off x="1136398" y="2405467"/>
            <a:ext cx="5427526" cy="3535083"/>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Clr>
                <a:schemeClr val="tx2">
                  <a:lumMod val="75000"/>
                  <a:lumOff val="25000"/>
                </a:schemeClr>
              </a:buClr>
              <a:buFont typeface="Arial" panose="020B0604020202020204" pitchFamily="34" charset="0"/>
              <a:buChar char="•"/>
              <a:defRPr sz="200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8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6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400" kern="1200">
                <a:solidFill>
                  <a:schemeClr val="tx2"/>
                </a:solidFill>
                <a:latin typeface="+mn-lt"/>
                <a:ea typeface="+mn-ea"/>
                <a:cs typeface="+mn-cs"/>
              </a:defRPr>
            </a:lvl4pPr>
            <a:lvl5pPr marL="20574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solidFill>
                  <a:schemeClr val="tx1"/>
                </a:solidFill>
                <a:latin typeface="Source Sans Pro"/>
                <a:ea typeface="Source Sans Pro"/>
              </a:rPr>
              <a:t>Slave Unit of the design.</a:t>
            </a:r>
          </a:p>
          <a:p>
            <a:pPr>
              <a:buClr>
                <a:srgbClr val="425176"/>
              </a:buClr>
            </a:pPr>
            <a:r>
              <a:rPr lang="en-US">
                <a:solidFill>
                  <a:schemeClr val="tx1"/>
                </a:solidFill>
                <a:latin typeface="Source Sans Pro"/>
                <a:ea typeface="Source Sans Pro"/>
              </a:rPr>
              <a:t>Peripheral Device</a:t>
            </a:r>
          </a:p>
          <a:p>
            <a:pPr>
              <a:buClr>
                <a:srgbClr val="425176"/>
              </a:buClr>
            </a:pPr>
            <a:r>
              <a:rPr lang="en-US">
                <a:solidFill>
                  <a:schemeClr val="tx1"/>
                </a:solidFill>
                <a:latin typeface="Source Sans Pro"/>
                <a:ea typeface="Source Sans Pro"/>
              </a:rPr>
              <a:t>Respond to commands and requests from master.</a:t>
            </a:r>
          </a:p>
          <a:p>
            <a:pPr>
              <a:buClr>
                <a:srgbClr val="425176"/>
              </a:buClr>
            </a:pPr>
            <a:r>
              <a:rPr lang="en-US">
                <a:solidFill>
                  <a:schemeClr val="tx1"/>
                </a:solidFill>
                <a:latin typeface="Source Sans Pro"/>
                <a:ea typeface="Source Sans Pro"/>
              </a:rPr>
              <a:t>Manages the addressing of memory.</a:t>
            </a:r>
          </a:p>
          <a:p>
            <a:pPr>
              <a:buClr>
                <a:srgbClr val="425176"/>
              </a:buClr>
            </a:pPr>
            <a:r>
              <a:rPr lang="en-US">
                <a:solidFill>
                  <a:schemeClr val="tx1"/>
                </a:solidFill>
                <a:latin typeface="Source Sans Pro"/>
                <a:ea typeface="Source Sans Pro"/>
              </a:rPr>
              <a:t>Bus Arbitration.</a:t>
            </a:r>
          </a:p>
          <a:p>
            <a:pPr>
              <a:buClr>
                <a:srgbClr val="425176"/>
              </a:buClr>
            </a:pPr>
            <a:r>
              <a:rPr lang="en-US">
                <a:solidFill>
                  <a:schemeClr val="tx1"/>
                </a:solidFill>
                <a:latin typeface="Source Sans Pro"/>
                <a:ea typeface="Source Sans Pro"/>
              </a:rPr>
              <a:t>Data Transfer Control.</a:t>
            </a:r>
          </a:p>
          <a:p>
            <a:pPr>
              <a:buClr>
                <a:srgbClr val="425176"/>
              </a:buClr>
            </a:pPr>
            <a:r>
              <a:rPr lang="en-US">
                <a:solidFill>
                  <a:schemeClr val="tx1"/>
                </a:solidFill>
                <a:latin typeface="Source Sans Pro"/>
                <a:ea typeface="Source Sans Pro"/>
              </a:rPr>
              <a:t>Acknowledges the data.</a:t>
            </a:r>
          </a:p>
          <a:p>
            <a:pPr marL="0"/>
            <a:endParaRPr lang="en-US">
              <a:solidFill>
                <a:schemeClr val="tx1"/>
              </a:solidFill>
              <a:latin typeface="Source Sans Pro"/>
              <a:ea typeface="Source Sans Pro"/>
            </a:endParaRPr>
          </a:p>
        </p:txBody>
      </p:sp>
      <p:pic>
        <p:nvPicPr>
          <p:cNvPr id="4" name="Picture 4" descr="Diagram&#10;&#10;Description automatically generated">
            <a:extLst>
              <a:ext uri="{FF2B5EF4-FFF2-40B4-BE49-F238E27FC236}">
                <a16:creationId xmlns:a16="http://schemas.microsoft.com/office/drawing/2014/main" id="{7DABEFCB-F7F5-99EF-FD19-3F521F0FE503}"/>
              </a:ext>
            </a:extLst>
          </p:cNvPr>
          <p:cNvPicPr>
            <a:picLocks noGrp="1" noChangeAspect="1"/>
          </p:cNvPicPr>
          <p:nvPr>
            <p:ph idx="1"/>
          </p:nvPr>
        </p:nvPicPr>
        <p:blipFill rotWithShape="1">
          <a:blip r:embed="rId2"/>
          <a:srcRect l="13396" r="17038" b="-1"/>
          <a:stretch/>
        </p:blipFill>
        <p:spPr>
          <a:xfrm>
            <a:off x="6639352" y="723769"/>
            <a:ext cx="4443447" cy="4443447"/>
          </a:xfrm>
          <a:custGeom>
            <a:avLst/>
            <a:gdLst/>
            <a:ahLst/>
            <a:cxnLst/>
            <a:rect l="l" t="t" r="r" b="b"/>
            <a:pathLst>
              <a:path w="4694238" h="4694238">
                <a:moveTo>
                  <a:pt x="2347119" y="0"/>
                </a:moveTo>
                <a:cubicBezTo>
                  <a:pt x="3643397" y="0"/>
                  <a:pt x="4694238" y="1050841"/>
                  <a:pt x="4694238" y="2347119"/>
                </a:cubicBezTo>
                <a:cubicBezTo>
                  <a:pt x="4694238" y="3643397"/>
                  <a:pt x="3643397" y="4694238"/>
                  <a:pt x="2347119" y="4694238"/>
                </a:cubicBezTo>
                <a:cubicBezTo>
                  <a:pt x="1050841" y="4694238"/>
                  <a:pt x="0" y="3643397"/>
                  <a:pt x="0" y="2347119"/>
                </a:cubicBezTo>
                <a:cubicBezTo>
                  <a:pt x="0" y="1050841"/>
                  <a:pt x="1050841" y="0"/>
                  <a:pt x="2347119" y="0"/>
                </a:cubicBezTo>
                <a:close/>
              </a:path>
            </a:pathLst>
          </a:custGeom>
        </p:spPr>
      </p:pic>
      <p:sp>
        <p:nvSpPr>
          <p:cNvPr id="13" name="Rectangle 12">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56AE6D7D-6F34-3DF1-AE1D-27D384DC03E1}"/>
              </a:ext>
            </a:extLst>
          </p:cNvPr>
          <p:cNvSpPr/>
          <p:nvPr/>
        </p:nvSpPr>
        <p:spPr>
          <a:xfrm>
            <a:off x="6098881" y="315721"/>
            <a:ext cx="5709536" cy="562896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29" descr="Diagram&#10;&#10;Description automatically generated">
            <a:extLst>
              <a:ext uri="{FF2B5EF4-FFF2-40B4-BE49-F238E27FC236}">
                <a16:creationId xmlns:a16="http://schemas.microsoft.com/office/drawing/2014/main" id="{2A8FD976-AC10-9869-A317-FED75D8FBA50}"/>
              </a:ext>
            </a:extLst>
          </p:cNvPr>
          <p:cNvPicPr>
            <a:picLocks noChangeAspect="1"/>
          </p:cNvPicPr>
          <p:nvPr/>
        </p:nvPicPr>
        <p:blipFill>
          <a:blip r:embed="rId3"/>
          <a:stretch>
            <a:fillRect/>
          </a:stretch>
        </p:blipFill>
        <p:spPr>
          <a:xfrm>
            <a:off x="6881004" y="1498427"/>
            <a:ext cx="4439727" cy="3472956"/>
          </a:xfrm>
          <a:prstGeom prst="rect">
            <a:avLst/>
          </a:prstGeom>
        </p:spPr>
      </p:pic>
    </p:spTree>
    <p:extLst>
      <p:ext uri="{BB962C8B-B14F-4D97-AF65-F5344CB8AC3E}">
        <p14:creationId xmlns:p14="http://schemas.microsoft.com/office/powerpoint/2010/main" val="9935837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8B7B544-6524-14DB-2E3F-805581770085}"/>
              </a:ext>
            </a:extLst>
          </p:cNvPr>
          <p:cNvSpPr>
            <a:spLocks noGrp="1"/>
          </p:cNvSpPr>
          <p:nvPr>
            <p:ph type="title"/>
          </p:nvPr>
        </p:nvSpPr>
        <p:spPr>
          <a:xfrm>
            <a:off x="1371599" y="294538"/>
            <a:ext cx="9895951" cy="1033669"/>
          </a:xfrm>
        </p:spPr>
        <p:txBody>
          <a:bodyPr>
            <a:normAutofit/>
          </a:bodyPr>
          <a:lstStyle/>
          <a:p>
            <a:r>
              <a:rPr lang="en-US" sz="4000">
                <a:solidFill>
                  <a:srgbClr val="FFFFFF"/>
                </a:solidFill>
              </a:rPr>
              <a:t>Memory Controller FSM</a:t>
            </a:r>
          </a:p>
        </p:txBody>
      </p:sp>
      <p:pic>
        <p:nvPicPr>
          <p:cNvPr id="4" name="Picture 4" descr="Diagram&#10;&#10;Description automatically generated">
            <a:extLst>
              <a:ext uri="{FF2B5EF4-FFF2-40B4-BE49-F238E27FC236}">
                <a16:creationId xmlns:a16="http://schemas.microsoft.com/office/drawing/2014/main" id="{6023D605-9980-0606-2368-13803E667F60}"/>
              </a:ext>
            </a:extLst>
          </p:cNvPr>
          <p:cNvPicPr>
            <a:picLocks noGrp="1" noChangeAspect="1"/>
          </p:cNvPicPr>
          <p:nvPr>
            <p:ph idx="1"/>
          </p:nvPr>
        </p:nvPicPr>
        <p:blipFill>
          <a:blip r:embed="rId2"/>
          <a:stretch>
            <a:fillRect/>
          </a:stretch>
        </p:blipFill>
        <p:spPr>
          <a:xfrm>
            <a:off x="868392" y="2538092"/>
            <a:ext cx="10572294" cy="3660511"/>
          </a:xfrm>
        </p:spPr>
      </p:pic>
    </p:spTree>
    <p:extLst>
      <p:ext uri="{BB962C8B-B14F-4D97-AF65-F5344CB8AC3E}">
        <p14:creationId xmlns:p14="http://schemas.microsoft.com/office/powerpoint/2010/main" val="17085138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10AB1629-FCEF-A7D6-443A-8DC50CCA771B}"/>
              </a:ext>
            </a:extLst>
          </p:cNvPr>
          <p:cNvSpPr>
            <a:spLocks noGrp="1"/>
          </p:cNvSpPr>
          <p:nvPr>
            <p:ph type="title"/>
          </p:nvPr>
        </p:nvSpPr>
        <p:spPr>
          <a:xfrm>
            <a:off x="660041" y="2767106"/>
            <a:ext cx="2880828" cy="3071906"/>
          </a:xfrm>
        </p:spPr>
        <p:txBody>
          <a:bodyPr vert="horz" lIns="91440" tIns="45720" rIns="91440" bIns="45720" rtlCol="0" anchor="t">
            <a:normAutofit/>
          </a:bodyPr>
          <a:lstStyle/>
          <a:p>
            <a:r>
              <a:rPr lang="en-US" sz="4000" kern="1200">
                <a:solidFill>
                  <a:srgbClr val="FFFFFF"/>
                </a:solidFill>
                <a:latin typeface="+mj-lt"/>
                <a:ea typeface="+mj-ea"/>
                <a:cs typeface="+mj-cs"/>
              </a:rPr>
              <a:t>I2C based memory subsystem</a:t>
            </a:r>
          </a:p>
        </p:txBody>
      </p:sp>
      <p:pic>
        <p:nvPicPr>
          <p:cNvPr id="6" name="Picture 6" descr="Diagram&#10;&#10;Description automatically generated">
            <a:extLst>
              <a:ext uri="{FF2B5EF4-FFF2-40B4-BE49-F238E27FC236}">
                <a16:creationId xmlns:a16="http://schemas.microsoft.com/office/drawing/2014/main" id="{23C515A8-3D8B-DB4F-6E3C-B5E1F3D903C3}"/>
              </a:ext>
            </a:extLst>
          </p:cNvPr>
          <p:cNvPicPr>
            <a:picLocks noGrp="1" noChangeAspect="1"/>
          </p:cNvPicPr>
          <p:nvPr>
            <p:ph idx="1"/>
          </p:nvPr>
        </p:nvPicPr>
        <p:blipFill>
          <a:blip r:embed="rId2"/>
          <a:stretch>
            <a:fillRect/>
          </a:stretch>
        </p:blipFill>
        <p:spPr>
          <a:xfrm>
            <a:off x="4502428" y="1395179"/>
            <a:ext cx="7225748" cy="4067641"/>
          </a:xfrm>
          <a:prstGeom prst="rect">
            <a:avLst/>
          </a:prstGeom>
        </p:spPr>
      </p:pic>
    </p:spTree>
    <p:extLst>
      <p:ext uri="{BB962C8B-B14F-4D97-AF65-F5344CB8AC3E}">
        <p14:creationId xmlns:p14="http://schemas.microsoft.com/office/powerpoint/2010/main" val="5000469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CA06A40-ED7E-DEB7-64DE-49CBDBD4A630}"/>
              </a:ext>
            </a:extLst>
          </p:cNvPr>
          <p:cNvSpPr>
            <a:spLocks noGrp="1"/>
          </p:cNvSpPr>
          <p:nvPr>
            <p:ph type="title"/>
          </p:nvPr>
        </p:nvSpPr>
        <p:spPr>
          <a:xfrm>
            <a:off x="1371599" y="294538"/>
            <a:ext cx="9895951" cy="1033669"/>
          </a:xfrm>
        </p:spPr>
        <p:txBody>
          <a:bodyPr>
            <a:normAutofit/>
          </a:bodyPr>
          <a:lstStyle/>
          <a:p>
            <a:r>
              <a:rPr lang="en-US" sz="4000">
                <a:solidFill>
                  <a:srgbClr val="FFFFFF"/>
                </a:solidFill>
              </a:rPr>
              <a:t>System Verilog Constraints</a:t>
            </a:r>
          </a:p>
        </p:txBody>
      </p:sp>
      <p:sp>
        <p:nvSpPr>
          <p:cNvPr id="3" name="Content Placeholder 2">
            <a:extLst>
              <a:ext uri="{FF2B5EF4-FFF2-40B4-BE49-F238E27FC236}">
                <a16:creationId xmlns:a16="http://schemas.microsoft.com/office/drawing/2014/main" id="{A9EEF679-742B-C4F3-5418-4073DD4082D0}"/>
              </a:ext>
            </a:extLst>
          </p:cNvPr>
          <p:cNvSpPr>
            <a:spLocks noGrp="1"/>
          </p:cNvSpPr>
          <p:nvPr>
            <p:ph idx="1"/>
          </p:nvPr>
        </p:nvSpPr>
        <p:spPr>
          <a:xfrm>
            <a:off x="232320" y="2470646"/>
            <a:ext cx="10801339" cy="5748740"/>
          </a:xfrm>
        </p:spPr>
        <p:txBody>
          <a:bodyPr vert="horz" lIns="91440" tIns="45720" rIns="91440" bIns="45720" rtlCol="0" anchor="ctr">
            <a:noAutofit/>
          </a:bodyPr>
          <a:lstStyle/>
          <a:p>
            <a:endParaRPr lang="en-US" sz="2000" dirty="0">
              <a:latin typeface="Source Sans Pro"/>
              <a:ea typeface="Source Sans Pro"/>
              <a:cs typeface="Calibri"/>
            </a:endParaRPr>
          </a:p>
          <a:p>
            <a:endParaRPr lang="en-US" sz="2000" dirty="0">
              <a:latin typeface="Source Sans Pro"/>
              <a:ea typeface="Source Sans Pro"/>
              <a:cs typeface="Calibri"/>
            </a:endParaRPr>
          </a:p>
          <a:p>
            <a:pPr lvl="1"/>
            <a:r>
              <a:rPr lang="en-US" sz="2000" dirty="0">
                <a:latin typeface="Source Sans Pro"/>
                <a:ea typeface="Source Sans Pro"/>
                <a:cs typeface="Calibri"/>
              </a:rPr>
              <a:t>Interfaces.</a:t>
            </a:r>
          </a:p>
          <a:p>
            <a:pPr lvl="1"/>
            <a:r>
              <a:rPr lang="en-US" sz="2000" dirty="0">
                <a:latin typeface="Source Sans Pro"/>
                <a:ea typeface="Source Sans Pro"/>
                <a:cs typeface="Calibri"/>
              </a:rPr>
              <a:t>Packages.</a:t>
            </a:r>
          </a:p>
          <a:p>
            <a:pPr lvl="1"/>
            <a:r>
              <a:rPr lang="en-US" sz="2000" dirty="0">
                <a:latin typeface="Source Sans Pro"/>
                <a:ea typeface="Source Sans Pro"/>
                <a:cs typeface="Calibri"/>
              </a:rPr>
              <a:t>Queues.</a:t>
            </a:r>
          </a:p>
          <a:p>
            <a:pPr lvl="1"/>
            <a:r>
              <a:rPr lang="en-US" sz="2000" dirty="0">
                <a:latin typeface="Source Sans Pro"/>
                <a:ea typeface="Source Sans Pro"/>
                <a:cs typeface="Calibri"/>
              </a:rPr>
              <a:t>Arrays.</a:t>
            </a:r>
          </a:p>
          <a:p>
            <a:pPr lvl="1"/>
            <a:r>
              <a:rPr lang="en-US" sz="2000" dirty="0">
                <a:latin typeface="Source Sans Pro"/>
                <a:ea typeface="Source Sans Pro"/>
                <a:cs typeface="Calibri"/>
              </a:rPr>
              <a:t>Assertions.</a:t>
            </a:r>
          </a:p>
          <a:p>
            <a:pPr lvl="1"/>
            <a:r>
              <a:rPr lang="en-US" sz="2000" dirty="0">
                <a:ea typeface="+mn-lt"/>
                <a:cs typeface="+mn-lt"/>
              </a:rPr>
              <a:t>Randomization.</a:t>
            </a:r>
            <a:endParaRPr lang="en-US" sz="2000" dirty="0">
              <a:latin typeface="Source Sans Pro"/>
              <a:ea typeface="Source Sans Pro"/>
              <a:cs typeface="Calibri"/>
            </a:endParaRPr>
          </a:p>
          <a:p>
            <a:pPr lvl="1"/>
            <a:r>
              <a:rPr lang="en-US" sz="2000" dirty="0">
                <a:latin typeface="Source Sans Pro"/>
                <a:ea typeface="Source Sans Pro"/>
                <a:cs typeface="Calibri"/>
              </a:rPr>
              <a:t>Classes</a:t>
            </a:r>
            <a:endParaRPr lang="en-US" dirty="0"/>
          </a:p>
          <a:p>
            <a:pPr marL="971550" lvl="1" indent="-285750">
              <a:buFont typeface="Courier New,monospace" panose="020B0604020202020204" pitchFamily="34" charset="0"/>
              <a:buChar char="o"/>
            </a:pPr>
            <a:r>
              <a:rPr lang="en-US" sz="2000" dirty="0">
                <a:latin typeface="Source Sans Pro"/>
                <a:ea typeface="Source Sans Pro"/>
                <a:cs typeface="Calibri"/>
              </a:rPr>
              <a:t>    I2C Transactions.</a:t>
            </a:r>
          </a:p>
          <a:p>
            <a:pPr marL="971550" lvl="1" indent="-285750">
              <a:buFont typeface="Courier New,monospace" panose="020B0604020202020204" pitchFamily="34" charset="0"/>
              <a:buChar char="o"/>
            </a:pPr>
            <a:r>
              <a:rPr lang="en-US" sz="2000" dirty="0">
                <a:latin typeface="Source Sans Pro"/>
                <a:ea typeface="Source Sans Pro"/>
                <a:cs typeface="Calibri"/>
              </a:rPr>
              <a:t>    Functions.</a:t>
            </a:r>
            <a:endParaRPr lang="en-US" sz="2000" dirty="0">
              <a:latin typeface="Source Sans Pro"/>
              <a:ea typeface="Source Sans Pro"/>
            </a:endParaRPr>
          </a:p>
          <a:p>
            <a:pPr lvl="1"/>
            <a:r>
              <a:rPr lang="en-US" sz="2000" dirty="0">
                <a:latin typeface="Source Sans Pro"/>
                <a:ea typeface="Source Sans Pro"/>
                <a:cs typeface="Calibri"/>
              </a:rPr>
              <a:t>State Machines  </a:t>
            </a:r>
          </a:p>
          <a:p>
            <a:pPr marL="971550" lvl="1" indent="-285750">
              <a:buFont typeface="Courier New,monospace" panose="020B0604020202020204" pitchFamily="34" charset="0"/>
              <a:buChar char="o"/>
            </a:pPr>
            <a:r>
              <a:rPr lang="en-US" sz="2000" dirty="0">
                <a:latin typeface="Source Sans Pro"/>
                <a:ea typeface="Source Sans Pro"/>
                <a:cs typeface="Calibri"/>
              </a:rPr>
              <a:t>One Hot encoding Style.</a:t>
            </a:r>
          </a:p>
          <a:p>
            <a:pPr marL="971550" lvl="1" indent="-285750">
              <a:buFont typeface="Courier New,monospace" panose="020B0604020202020204" pitchFamily="34" charset="0"/>
              <a:buChar char="o"/>
            </a:pPr>
            <a:r>
              <a:rPr lang="en-US" sz="2000" dirty="0">
                <a:latin typeface="Source Sans Pro"/>
                <a:ea typeface="Source Sans Pro"/>
                <a:cs typeface="Calibri"/>
              </a:rPr>
              <a:t>Used Enumerated type.</a:t>
            </a:r>
          </a:p>
          <a:p>
            <a:pPr marL="971550" lvl="1" indent="-285750">
              <a:buFont typeface="Courier New,monospace" panose="020B0604020202020204" pitchFamily="34" charset="0"/>
              <a:buChar char="o"/>
            </a:pPr>
            <a:r>
              <a:rPr lang="en-US" sz="2000" dirty="0">
                <a:latin typeface="Source Sans Pro"/>
                <a:ea typeface="Source Sans Pro"/>
                <a:cs typeface="Calibri"/>
              </a:rPr>
              <a:t>Used unique case.</a:t>
            </a:r>
          </a:p>
          <a:p>
            <a:pPr marL="971550" lvl="1" indent="-285750">
              <a:buFont typeface="Courier New,monospace" panose="020B0604020202020204" pitchFamily="34" charset="0"/>
              <a:buChar char="o"/>
            </a:pPr>
            <a:r>
              <a:rPr lang="en-US" sz="2000" dirty="0">
                <a:latin typeface="Source Sans Pro"/>
                <a:ea typeface="Source Sans Pro"/>
                <a:cs typeface="Calibri"/>
              </a:rPr>
              <a:t>Used reverse case statements.</a:t>
            </a:r>
          </a:p>
          <a:p>
            <a:pPr marL="971550" lvl="1" indent="-285750">
              <a:buFont typeface="Arial"/>
              <a:buChar char="•"/>
            </a:pPr>
            <a:endParaRPr lang="en-US" sz="2000" dirty="0">
              <a:latin typeface="Source Sans Pro"/>
              <a:ea typeface="Source Sans Pro"/>
              <a:cs typeface="Calibri"/>
            </a:endParaRPr>
          </a:p>
          <a:p>
            <a:pPr marL="971550" lvl="1" indent="-285750">
              <a:buFont typeface="Arial"/>
              <a:buChar char="•"/>
            </a:pPr>
            <a:endParaRPr lang="en-US" sz="2000" dirty="0">
              <a:latin typeface="Source Sans Pro"/>
              <a:ea typeface="Source Sans Pro"/>
              <a:cs typeface="Calibri"/>
            </a:endParaRPr>
          </a:p>
          <a:p>
            <a:pPr lvl="1">
              <a:buFont typeface="Courier New" panose="020B0604020202020204" pitchFamily="34" charset="0"/>
              <a:buChar char="o"/>
            </a:pPr>
            <a:endParaRPr lang="en-US" sz="2000" dirty="0">
              <a:latin typeface="Source Sans Pro"/>
              <a:ea typeface="Source Sans Pro"/>
              <a:cs typeface="Calibri"/>
            </a:endParaRPr>
          </a:p>
          <a:p>
            <a:pPr>
              <a:buFont typeface="Wingdings,Sans-Serif" panose="020B0604020202020204" pitchFamily="34" charset="0"/>
              <a:buChar char="Ø"/>
            </a:pPr>
            <a:endParaRPr lang="en-US" sz="2000" dirty="0">
              <a:latin typeface="Source Sans Pro"/>
              <a:ea typeface="Source Sans Pro"/>
              <a:cs typeface="Calibri"/>
            </a:endParaRPr>
          </a:p>
          <a:p>
            <a:pPr lvl="1">
              <a:buFont typeface="Courier New" panose="020B0604020202020204" pitchFamily="34" charset="0"/>
              <a:buChar char="o"/>
            </a:pPr>
            <a:endParaRPr lang="en-US" sz="2000" dirty="0">
              <a:latin typeface="Source Sans Pro"/>
              <a:ea typeface="Source Sans Pro"/>
              <a:cs typeface="Calibri"/>
            </a:endParaRPr>
          </a:p>
          <a:p>
            <a:pPr marL="0" indent="0">
              <a:buClr>
                <a:srgbClr val="425176"/>
              </a:buClr>
              <a:buNone/>
            </a:pPr>
            <a:endParaRPr lang="en-US" sz="2000" dirty="0">
              <a:latin typeface="Source Sans Pro"/>
              <a:ea typeface="Source Sans Pro"/>
              <a:cs typeface="Calibri"/>
            </a:endParaRPr>
          </a:p>
          <a:p>
            <a:pPr>
              <a:buClr>
                <a:srgbClr val="425176"/>
              </a:buClr>
            </a:pPr>
            <a:endParaRPr lang="en-US" sz="2000" dirty="0">
              <a:latin typeface="Source Sans Pro"/>
              <a:ea typeface="Source Sans Pro"/>
              <a:cs typeface="Calibri"/>
            </a:endParaRPr>
          </a:p>
          <a:p>
            <a:pPr>
              <a:buClr>
                <a:srgbClr val="425176"/>
              </a:buClr>
            </a:pPr>
            <a:endParaRPr lang="en-US" sz="2000" dirty="0">
              <a:latin typeface="Source Sans Pro"/>
              <a:ea typeface="Source Sans Pro"/>
              <a:cs typeface="Calibri"/>
            </a:endParaRPr>
          </a:p>
        </p:txBody>
      </p:sp>
    </p:spTree>
    <p:extLst>
      <p:ext uri="{BB962C8B-B14F-4D97-AF65-F5344CB8AC3E}">
        <p14:creationId xmlns:p14="http://schemas.microsoft.com/office/powerpoint/2010/main" val="3518315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1378EDB-AE1D-ED26-7AC8-D1233599BBCA}"/>
              </a:ext>
            </a:extLst>
          </p:cNvPr>
          <p:cNvSpPr>
            <a:spLocks noGrp="1"/>
          </p:cNvSpPr>
          <p:nvPr>
            <p:ph type="title"/>
          </p:nvPr>
        </p:nvSpPr>
        <p:spPr>
          <a:xfrm>
            <a:off x="1371599" y="294538"/>
            <a:ext cx="9895951" cy="1033669"/>
          </a:xfrm>
        </p:spPr>
        <p:txBody>
          <a:bodyPr>
            <a:normAutofit/>
          </a:bodyPr>
          <a:lstStyle/>
          <a:p>
            <a:r>
              <a:rPr lang="en-US" sz="4000">
                <a:solidFill>
                  <a:srgbClr val="FFFFFF"/>
                </a:solidFill>
              </a:rPr>
              <a:t>Assertions</a:t>
            </a:r>
          </a:p>
        </p:txBody>
      </p:sp>
      <p:sp>
        <p:nvSpPr>
          <p:cNvPr id="3" name="Content Placeholder 2">
            <a:extLst>
              <a:ext uri="{FF2B5EF4-FFF2-40B4-BE49-F238E27FC236}">
                <a16:creationId xmlns:a16="http://schemas.microsoft.com/office/drawing/2014/main" id="{ED383BED-A9B2-B686-8CA4-0BE862A2BDDE}"/>
              </a:ext>
            </a:extLst>
          </p:cNvPr>
          <p:cNvSpPr>
            <a:spLocks noGrp="1"/>
          </p:cNvSpPr>
          <p:nvPr>
            <p:ph idx="1"/>
          </p:nvPr>
        </p:nvSpPr>
        <p:spPr>
          <a:xfrm>
            <a:off x="1069674" y="2821405"/>
            <a:ext cx="9724031" cy="3827131"/>
          </a:xfrm>
        </p:spPr>
        <p:txBody>
          <a:bodyPr vert="horz" lIns="91440" tIns="45720" rIns="91440" bIns="45720" rtlCol="0" anchor="ctr">
            <a:noAutofit/>
          </a:bodyPr>
          <a:lstStyle/>
          <a:p>
            <a:pPr>
              <a:buClr>
                <a:srgbClr val="425176"/>
              </a:buClr>
            </a:pPr>
            <a:r>
              <a:rPr lang="en-US" sz="2000" dirty="0">
                <a:ea typeface="+mn-lt"/>
                <a:cs typeface="+mn-lt"/>
              </a:rPr>
              <a:t>Clock Stretching Assertion.</a:t>
            </a:r>
            <a:endParaRPr lang="en-US" sz="2000" dirty="0">
              <a:latin typeface="Calibri"/>
              <a:ea typeface="Source Sans Pro"/>
              <a:cs typeface="Calibri"/>
            </a:endParaRPr>
          </a:p>
          <a:p>
            <a:pPr>
              <a:buClr>
                <a:srgbClr val="425176"/>
              </a:buClr>
            </a:pPr>
            <a:r>
              <a:rPr lang="en-US" sz="2000" dirty="0">
                <a:ea typeface="+mn-lt"/>
                <a:cs typeface="+mn-lt"/>
              </a:rPr>
              <a:t>Data Transfer Assertion.</a:t>
            </a:r>
            <a:endParaRPr lang="en-US" sz="2000" dirty="0">
              <a:latin typeface="Calibri"/>
              <a:ea typeface="Source Sans Pro"/>
              <a:cs typeface="Calibri"/>
            </a:endParaRPr>
          </a:p>
          <a:p>
            <a:pPr>
              <a:buClr>
                <a:srgbClr val="425176"/>
              </a:buClr>
            </a:pPr>
            <a:r>
              <a:rPr lang="en-US" sz="2000" dirty="0">
                <a:ea typeface="+mn-lt"/>
                <a:cs typeface="+mn-lt"/>
              </a:rPr>
              <a:t>Error Handling Assertion: ACK/NACK Assertion.</a:t>
            </a:r>
            <a:endParaRPr lang="en-US" sz="2000" dirty="0">
              <a:latin typeface="Calibri"/>
              <a:ea typeface="Source Sans Pro"/>
              <a:cs typeface="Calibri"/>
            </a:endParaRPr>
          </a:p>
          <a:p>
            <a:pPr>
              <a:buClr>
                <a:srgbClr val="425176"/>
              </a:buClr>
            </a:pPr>
            <a:r>
              <a:rPr lang="en-US" sz="2000" dirty="0">
                <a:ea typeface="+mn-lt"/>
                <a:cs typeface="+mn-lt"/>
              </a:rPr>
              <a:t>Data Validity Assertion.</a:t>
            </a:r>
            <a:endParaRPr lang="en-US" sz="2000" dirty="0">
              <a:latin typeface="Calibri"/>
              <a:ea typeface="Source Sans Pro"/>
              <a:cs typeface="Calibri"/>
            </a:endParaRPr>
          </a:p>
          <a:p>
            <a:pPr>
              <a:buClr>
                <a:srgbClr val="425176"/>
              </a:buClr>
            </a:pPr>
            <a:r>
              <a:rPr lang="en-US" sz="2000" dirty="0">
                <a:latin typeface="Calibri"/>
                <a:ea typeface="Source Sans Pro"/>
                <a:cs typeface="Calibri"/>
              </a:rPr>
              <a:t>Assertions for checking state transitions and outputs - </a:t>
            </a:r>
          </a:p>
          <a:p>
            <a:pPr lvl="1">
              <a:buClr>
                <a:srgbClr val="425176"/>
              </a:buClr>
              <a:buFont typeface="Courier New" panose="020B0604020202020204" pitchFamily="34" charset="0"/>
              <a:buChar char="o"/>
            </a:pPr>
            <a:r>
              <a:rPr lang="en-US" sz="2000" dirty="0">
                <a:latin typeface="Calibri"/>
                <a:ea typeface="Source Sans Pro"/>
                <a:cs typeface="Calibri"/>
              </a:rPr>
              <a:t>Reset state.</a:t>
            </a:r>
          </a:p>
          <a:p>
            <a:pPr lvl="1">
              <a:buClr>
                <a:srgbClr val="425176"/>
              </a:buClr>
              <a:buFont typeface="Courier New" panose="020B0604020202020204" pitchFamily="34" charset="0"/>
              <a:buChar char="o"/>
            </a:pPr>
            <a:r>
              <a:rPr lang="en-US" sz="2000" dirty="0">
                <a:latin typeface="Calibri"/>
                <a:ea typeface="Source Sans Pro"/>
                <a:cs typeface="Calibri"/>
              </a:rPr>
              <a:t>Idle state.</a:t>
            </a:r>
          </a:p>
          <a:p>
            <a:pPr lvl="1">
              <a:buClr>
                <a:srgbClr val="425176"/>
              </a:buClr>
              <a:buFont typeface="Courier New" panose="020B0604020202020204" pitchFamily="34" charset="0"/>
              <a:buChar char="o"/>
            </a:pPr>
            <a:r>
              <a:rPr lang="en-US" sz="2000" dirty="0">
                <a:latin typeface="Calibri"/>
                <a:ea typeface="Source Sans Pro"/>
                <a:cs typeface="Calibri"/>
              </a:rPr>
              <a:t>Start State.</a:t>
            </a:r>
          </a:p>
          <a:p>
            <a:pPr lvl="1">
              <a:buClr>
                <a:srgbClr val="425176"/>
              </a:buClr>
              <a:buFont typeface="Courier New" panose="020B0604020202020204" pitchFamily="34" charset="0"/>
              <a:buChar char="o"/>
            </a:pPr>
            <a:r>
              <a:rPr lang="en-US" sz="2000" dirty="0">
                <a:latin typeface="Calibri"/>
                <a:ea typeface="Source Sans Pro"/>
                <a:cs typeface="Calibri"/>
              </a:rPr>
              <a:t>Address State.</a:t>
            </a:r>
          </a:p>
          <a:p>
            <a:pPr lvl="1">
              <a:buClr>
                <a:srgbClr val="425176"/>
              </a:buClr>
              <a:buFont typeface="Courier New" panose="020B0604020202020204" pitchFamily="34" charset="0"/>
              <a:buChar char="o"/>
            </a:pPr>
            <a:r>
              <a:rPr lang="en-US" sz="2000" dirty="0">
                <a:latin typeface="Calibri"/>
                <a:ea typeface="Source Sans Pro"/>
                <a:cs typeface="Calibri"/>
              </a:rPr>
              <a:t>Read-Write State.</a:t>
            </a:r>
          </a:p>
          <a:p>
            <a:pPr lvl="1">
              <a:buClr>
                <a:srgbClr val="425176"/>
              </a:buClr>
              <a:buFont typeface="Courier New" panose="020B0604020202020204" pitchFamily="34" charset="0"/>
              <a:buChar char="o"/>
            </a:pPr>
            <a:r>
              <a:rPr lang="en-US" sz="2000" dirty="0">
                <a:latin typeface="Calibri"/>
                <a:ea typeface="Source Sans Pro"/>
                <a:cs typeface="Calibri"/>
              </a:rPr>
              <a:t>Acknowledge State.</a:t>
            </a:r>
          </a:p>
          <a:p>
            <a:pPr lvl="1">
              <a:buClr>
                <a:srgbClr val="425176"/>
              </a:buClr>
              <a:buFont typeface="Courier New" panose="020B0604020202020204" pitchFamily="34" charset="0"/>
              <a:buChar char="o"/>
            </a:pPr>
            <a:r>
              <a:rPr lang="en-US" sz="2000" dirty="0">
                <a:latin typeface="Calibri"/>
                <a:ea typeface="Source Sans Pro"/>
                <a:cs typeface="Calibri"/>
              </a:rPr>
              <a:t>Data State.</a:t>
            </a:r>
          </a:p>
          <a:p>
            <a:pPr marL="0" indent="0">
              <a:buClr>
                <a:srgbClr val="425176"/>
              </a:buClr>
              <a:buNone/>
            </a:pPr>
            <a:endParaRPr lang="en-US" sz="2000">
              <a:cs typeface="Calibri"/>
            </a:endParaRPr>
          </a:p>
          <a:p>
            <a:pPr>
              <a:buClr>
                <a:srgbClr val="425176"/>
              </a:buClr>
              <a:buFont typeface="Wingdings" panose="020B0604020202020204" pitchFamily="34" charset="0"/>
              <a:buChar char="Ø"/>
            </a:pPr>
            <a:endParaRPr lang="en-US" sz="2000">
              <a:cs typeface="Calibri"/>
            </a:endParaRPr>
          </a:p>
          <a:p>
            <a:pPr>
              <a:buClr>
                <a:srgbClr val="425176"/>
              </a:buClr>
              <a:buFont typeface="Wingdings" panose="020B0604020202020204" pitchFamily="34" charset="0"/>
              <a:buChar char="Ø"/>
            </a:pPr>
            <a:endParaRPr lang="en-US" sz="2000">
              <a:cs typeface="Calibri"/>
            </a:endParaRPr>
          </a:p>
        </p:txBody>
      </p:sp>
    </p:spTree>
    <p:extLst>
      <p:ext uri="{BB962C8B-B14F-4D97-AF65-F5344CB8AC3E}">
        <p14:creationId xmlns:p14="http://schemas.microsoft.com/office/powerpoint/2010/main" val="13846366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2170031"/>
          </a:xfrm>
          <a:prstGeom prst="rect">
            <a:avLst/>
          </a:prstGeom>
          <a:gradFill>
            <a:gsLst>
              <a:gs pos="0">
                <a:srgbClr val="000000">
                  <a:alpha val="96000"/>
                </a:srgbClr>
              </a:gs>
              <a:gs pos="100000">
                <a:schemeClr val="accent1">
                  <a:lumMod val="75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82819" y="0"/>
            <a:ext cx="4097211" cy="2170661"/>
          </a:xfrm>
          <a:prstGeom prst="rect">
            <a:avLst/>
          </a:prstGeom>
          <a:gradFill>
            <a:gsLst>
              <a:gs pos="19000">
                <a:schemeClr val="accent1">
                  <a:lumMod val="50000"/>
                  <a:alpha val="68000"/>
                </a:schemeClr>
              </a:gs>
              <a:gs pos="100000">
                <a:schemeClr val="accent1">
                  <a:alpha val="48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010646" y="-5010043"/>
            <a:ext cx="2170709" cy="12192000"/>
          </a:xfrm>
          <a:prstGeom prst="rect">
            <a:avLst/>
          </a:prstGeom>
          <a:gradFill>
            <a:gsLst>
              <a:gs pos="23000">
                <a:schemeClr val="accent1">
                  <a:lumMod val="75000"/>
                  <a:alpha val="16000"/>
                </a:schemeClr>
              </a:gs>
              <a:gs pos="99000">
                <a:srgbClr val="000000">
                  <a:alpha val="45000"/>
                </a:srgb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64C178C-1864-EBBE-3897-03A6740F6E82}"/>
              </a:ext>
            </a:extLst>
          </p:cNvPr>
          <p:cNvSpPr>
            <a:spLocks noGrp="1"/>
          </p:cNvSpPr>
          <p:nvPr>
            <p:ph type="title"/>
          </p:nvPr>
        </p:nvSpPr>
        <p:spPr>
          <a:xfrm>
            <a:off x="1383564" y="348865"/>
            <a:ext cx="9718111" cy="1576446"/>
          </a:xfrm>
        </p:spPr>
        <p:txBody>
          <a:bodyPr anchor="ctr">
            <a:normAutofit/>
          </a:bodyPr>
          <a:lstStyle/>
          <a:p>
            <a:r>
              <a:rPr lang="en-US" sz="4000">
                <a:solidFill>
                  <a:srgbClr val="FFFFFF"/>
                </a:solidFill>
              </a:rPr>
              <a:t>Coverage</a:t>
            </a:r>
          </a:p>
        </p:txBody>
      </p:sp>
      <p:graphicFrame>
        <p:nvGraphicFramePr>
          <p:cNvPr id="5" name="Content Placeholder 2">
            <a:extLst>
              <a:ext uri="{FF2B5EF4-FFF2-40B4-BE49-F238E27FC236}">
                <a16:creationId xmlns:a16="http://schemas.microsoft.com/office/drawing/2014/main" id="{F47E2AEC-D288-4C90-40DF-D06BD2228BAC}"/>
              </a:ext>
            </a:extLst>
          </p:cNvPr>
          <p:cNvGraphicFramePr>
            <a:graphicFrameLocks noGrp="1"/>
          </p:cNvGraphicFramePr>
          <p:nvPr>
            <p:ph idx="1"/>
            <p:extLst>
              <p:ext uri="{D42A27DB-BD31-4B8C-83A1-F6EECF244321}">
                <p14:modId xmlns:p14="http://schemas.microsoft.com/office/powerpoint/2010/main" val="2861593155"/>
              </p:ext>
            </p:extLst>
          </p:nvPr>
        </p:nvGraphicFramePr>
        <p:xfrm>
          <a:off x="644056" y="2615979"/>
          <a:ext cx="10927829" cy="36894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798592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0736E10-52E1-2881-1C3F-F5C650CD2F1C}"/>
              </a:ext>
            </a:extLst>
          </p:cNvPr>
          <p:cNvSpPr>
            <a:spLocks noGrp="1"/>
          </p:cNvSpPr>
          <p:nvPr>
            <p:ph type="title"/>
          </p:nvPr>
        </p:nvSpPr>
        <p:spPr>
          <a:xfrm>
            <a:off x="699713" y="248038"/>
            <a:ext cx="7063721" cy="1159200"/>
          </a:xfrm>
        </p:spPr>
        <p:txBody>
          <a:bodyPr vert="horz" lIns="91440" tIns="45720" rIns="91440" bIns="45720" rtlCol="0" anchor="ctr">
            <a:normAutofit/>
          </a:bodyPr>
          <a:lstStyle/>
          <a:p>
            <a:r>
              <a:rPr lang="en-US" sz="4000" kern="1200">
                <a:solidFill>
                  <a:srgbClr val="FFFFFF"/>
                </a:solidFill>
                <a:latin typeface="+mj-lt"/>
                <a:ea typeface="+mj-ea"/>
                <a:cs typeface="+mj-cs"/>
              </a:rPr>
              <a:t>Results(Top Level Module)</a:t>
            </a:r>
          </a:p>
        </p:txBody>
      </p:sp>
      <p:pic>
        <p:nvPicPr>
          <p:cNvPr id="4" name="Picture 4" descr="Graphical user interface, table, Excel&#10;&#10;Description automatically generated">
            <a:extLst>
              <a:ext uri="{FF2B5EF4-FFF2-40B4-BE49-F238E27FC236}">
                <a16:creationId xmlns:a16="http://schemas.microsoft.com/office/drawing/2014/main" id="{D7067510-B523-0C15-F6DB-F0821E913EEE}"/>
              </a:ext>
            </a:extLst>
          </p:cNvPr>
          <p:cNvPicPr>
            <a:picLocks noGrp="1" noChangeAspect="1"/>
          </p:cNvPicPr>
          <p:nvPr>
            <p:ph idx="1"/>
          </p:nvPr>
        </p:nvPicPr>
        <p:blipFill>
          <a:blip r:embed="rId2"/>
          <a:stretch>
            <a:fillRect/>
          </a:stretch>
        </p:blipFill>
        <p:spPr>
          <a:xfrm>
            <a:off x="1007817" y="1966293"/>
            <a:ext cx="10176364" cy="4452160"/>
          </a:xfrm>
          <a:prstGeom prst="rect">
            <a:avLst/>
          </a:prstGeom>
        </p:spPr>
      </p:pic>
    </p:spTree>
    <p:extLst>
      <p:ext uri="{BB962C8B-B14F-4D97-AF65-F5344CB8AC3E}">
        <p14:creationId xmlns:p14="http://schemas.microsoft.com/office/powerpoint/2010/main" val="16004550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0736E10-52E1-2881-1C3F-F5C650CD2F1C}"/>
              </a:ext>
            </a:extLst>
          </p:cNvPr>
          <p:cNvSpPr>
            <a:spLocks noGrp="1"/>
          </p:cNvSpPr>
          <p:nvPr>
            <p:ph type="title"/>
          </p:nvPr>
        </p:nvSpPr>
        <p:spPr>
          <a:xfrm>
            <a:off x="1371599" y="294538"/>
            <a:ext cx="9895951" cy="1033669"/>
          </a:xfrm>
        </p:spPr>
        <p:txBody>
          <a:bodyPr>
            <a:normAutofit/>
          </a:bodyPr>
          <a:lstStyle/>
          <a:p>
            <a:r>
              <a:rPr lang="en-US" sz="4000">
                <a:solidFill>
                  <a:srgbClr val="FFFFFF"/>
                </a:solidFill>
              </a:rPr>
              <a:t>Results(I2C Module)</a:t>
            </a:r>
          </a:p>
        </p:txBody>
      </p:sp>
      <p:pic>
        <p:nvPicPr>
          <p:cNvPr id="3" name="Picture 3">
            <a:extLst>
              <a:ext uri="{FF2B5EF4-FFF2-40B4-BE49-F238E27FC236}">
                <a16:creationId xmlns:a16="http://schemas.microsoft.com/office/drawing/2014/main" id="{030ACFC2-2145-E349-2EE9-95F580680B00}"/>
              </a:ext>
            </a:extLst>
          </p:cNvPr>
          <p:cNvPicPr>
            <a:picLocks noGrp="1" noChangeAspect="1"/>
          </p:cNvPicPr>
          <p:nvPr>
            <p:ph idx="1"/>
          </p:nvPr>
        </p:nvPicPr>
        <p:blipFill>
          <a:blip r:embed="rId2"/>
          <a:stretch>
            <a:fillRect/>
          </a:stretch>
        </p:blipFill>
        <p:spPr>
          <a:xfrm>
            <a:off x="698509" y="1714348"/>
            <a:ext cx="10437607" cy="4732904"/>
          </a:xfrm>
        </p:spPr>
      </p:pic>
    </p:spTree>
    <p:extLst>
      <p:ext uri="{BB962C8B-B14F-4D97-AF65-F5344CB8AC3E}">
        <p14:creationId xmlns:p14="http://schemas.microsoft.com/office/powerpoint/2010/main" val="22499494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2E90586-EC54-5030-FFB1-6C692262B77E}"/>
              </a:ext>
            </a:extLst>
          </p:cNvPr>
          <p:cNvSpPr>
            <a:spLocks noGrp="1"/>
          </p:cNvSpPr>
          <p:nvPr>
            <p:ph type="title"/>
          </p:nvPr>
        </p:nvSpPr>
        <p:spPr>
          <a:xfrm>
            <a:off x="699713" y="248038"/>
            <a:ext cx="7063721" cy="1159200"/>
          </a:xfrm>
        </p:spPr>
        <p:txBody>
          <a:bodyPr vert="horz" lIns="91440" tIns="45720" rIns="91440" bIns="45720" rtlCol="0" anchor="ctr">
            <a:normAutofit/>
          </a:bodyPr>
          <a:lstStyle/>
          <a:p>
            <a:r>
              <a:rPr lang="en-US" sz="4000" kern="1200">
                <a:solidFill>
                  <a:srgbClr val="FFFFFF"/>
                </a:solidFill>
                <a:latin typeface="+mj-lt"/>
                <a:ea typeface="+mj-ea"/>
                <a:cs typeface="+mj-cs"/>
              </a:rPr>
              <a:t>Results(Memory Controller)</a:t>
            </a:r>
          </a:p>
        </p:txBody>
      </p:sp>
      <p:pic>
        <p:nvPicPr>
          <p:cNvPr id="4" name="Picture 4">
            <a:extLst>
              <a:ext uri="{FF2B5EF4-FFF2-40B4-BE49-F238E27FC236}">
                <a16:creationId xmlns:a16="http://schemas.microsoft.com/office/drawing/2014/main" id="{924ED32A-FC9F-7A83-1214-6FB8980AE57F}"/>
              </a:ext>
            </a:extLst>
          </p:cNvPr>
          <p:cNvPicPr>
            <a:picLocks noGrp="1" noChangeAspect="1"/>
          </p:cNvPicPr>
          <p:nvPr>
            <p:ph idx="1"/>
          </p:nvPr>
        </p:nvPicPr>
        <p:blipFill>
          <a:blip r:embed="rId2"/>
          <a:stretch>
            <a:fillRect/>
          </a:stretch>
        </p:blipFill>
        <p:spPr>
          <a:xfrm>
            <a:off x="1036727" y="1822520"/>
            <a:ext cx="10118545" cy="4595933"/>
          </a:xfrm>
          <a:prstGeom prst="rect">
            <a:avLst/>
          </a:prstGeom>
        </p:spPr>
      </p:pic>
    </p:spTree>
    <p:extLst>
      <p:ext uri="{BB962C8B-B14F-4D97-AF65-F5344CB8AC3E}">
        <p14:creationId xmlns:p14="http://schemas.microsoft.com/office/powerpoint/2010/main" val="14799348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E41E36-5EAA-D9C0-D09A-E956F25D59AC}"/>
              </a:ext>
            </a:extLst>
          </p:cNvPr>
          <p:cNvSpPr>
            <a:spLocks noGrp="1"/>
          </p:cNvSpPr>
          <p:nvPr>
            <p:ph type="title"/>
          </p:nvPr>
        </p:nvSpPr>
        <p:spPr>
          <a:xfrm>
            <a:off x="770878" y="952022"/>
            <a:ext cx="2862591" cy="5157049"/>
          </a:xfrm>
        </p:spPr>
        <p:txBody>
          <a:bodyPr anchor="ctr">
            <a:normAutofit/>
          </a:bodyPr>
          <a:lstStyle/>
          <a:p>
            <a:r>
              <a:rPr lang="en-US" sz="4400"/>
              <a:t>Conclusion</a:t>
            </a:r>
          </a:p>
        </p:txBody>
      </p:sp>
      <p:graphicFrame>
        <p:nvGraphicFramePr>
          <p:cNvPr id="5" name="Content Placeholder 2">
            <a:extLst>
              <a:ext uri="{FF2B5EF4-FFF2-40B4-BE49-F238E27FC236}">
                <a16:creationId xmlns:a16="http://schemas.microsoft.com/office/drawing/2014/main" id="{990AFC04-F7ED-0356-C87D-3918DD9DA2BF}"/>
              </a:ext>
            </a:extLst>
          </p:cNvPr>
          <p:cNvGraphicFramePr>
            <a:graphicFrameLocks noGrp="1"/>
          </p:cNvGraphicFramePr>
          <p:nvPr>
            <p:ph idx="1"/>
            <p:extLst>
              <p:ext uri="{D42A27DB-BD31-4B8C-83A1-F6EECF244321}">
                <p14:modId xmlns:p14="http://schemas.microsoft.com/office/powerpoint/2010/main" val="3960017417"/>
              </p:ext>
            </p:extLst>
          </p:nvPr>
        </p:nvGraphicFramePr>
        <p:xfrm>
          <a:off x="4629151" y="952022"/>
          <a:ext cx="7117918" cy="515704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288578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Shape 24">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Rectangle 26">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F2CAA47-418C-2538-69E4-4F68973B365B}"/>
              </a:ext>
            </a:extLst>
          </p:cNvPr>
          <p:cNvSpPr>
            <a:spLocks noGrp="1"/>
          </p:cNvSpPr>
          <p:nvPr>
            <p:ph type="title"/>
          </p:nvPr>
        </p:nvSpPr>
        <p:spPr>
          <a:xfrm>
            <a:off x="586478" y="1683756"/>
            <a:ext cx="3115265" cy="2396359"/>
          </a:xfrm>
        </p:spPr>
        <p:txBody>
          <a:bodyPr anchor="b">
            <a:normAutofit/>
          </a:bodyPr>
          <a:lstStyle/>
          <a:p>
            <a:pPr algn="r"/>
            <a:r>
              <a:rPr lang="en-US" sz="4000">
                <a:solidFill>
                  <a:srgbClr val="FFFFFF"/>
                </a:solidFill>
                <a:latin typeface="Source Sans Pro"/>
                <a:ea typeface="Source Sans Pro"/>
              </a:rPr>
              <a:t>Agenda</a:t>
            </a:r>
          </a:p>
        </p:txBody>
      </p:sp>
      <p:graphicFrame>
        <p:nvGraphicFramePr>
          <p:cNvPr id="12" name="Content Placeholder 2">
            <a:extLst>
              <a:ext uri="{FF2B5EF4-FFF2-40B4-BE49-F238E27FC236}">
                <a16:creationId xmlns:a16="http://schemas.microsoft.com/office/drawing/2014/main" id="{586732AB-38BC-0728-5A9E-537DBDF9C876}"/>
              </a:ext>
            </a:extLst>
          </p:cNvPr>
          <p:cNvGraphicFramePr>
            <a:graphicFrameLocks noGrp="1"/>
          </p:cNvGraphicFramePr>
          <p:nvPr>
            <p:ph idx="1"/>
            <p:extLst>
              <p:ext uri="{D42A27DB-BD31-4B8C-83A1-F6EECF244321}">
                <p14:modId xmlns:p14="http://schemas.microsoft.com/office/powerpoint/2010/main" val="4222156828"/>
              </p:ext>
            </p:extLst>
          </p:nvPr>
        </p:nvGraphicFramePr>
        <p:xfrm>
          <a:off x="4905052" y="750440"/>
          <a:ext cx="6666833" cy="54539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363453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9">
            <a:extLst>
              <a:ext uri="{FF2B5EF4-FFF2-40B4-BE49-F238E27FC236}">
                <a16:creationId xmlns:a16="http://schemas.microsoft.com/office/drawing/2014/main" id="{23D09407-53BC-485E-B4CE-BC5E4FC4B2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11">
            <a:extLst>
              <a:ext uri="{FF2B5EF4-FFF2-40B4-BE49-F238E27FC236}">
                <a16:creationId xmlns:a16="http://schemas.microsoft.com/office/drawing/2014/main" id="{921DB988-49FC-4608-B0A2-E2F3A40190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72CEF0E-F730-734D-075D-7F75EAD5FEEC}"/>
              </a:ext>
            </a:extLst>
          </p:cNvPr>
          <p:cNvSpPr>
            <a:spLocks noGrp="1"/>
          </p:cNvSpPr>
          <p:nvPr>
            <p:ph type="title"/>
          </p:nvPr>
        </p:nvSpPr>
        <p:spPr>
          <a:xfrm>
            <a:off x="755903" y="3399769"/>
            <a:ext cx="10640754" cy="775845"/>
          </a:xfrm>
        </p:spPr>
        <p:txBody>
          <a:bodyPr vert="horz" lIns="91440" tIns="45720" rIns="91440" bIns="45720" rtlCol="0" anchor="b">
            <a:noAutofit/>
          </a:bodyPr>
          <a:lstStyle/>
          <a:p>
            <a:pPr algn="ctr"/>
            <a:r>
              <a:rPr lang="en-US" sz="9600" kern="1200" dirty="0">
                <a:solidFill>
                  <a:schemeClr val="tx2"/>
                </a:solidFill>
                <a:latin typeface="+mj-lt"/>
                <a:ea typeface="+mj-ea"/>
                <a:cs typeface="+mj-cs"/>
              </a:rPr>
              <a:t>Thank you</a:t>
            </a:r>
            <a:endParaRPr lang="en-US" sz="9600" kern="1200">
              <a:solidFill>
                <a:schemeClr val="tx2"/>
              </a:solidFill>
              <a:latin typeface="+mj-lt"/>
              <a:cs typeface="Calibri Light"/>
            </a:endParaRPr>
          </a:p>
        </p:txBody>
      </p:sp>
      <p:grpSp>
        <p:nvGrpSpPr>
          <p:cNvPr id="26" name="Group 13">
            <a:extLst>
              <a:ext uri="{FF2B5EF4-FFF2-40B4-BE49-F238E27FC236}">
                <a16:creationId xmlns:a16="http://schemas.microsoft.com/office/drawing/2014/main" id="{E9B930FD-8671-4C4C-ADCF-73AC1D0CD41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9676747" y="0"/>
            <a:ext cx="2514948" cy="2174333"/>
            <a:chOff x="-305" y="-4155"/>
            <a:chExt cx="2514948" cy="2174333"/>
          </a:xfrm>
        </p:grpSpPr>
        <p:sp>
          <p:nvSpPr>
            <p:cNvPr id="27" name="Freeform: Shape 14">
              <a:extLst>
                <a:ext uri="{FF2B5EF4-FFF2-40B4-BE49-F238E27FC236}">
                  <a16:creationId xmlns:a16="http://schemas.microsoft.com/office/drawing/2014/main" id="{C35B12C1-569C-4E37-AA33-7EF215F201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F23E2660-7810-46F6-8752-187127C830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C991DC45-0378-45B3-B325-FB8F98545E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18" name="Freeform: Shape 17">
              <a:extLst>
                <a:ext uri="{FF2B5EF4-FFF2-40B4-BE49-F238E27FC236}">
                  <a16:creationId xmlns:a16="http://schemas.microsoft.com/office/drawing/2014/main" id="{E228F5BA-5150-4554-B7EA-93F371F3B1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0" name="Group 19">
            <a:extLst>
              <a:ext uri="{FF2B5EF4-FFF2-40B4-BE49-F238E27FC236}">
                <a16:creationId xmlns:a16="http://schemas.microsoft.com/office/drawing/2014/main" id="{383C2651-AE0C-4AE4-8725-E2F9414FE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305" y="4322879"/>
            <a:ext cx="3378428" cy="2535121"/>
            <a:chOff x="-305" y="-1"/>
            <a:chExt cx="3832880" cy="2876136"/>
          </a:xfrm>
        </p:grpSpPr>
        <p:sp>
          <p:nvSpPr>
            <p:cNvPr id="21" name="Freeform: Shape 20">
              <a:extLst>
                <a:ext uri="{FF2B5EF4-FFF2-40B4-BE49-F238E27FC236}">
                  <a16:creationId xmlns:a16="http://schemas.microsoft.com/office/drawing/2014/main" id="{CCE13265-B5D2-47B4-A199-E05F390D5B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693EBD03-D832-462C-9304-7273698ED4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Freeform: Shape 22">
              <a:extLst>
                <a:ext uri="{FF2B5EF4-FFF2-40B4-BE49-F238E27FC236}">
                  <a16:creationId xmlns:a16="http://schemas.microsoft.com/office/drawing/2014/main" id="{0D53D3E2-805E-40D2-964F-352BF6D476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Freeform: Shape 23">
              <a:extLst>
                <a:ext uri="{FF2B5EF4-FFF2-40B4-BE49-F238E27FC236}">
                  <a16:creationId xmlns:a16="http://schemas.microsoft.com/office/drawing/2014/main" id="{B7A9A916-A926-43E6-800F-432ABC3F24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7927709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1F21A83-1D3D-2880-8DB8-563E7CB3686C}"/>
              </a:ext>
            </a:extLst>
          </p:cNvPr>
          <p:cNvSpPr>
            <a:spLocks noGrp="1"/>
          </p:cNvSpPr>
          <p:nvPr>
            <p:ph type="title"/>
          </p:nvPr>
        </p:nvSpPr>
        <p:spPr>
          <a:xfrm>
            <a:off x="1371597" y="348865"/>
            <a:ext cx="10044023" cy="877729"/>
          </a:xfrm>
        </p:spPr>
        <p:txBody>
          <a:bodyPr anchor="ctr">
            <a:normAutofit/>
          </a:bodyPr>
          <a:lstStyle/>
          <a:p>
            <a:r>
              <a:rPr lang="en-US" sz="4000">
                <a:solidFill>
                  <a:srgbClr val="FFFFFF"/>
                </a:solidFill>
                <a:latin typeface="Source Sans Pro"/>
                <a:ea typeface="Source Sans Pro"/>
              </a:rPr>
              <a:t>Objective</a:t>
            </a:r>
          </a:p>
        </p:txBody>
      </p:sp>
      <p:graphicFrame>
        <p:nvGraphicFramePr>
          <p:cNvPr id="5" name="Content Placeholder 2">
            <a:extLst>
              <a:ext uri="{FF2B5EF4-FFF2-40B4-BE49-F238E27FC236}">
                <a16:creationId xmlns:a16="http://schemas.microsoft.com/office/drawing/2014/main" id="{F4A46077-906A-357D-1656-09BDA830D9B8}"/>
              </a:ext>
            </a:extLst>
          </p:cNvPr>
          <p:cNvGraphicFramePr>
            <a:graphicFrameLocks noGrp="1"/>
          </p:cNvGraphicFramePr>
          <p:nvPr>
            <p:ph idx="1"/>
            <p:extLst>
              <p:ext uri="{D42A27DB-BD31-4B8C-83A1-F6EECF244321}">
                <p14:modId xmlns:p14="http://schemas.microsoft.com/office/powerpoint/2010/main" val="2393839612"/>
              </p:ext>
            </p:extLst>
          </p:nvPr>
        </p:nvGraphicFramePr>
        <p:xfrm>
          <a:off x="644056" y="2112579"/>
          <a:ext cx="11282553"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263571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99DAC29-97C7-23A6-D7D8-96BD9A0C6C1F}"/>
              </a:ext>
            </a:extLst>
          </p:cNvPr>
          <p:cNvSpPr>
            <a:spLocks noGrp="1"/>
          </p:cNvSpPr>
          <p:nvPr>
            <p:ph type="title"/>
          </p:nvPr>
        </p:nvSpPr>
        <p:spPr>
          <a:xfrm>
            <a:off x="1371597" y="348865"/>
            <a:ext cx="10044023" cy="877729"/>
          </a:xfrm>
        </p:spPr>
        <p:txBody>
          <a:bodyPr anchor="ctr">
            <a:normAutofit/>
          </a:bodyPr>
          <a:lstStyle/>
          <a:p>
            <a:r>
              <a:rPr lang="en-US" sz="4000">
                <a:solidFill>
                  <a:srgbClr val="FFFFFF"/>
                </a:solidFill>
                <a:latin typeface="Source Sans Pro"/>
                <a:ea typeface="Source Sans Pro"/>
              </a:rPr>
              <a:t>I2C Protocol</a:t>
            </a:r>
          </a:p>
        </p:txBody>
      </p:sp>
      <p:graphicFrame>
        <p:nvGraphicFramePr>
          <p:cNvPr id="5" name="Content Placeholder 2">
            <a:extLst>
              <a:ext uri="{FF2B5EF4-FFF2-40B4-BE49-F238E27FC236}">
                <a16:creationId xmlns:a16="http://schemas.microsoft.com/office/drawing/2014/main" id="{B8BDDBA3-187A-95DA-1FCD-4E33672B0AE7}"/>
              </a:ext>
            </a:extLst>
          </p:cNvPr>
          <p:cNvGraphicFramePr>
            <a:graphicFrameLocks noGrp="1"/>
          </p:cNvGraphicFramePr>
          <p:nvPr>
            <p:ph idx="1"/>
            <p:extLst>
              <p:ext uri="{D42A27DB-BD31-4B8C-83A1-F6EECF244321}">
                <p14:modId xmlns:p14="http://schemas.microsoft.com/office/powerpoint/2010/main" val="968901624"/>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876561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F70511-D5AC-86CF-FE6D-E3E4A4FFEC90}"/>
              </a:ext>
            </a:extLst>
          </p:cNvPr>
          <p:cNvSpPr>
            <a:spLocks noGrp="1"/>
          </p:cNvSpPr>
          <p:nvPr>
            <p:ph type="title"/>
          </p:nvPr>
        </p:nvSpPr>
        <p:spPr>
          <a:xfrm>
            <a:off x="770878" y="952022"/>
            <a:ext cx="4606280" cy="5157049"/>
          </a:xfrm>
        </p:spPr>
        <p:txBody>
          <a:bodyPr anchor="ctr">
            <a:normAutofit/>
          </a:bodyPr>
          <a:lstStyle/>
          <a:p>
            <a:r>
              <a:rPr lang="en-US" sz="4400"/>
              <a:t>Design Specifications</a:t>
            </a:r>
          </a:p>
        </p:txBody>
      </p:sp>
      <p:graphicFrame>
        <p:nvGraphicFramePr>
          <p:cNvPr id="27" name="Content Placeholder 2">
            <a:extLst>
              <a:ext uri="{FF2B5EF4-FFF2-40B4-BE49-F238E27FC236}">
                <a16:creationId xmlns:a16="http://schemas.microsoft.com/office/drawing/2014/main" id="{5707C74F-521A-C8E7-F617-917A8CFFBCB1}"/>
              </a:ext>
            </a:extLst>
          </p:cNvPr>
          <p:cNvGraphicFramePr>
            <a:graphicFrameLocks noGrp="1"/>
          </p:cNvGraphicFramePr>
          <p:nvPr>
            <p:ph idx="1"/>
            <p:extLst>
              <p:ext uri="{D42A27DB-BD31-4B8C-83A1-F6EECF244321}">
                <p14:modId xmlns:p14="http://schemas.microsoft.com/office/powerpoint/2010/main" val="412633483"/>
              </p:ext>
            </p:extLst>
          </p:nvPr>
        </p:nvGraphicFramePr>
        <p:xfrm>
          <a:off x="5544878" y="952022"/>
          <a:ext cx="5891471" cy="515704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373134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D009D6D5-DAC2-4A8B-A17A-E206B9012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C7D058D-521E-0F00-CD59-5D7F9FEEBC7B}"/>
              </a:ext>
            </a:extLst>
          </p:cNvPr>
          <p:cNvSpPr>
            <a:spLocks noGrp="1"/>
          </p:cNvSpPr>
          <p:nvPr>
            <p:ph type="title"/>
          </p:nvPr>
        </p:nvSpPr>
        <p:spPr>
          <a:xfrm>
            <a:off x="838201" y="365125"/>
            <a:ext cx="5251316" cy="1807305"/>
          </a:xfrm>
        </p:spPr>
        <p:txBody>
          <a:bodyPr>
            <a:normAutofit/>
          </a:bodyPr>
          <a:lstStyle/>
          <a:p>
            <a:r>
              <a:rPr lang="en-US"/>
              <a:t>Implementation</a:t>
            </a:r>
          </a:p>
        </p:txBody>
      </p:sp>
      <p:sp>
        <p:nvSpPr>
          <p:cNvPr id="3" name="Content Placeholder 2">
            <a:extLst>
              <a:ext uri="{FF2B5EF4-FFF2-40B4-BE49-F238E27FC236}">
                <a16:creationId xmlns:a16="http://schemas.microsoft.com/office/drawing/2014/main" id="{CC846E83-EAC0-977D-0A32-57713A9F78CA}"/>
              </a:ext>
            </a:extLst>
          </p:cNvPr>
          <p:cNvSpPr>
            <a:spLocks noGrp="1"/>
          </p:cNvSpPr>
          <p:nvPr>
            <p:ph idx="1"/>
          </p:nvPr>
        </p:nvSpPr>
        <p:spPr>
          <a:xfrm>
            <a:off x="838200" y="2333297"/>
            <a:ext cx="4619621" cy="3843666"/>
          </a:xfrm>
        </p:spPr>
        <p:txBody>
          <a:bodyPr vert="horz" lIns="91440" tIns="45720" rIns="91440" bIns="45720" rtlCol="0" anchor="t">
            <a:normAutofit lnSpcReduction="10000"/>
          </a:bodyPr>
          <a:lstStyle/>
          <a:p>
            <a:r>
              <a:rPr lang="en-US" sz="2000" dirty="0">
                <a:ea typeface="+mn-lt"/>
                <a:cs typeface="+mn-lt"/>
              </a:rPr>
              <a:t>The I2C based memory subsystem consists of 3 blocks </a:t>
            </a:r>
          </a:p>
          <a:p>
            <a:pPr marL="342900" indent="-342900">
              <a:buAutoNum type="arabicPeriod"/>
            </a:pPr>
            <a:r>
              <a:rPr lang="en-US" sz="2000" dirty="0">
                <a:ea typeface="+mn-lt"/>
                <a:cs typeface="+mn-lt"/>
              </a:rPr>
              <a:t>Functional Unit.</a:t>
            </a:r>
          </a:p>
          <a:p>
            <a:pPr marL="342900" indent="-342900">
              <a:buAutoNum type="arabicPeriod"/>
            </a:pPr>
            <a:r>
              <a:rPr lang="en-US" sz="2000" dirty="0">
                <a:ea typeface="+mn-lt"/>
                <a:cs typeface="+mn-lt"/>
              </a:rPr>
              <a:t> I2C Module.</a:t>
            </a:r>
          </a:p>
          <a:p>
            <a:pPr marL="342900" indent="-342900">
              <a:buAutoNum type="arabicPeriod"/>
            </a:pPr>
            <a:r>
              <a:rPr lang="en-US" sz="2000" dirty="0">
                <a:ea typeface="+mn-lt"/>
                <a:cs typeface="+mn-lt"/>
              </a:rPr>
              <a:t> Memory Controller Module.</a:t>
            </a:r>
          </a:p>
          <a:p>
            <a:pPr>
              <a:buFont typeface="Arial"/>
              <a:buChar char="•"/>
            </a:pPr>
            <a:r>
              <a:rPr lang="en-US" sz="2000" dirty="0">
                <a:ea typeface="+mn-lt"/>
                <a:cs typeface="+mn-lt"/>
              </a:rPr>
              <a:t>Build a SV-based testbench to verify the functionality.</a:t>
            </a:r>
            <a:endParaRPr lang="en-US" sz="2000" dirty="0">
              <a:cs typeface="Calibri"/>
            </a:endParaRPr>
          </a:p>
          <a:p>
            <a:pPr>
              <a:buFont typeface="Arial"/>
            </a:pPr>
            <a:r>
              <a:rPr lang="en-US" sz="2000" dirty="0">
                <a:ea typeface="+mn-lt"/>
                <a:cs typeface="+mn-lt"/>
              </a:rPr>
              <a:t>Build a top level testbench to verify the overall functionality.</a:t>
            </a:r>
            <a:endParaRPr lang="en-US" sz="1400" dirty="0">
              <a:ea typeface="+mn-lt"/>
              <a:cs typeface="+mn-lt"/>
            </a:endParaRPr>
          </a:p>
          <a:p>
            <a:pPr>
              <a:buFont typeface="Arial"/>
            </a:pPr>
            <a:r>
              <a:rPr lang="en-US" sz="2000" dirty="0">
                <a:ea typeface="+mn-lt"/>
                <a:cs typeface="+mn-lt"/>
              </a:rPr>
              <a:t>Executed and simulated in </a:t>
            </a:r>
            <a:r>
              <a:rPr lang="en-US" sz="2000" dirty="0" err="1">
                <a:ea typeface="+mn-lt"/>
                <a:cs typeface="+mn-lt"/>
              </a:rPr>
              <a:t>Questasim</a:t>
            </a:r>
            <a:r>
              <a:rPr lang="en-US" sz="2000" dirty="0">
                <a:ea typeface="+mn-lt"/>
                <a:cs typeface="+mn-lt"/>
              </a:rPr>
              <a:t> 10.4c</a:t>
            </a:r>
            <a:br>
              <a:rPr lang="en-US" sz="1400" dirty="0">
                <a:ea typeface="+mn-lt"/>
                <a:cs typeface="+mn-lt"/>
              </a:rPr>
            </a:br>
            <a:endParaRPr lang="en-US" sz="1400">
              <a:ea typeface="+mn-lt"/>
              <a:cs typeface="+mn-lt"/>
            </a:endParaRPr>
          </a:p>
          <a:p>
            <a:endParaRPr lang="en-US" sz="2000">
              <a:cs typeface="Calibri"/>
            </a:endParaRPr>
          </a:p>
        </p:txBody>
      </p:sp>
      <p:pic>
        <p:nvPicPr>
          <p:cNvPr id="18" name="Picture 17" descr="Computer parts">
            <a:extLst>
              <a:ext uri="{FF2B5EF4-FFF2-40B4-BE49-F238E27FC236}">
                <a16:creationId xmlns:a16="http://schemas.microsoft.com/office/drawing/2014/main" id="{58FA67BA-A3D5-B35C-FBDC-DC1C86F5EF22}"/>
              </a:ext>
            </a:extLst>
          </p:cNvPr>
          <p:cNvPicPr>
            <a:picLocks noChangeAspect="1"/>
          </p:cNvPicPr>
          <p:nvPr/>
        </p:nvPicPr>
        <p:blipFill rotWithShape="1">
          <a:blip r:embed="rId2"/>
          <a:srcRect l="25132" r="16915" b="-3"/>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9028776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23">
            <a:extLst>
              <a:ext uri="{FF2B5EF4-FFF2-40B4-BE49-F238E27FC236}">
                <a16:creationId xmlns:a16="http://schemas.microsoft.com/office/drawing/2014/main" id="{0CCC4BA0-1298-4DBD-86F1-B51D8C9D34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B1B3D0D-CAEC-EB41-3986-5ADB64C6A32F}"/>
              </a:ext>
            </a:extLst>
          </p:cNvPr>
          <p:cNvSpPr>
            <a:spLocks noGrp="1"/>
          </p:cNvSpPr>
          <p:nvPr>
            <p:ph type="title"/>
          </p:nvPr>
        </p:nvSpPr>
        <p:spPr>
          <a:xfrm>
            <a:off x="763283" y="-676922"/>
            <a:ext cx="5685621" cy="1667997"/>
          </a:xfrm>
        </p:spPr>
        <p:txBody>
          <a:bodyPr vert="horz" lIns="91440" tIns="45720" rIns="91440" bIns="45720" rtlCol="0" anchor="b">
            <a:normAutofit/>
          </a:bodyPr>
          <a:lstStyle/>
          <a:p>
            <a:r>
              <a:rPr lang="en-US" sz="4000" dirty="0">
                <a:cs typeface="Calibri Light"/>
              </a:rPr>
              <a:t>Functional Unit</a:t>
            </a:r>
          </a:p>
        </p:txBody>
      </p:sp>
      <p:sp>
        <p:nvSpPr>
          <p:cNvPr id="10" name="Content Placeholder 2">
            <a:extLst>
              <a:ext uri="{FF2B5EF4-FFF2-40B4-BE49-F238E27FC236}">
                <a16:creationId xmlns:a16="http://schemas.microsoft.com/office/drawing/2014/main" id="{64E7C9BA-0D39-7274-B0BA-C6544CB0D0F8}"/>
              </a:ext>
            </a:extLst>
          </p:cNvPr>
          <p:cNvSpPr txBox="1">
            <a:spLocks/>
          </p:cNvSpPr>
          <p:nvPr/>
        </p:nvSpPr>
        <p:spPr>
          <a:xfrm>
            <a:off x="489417" y="1284033"/>
            <a:ext cx="5427526" cy="4699649"/>
          </a:xfrm>
          <a:prstGeom prst="rect">
            <a:avLst/>
          </a:prstGeom>
        </p:spPr>
        <p:txBody>
          <a:bodyPr vert="horz" lIns="91440" tIns="45720" rIns="91440" bIns="45720" rtlCol="0" anchor="t">
            <a:normAutofit fontScale="92500" lnSpcReduction="10000"/>
          </a:bodyPr>
          <a:lstStyle>
            <a:lvl1pPr marL="228600" indent="-228600" algn="l" defTabSz="914400" rtl="0" eaLnBrk="1" latinLnBrk="0" hangingPunct="1">
              <a:lnSpc>
                <a:spcPct val="90000"/>
              </a:lnSpc>
              <a:spcBef>
                <a:spcPts val="1000"/>
              </a:spcBef>
              <a:buClr>
                <a:schemeClr val="tx2">
                  <a:lumMod val="75000"/>
                  <a:lumOff val="25000"/>
                </a:schemeClr>
              </a:buClr>
              <a:buFont typeface="Arial" panose="020B0604020202020204" pitchFamily="34" charset="0"/>
              <a:buChar char="•"/>
              <a:defRPr sz="200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8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6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400" kern="1200">
                <a:solidFill>
                  <a:schemeClr val="tx2"/>
                </a:solidFill>
                <a:latin typeface="+mn-lt"/>
                <a:ea typeface="+mn-ea"/>
                <a:cs typeface="+mn-cs"/>
              </a:defRPr>
            </a:lvl4pPr>
            <a:lvl5pPr marL="20574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solidFill>
                  <a:schemeClr val="tx1"/>
                </a:solidFill>
              </a:rPr>
              <a:t>This shift register allows two main operations: loading a value into the register (parallel load) and shifting the bits to the right (or left when the shift register is inverted).</a:t>
            </a:r>
            <a:endParaRPr lang="en-US" sz="2400" dirty="0">
              <a:solidFill>
                <a:schemeClr val="tx1"/>
              </a:solidFill>
              <a:cs typeface="Calibri"/>
            </a:endParaRPr>
          </a:p>
          <a:p>
            <a:pPr>
              <a:buClr>
                <a:srgbClr val="657D9D"/>
              </a:buClr>
            </a:pPr>
            <a:r>
              <a:rPr lang="en-US" sz="2400" dirty="0">
                <a:solidFill>
                  <a:schemeClr val="tx1"/>
                </a:solidFill>
              </a:rPr>
              <a:t>If no operation is specified, the shift register retains its current value.</a:t>
            </a:r>
            <a:endParaRPr lang="en-US" sz="2400" dirty="0">
              <a:solidFill>
                <a:schemeClr val="tx1"/>
              </a:solidFill>
              <a:cs typeface="Calibri"/>
            </a:endParaRPr>
          </a:p>
          <a:p>
            <a:pPr>
              <a:buClr>
                <a:srgbClr val="657D9D"/>
              </a:buClr>
            </a:pPr>
            <a:r>
              <a:rPr lang="en-US" sz="2400" dirty="0">
                <a:solidFill>
                  <a:schemeClr val="tx1"/>
                </a:solidFill>
              </a:rPr>
              <a:t>Shift registers also support arithmetic shift and rotate operations.</a:t>
            </a:r>
            <a:endParaRPr lang="en-US" sz="2400" dirty="0">
              <a:solidFill>
                <a:schemeClr val="tx1"/>
              </a:solidFill>
              <a:cs typeface="Calibri"/>
            </a:endParaRPr>
          </a:p>
          <a:p>
            <a:pPr>
              <a:buClr>
                <a:srgbClr val="657D9D"/>
              </a:buClr>
            </a:pPr>
            <a:r>
              <a:rPr lang="en-US" sz="2400">
                <a:solidFill>
                  <a:schemeClr val="tx1"/>
                </a:solidFill>
              </a:rPr>
              <a:t>The logical shift right operation uses the serial input MSB_in, which is the Most Significant Bit.</a:t>
            </a:r>
            <a:endParaRPr lang="en-US" sz="2400">
              <a:solidFill>
                <a:schemeClr val="tx1"/>
              </a:solidFill>
              <a:cs typeface="Calibri"/>
            </a:endParaRPr>
          </a:p>
          <a:p>
            <a:pPr>
              <a:buClr>
                <a:srgbClr val="657D9D"/>
              </a:buClr>
            </a:pPr>
            <a:r>
              <a:rPr lang="en-US" sz="2400">
                <a:solidFill>
                  <a:schemeClr val="tx1"/>
                </a:solidFill>
              </a:rPr>
              <a:t>The logical shift left operation uses the serial input LSB_in, which is the Least Significant Bit.</a:t>
            </a:r>
            <a:endParaRPr lang="en-US" sz="2400">
              <a:solidFill>
                <a:schemeClr val="tx1"/>
              </a:solidFill>
              <a:cs typeface="Calibri"/>
            </a:endParaRPr>
          </a:p>
          <a:p>
            <a:pPr>
              <a:buClr>
                <a:srgbClr val="657D9D"/>
              </a:buClr>
            </a:pPr>
            <a:endParaRPr lang="en-US" dirty="0">
              <a:solidFill>
                <a:schemeClr val="tx1"/>
              </a:solidFill>
              <a:cs typeface="Calibri"/>
            </a:endParaRPr>
          </a:p>
          <a:p>
            <a:pPr marL="0"/>
            <a:endParaRPr lang="en-US">
              <a:solidFill>
                <a:schemeClr val="tx1"/>
              </a:solidFill>
            </a:endParaRPr>
          </a:p>
        </p:txBody>
      </p:sp>
      <p:sp>
        <p:nvSpPr>
          <p:cNvPr id="3" name="Rectangle 2">
            <a:extLst>
              <a:ext uri="{FF2B5EF4-FFF2-40B4-BE49-F238E27FC236}">
                <a16:creationId xmlns:a16="http://schemas.microsoft.com/office/drawing/2014/main" id="{A15BA349-4031-3271-DA13-A902FB0A3CA6}"/>
              </a:ext>
            </a:extLst>
          </p:cNvPr>
          <p:cNvSpPr/>
          <p:nvPr/>
        </p:nvSpPr>
        <p:spPr>
          <a:xfrm>
            <a:off x="6335662" y="301112"/>
            <a:ext cx="5370870" cy="562896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25">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27">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2" descr="Graphical user interface, application&#10;&#10;Description automatically generated">
            <a:extLst>
              <a:ext uri="{FF2B5EF4-FFF2-40B4-BE49-F238E27FC236}">
                <a16:creationId xmlns:a16="http://schemas.microsoft.com/office/drawing/2014/main" id="{63541B3F-2532-63AC-1E7D-FEC7133F1506}"/>
              </a:ext>
            </a:extLst>
          </p:cNvPr>
          <p:cNvPicPr>
            <a:picLocks noChangeAspect="1"/>
          </p:cNvPicPr>
          <p:nvPr/>
        </p:nvPicPr>
        <p:blipFill>
          <a:blip r:embed="rId2"/>
          <a:stretch>
            <a:fillRect/>
          </a:stretch>
        </p:blipFill>
        <p:spPr>
          <a:xfrm>
            <a:off x="6636589" y="1941953"/>
            <a:ext cx="5345501" cy="2715301"/>
          </a:xfrm>
          <a:prstGeom prst="rect">
            <a:avLst/>
          </a:prstGeom>
        </p:spPr>
      </p:pic>
    </p:spTree>
    <p:extLst>
      <p:ext uri="{BB962C8B-B14F-4D97-AF65-F5344CB8AC3E}">
        <p14:creationId xmlns:p14="http://schemas.microsoft.com/office/powerpoint/2010/main" val="39181634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23">
            <a:extLst>
              <a:ext uri="{FF2B5EF4-FFF2-40B4-BE49-F238E27FC236}">
                <a16:creationId xmlns:a16="http://schemas.microsoft.com/office/drawing/2014/main" id="{0CCC4BA0-1298-4DBD-86F1-B51D8C9D34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B1B3D0D-CAEC-EB41-3986-5ADB64C6A32F}"/>
              </a:ext>
            </a:extLst>
          </p:cNvPr>
          <p:cNvSpPr>
            <a:spLocks noGrp="1"/>
          </p:cNvSpPr>
          <p:nvPr>
            <p:ph type="title"/>
          </p:nvPr>
        </p:nvSpPr>
        <p:spPr>
          <a:xfrm>
            <a:off x="878302" y="502021"/>
            <a:ext cx="5685621" cy="1667997"/>
          </a:xfrm>
        </p:spPr>
        <p:txBody>
          <a:bodyPr vert="horz" lIns="91440" tIns="45720" rIns="91440" bIns="45720" rtlCol="0" anchor="b">
            <a:normAutofit/>
          </a:bodyPr>
          <a:lstStyle/>
          <a:p>
            <a:r>
              <a:rPr lang="en-US" sz="4000"/>
              <a:t>I2C Interface</a:t>
            </a:r>
          </a:p>
        </p:txBody>
      </p:sp>
      <p:sp>
        <p:nvSpPr>
          <p:cNvPr id="10" name="Content Placeholder 2">
            <a:extLst>
              <a:ext uri="{FF2B5EF4-FFF2-40B4-BE49-F238E27FC236}">
                <a16:creationId xmlns:a16="http://schemas.microsoft.com/office/drawing/2014/main" id="{64E7C9BA-0D39-7274-B0BA-C6544CB0D0F8}"/>
              </a:ext>
            </a:extLst>
          </p:cNvPr>
          <p:cNvSpPr txBox="1">
            <a:spLocks/>
          </p:cNvSpPr>
          <p:nvPr/>
        </p:nvSpPr>
        <p:spPr>
          <a:xfrm>
            <a:off x="1136398" y="2405467"/>
            <a:ext cx="5427526" cy="3535083"/>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Clr>
                <a:schemeClr val="tx2">
                  <a:lumMod val="75000"/>
                  <a:lumOff val="25000"/>
                </a:schemeClr>
              </a:buClr>
              <a:buFont typeface="Arial" panose="020B0604020202020204" pitchFamily="34" charset="0"/>
              <a:buChar char="•"/>
              <a:defRPr sz="200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8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6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400" kern="1200">
                <a:solidFill>
                  <a:schemeClr val="tx2"/>
                </a:solidFill>
                <a:latin typeface="+mn-lt"/>
                <a:ea typeface="+mn-ea"/>
                <a:cs typeface="+mn-cs"/>
              </a:defRPr>
            </a:lvl4pPr>
            <a:lvl5pPr marL="20574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solidFill>
                  <a:schemeClr val="tx1"/>
                </a:solidFill>
              </a:rPr>
              <a:t>Master Unit of the design.</a:t>
            </a:r>
          </a:p>
          <a:p>
            <a:pPr>
              <a:buClr>
                <a:srgbClr val="425176"/>
              </a:buClr>
            </a:pPr>
            <a:r>
              <a:rPr lang="en-US">
                <a:solidFill>
                  <a:schemeClr val="tx1"/>
                </a:solidFill>
              </a:rPr>
              <a:t>Synchronous single master-single slave interface.</a:t>
            </a:r>
          </a:p>
          <a:p>
            <a:pPr>
              <a:buClr>
                <a:srgbClr val="425176"/>
              </a:buClr>
            </a:pPr>
            <a:r>
              <a:rPr lang="en-US">
                <a:solidFill>
                  <a:schemeClr val="tx1"/>
                </a:solidFill>
              </a:rPr>
              <a:t>Handling Addresses.</a:t>
            </a:r>
          </a:p>
          <a:p>
            <a:pPr>
              <a:buClr>
                <a:srgbClr val="425176"/>
              </a:buClr>
            </a:pPr>
            <a:r>
              <a:rPr lang="en-US">
                <a:solidFill>
                  <a:schemeClr val="tx1"/>
                </a:solidFill>
              </a:rPr>
              <a:t>Registers.</a:t>
            </a:r>
          </a:p>
          <a:p>
            <a:pPr>
              <a:buClr>
                <a:srgbClr val="425176"/>
              </a:buClr>
            </a:pPr>
            <a:r>
              <a:rPr lang="en-US">
                <a:solidFill>
                  <a:schemeClr val="tx1"/>
                </a:solidFill>
              </a:rPr>
              <a:t>Bus Control.</a:t>
            </a:r>
          </a:p>
          <a:p>
            <a:pPr>
              <a:buClr>
                <a:srgbClr val="425176"/>
              </a:buClr>
            </a:pPr>
            <a:r>
              <a:rPr lang="en-US">
                <a:solidFill>
                  <a:schemeClr val="tx1"/>
                </a:solidFill>
              </a:rPr>
              <a:t>The two lines of communication:</a:t>
            </a:r>
          </a:p>
          <a:p>
            <a:pPr marL="0">
              <a:buClr>
                <a:srgbClr val="425176"/>
              </a:buClr>
            </a:pPr>
            <a:r>
              <a:rPr lang="en-US">
                <a:solidFill>
                  <a:schemeClr val="tx1"/>
                </a:solidFill>
              </a:rPr>
              <a:t>       SDA (Serial Data Line)</a:t>
            </a:r>
          </a:p>
          <a:p>
            <a:pPr marL="0"/>
            <a:r>
              <a:rPr lang="en-US">
                <a:solidFill>
                  <a:schemeClr val="tx1"/>
                </a:solidFill>
              </a:rPr>
              <a:t>       SCL(Serial Clock Line)</a:t>
            </a:r>
          </a:p>
          <a:p>
            <a:pPr marL="0"/>
            <a:endParaRPr lang="en-US">
              <a:solidFill>
                <a:schemeClr val="tx1"/>
              </a:solidFill>
            </a:endParaRPr>
          </a:p>
        </p:txBody>
      </p:sp>
      <p:sp>
        <p:nvSpPr>
          <p:cNvPr id="3" name="Rectangle 2">
            <a:extLst>
              <a:ext uri="{FF2B5EF4-FFF2-40B4-BE49-F238E27FC236}">
                <a16:creationId xmlns:a16="http://schemas.microsoft.com/office/drawing/2014/main" id="{A15BA349-4031-3271-DA13-A902FB0A3CA6}"/>
              </a:ext>
            </a:extLst>
          </p:cNvPr>
          <p:cNvSpPr/>
          <p:nvPr/>
        </p:nvSpPr>
        <p:spPr>
          <a:xfrm>
            <a:off x="6335662" y="301112"/>
            <a:ext cx="5370870" cy="562896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25">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27">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7" descr="Diagram&#10;&#10;Description automatically generated">
            <a:extLst>
              <a:ext uri="{FF2B5EF4-FFF2-40B4-BE49-F238E27FC236}">
                <a16:creationId xmlns:a16="http://schemas.microsoft.com/office/drawing/2014/main" id="{840C0812-A23B-D9B1-CFD7-A014A00810F5}"/>
              </a:ext>
            </a:extLst>
          </p:cNvPr>
          <p:cNvPicPr>
            <a:picLocks noGrp="1" noChangeAspect="1"/>
          </p:cNvPicPr>
          <p:nvPr>
            <p:ph idx="1"/>
          </p:nvPr>
        </p:nvPicPr>
        <p:blipFill>
          <a:blip r:embed="rId2"/>
          <a:stretch>
            <a:fillRect/>
          </a:stretch>
        </p:blipFill>
        <p:spPr>
          <a:xfrm>
            <a:off x="6831222" y="1194385"/>
            <a:ext cx="4668687" cy="4089818"/>
          </a:xfrm>
        </p:spPr>
      </p:pic>
    </p:spTree>
    <p:extLst>
      <p:ext uri="{BB962C8B-B14F-4D97-AF65-F5344CB8AC3E}">
        <p14:creationId xmlns:p14="http://schemas.microsoft.com/office/powerpoint/2010/main" val="16281782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8C9335B-292A-ABA2-FE4E-6ED9A68FCF92}"/>
              </a:ext>
            </a:extLst>
          </p:cNvPr>
          <p:cNvSpPr>
            <a:spLocks noGrp="1"/>
          </p:cNvSpPr>
          <p:nvPr>
            <p:ph type="title"/>
          </p:nvPr>
        </p:nvSpPr>
        <p:spPr>
          <a:xfrm>
            <a:off x="699713" y="248038"/>
            <a:ext cx="7063721" cy="1159200"/>
          </a:xfrm>
        </p:spPr>
        <p:txBody>
          <a:bodyPr vert="horz" lIns="91440" tIns="45720" rIns="91440" bIns="45720" rtlCol="0" anchor="ctr">
            <a:normAutofit/>
          </a:bodyPr>
          <a:lstStyle/>
          <a:p>
            <a:r>
              <a:rPr lang="en-US" sz="4000" kern="1200">
                <a:solidFill>
                  <a:srgbClr val="FFFFFF"/>
                </a:solidFill>
                <a:latin typeface="+mj-lt"/>
                <a:ea typeface="+mj-ea"/>
                <a:cs typeface="+mj-cs"/>
              </a:rPr>
              <a:t>I2C Interface FSM</a:t>
            </a:r>
          </a:p>
        </p:txBody>
      </p:sp>
      <p:pic>
        <p:nvPicPr>
          <p:cNvPr id="4" name="Picture 4" descr="Diagram, schematic&#10;&#10;Description automatically generated">
            <a:extLst>
              <a:ext uri="{FF2B5EF4-FFF2-40B4-BE49-F238E27FC236}">
                <a16:creationId xmlns:a16="http://schemas.microsoft.com/office/drawing/2014/main" id="{B9872135-C423-7034-244F-5BCC6F2C8941}"/>
              </a:ext>
            </a:extLst>
          </p:cNvPr>
          <p:cNvPicPr>
            <a:picLocks noGrp="1" noChangeAspect="1"/>
          </p:cNvPicPr>
          <p:nvPr>
            <p:ph idx="1"/>
          </p:nvPr>
        </p:nvPicPr>
        <p:blipFill>
          <a:blip r:embed="rId2"/>
          <a:stretch>
            <a:fillRect/>
          </a:stretch>
        </p:blipFill>
        <p:spPr>
          <a:xfrm>
            <a:off x="159726" y="1716672"/>
            <a:ext cx="11859408" cy="4964539"/>
          </a:xfrm>
          <a:prstGeom prst="rect">
            <a:avLst/>
          </a:prstGeom>
        </p:spPr>
      </p:pic>
    </p:spTree>
    <p:extLst>
      <p:ext uri="{BB962C8B-B14F-4D97-AF65-F5344CB8AC3E}">
        <p14:creationId xmlns:p14="http://schemas.microsoft.com/office/powerpoint/2010/main" val="283731639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20</Slides>
  <Notes>0</Notes>
  <HiddenSlides>0</HiddenSlide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Office Theme</vt:lpstr>
      <vt:lpstr>Design and Verification of a I2C based memory subsystem</vt:lpstr>
      <vt:lpstr>Agenda</vt:lpstr>
      <vt:lpstr>Objective</vt:lpstr>
      <vt:lpstr>I2C Protocol</vt:lpstr>
      <vt:lpstr>Design Specifications</vt:lpstr>
      <vt:lpstr>Implementation</vt:lpstr>
      <vt:lpstr>Functional Unit</vt:lpstr>
      <vt:lpstr>I2C Interface</vt:lpstr>
      <vt:lpstr>I2C Interface FSM</vt:lpstr>
      <vt:lpstr>Memory Controller</vt:lpstr>
      <vt:lpstr>Memory Controller FSM</vt:lpstr>
      <vt:lpstr>I2C based memory subsystem</vt:lpstr>
      <vt:lpstr>System Verilog Constraints</vt:lpstr>
      <vt:lpstr>Assertions</vt:lpstr>
      <vt:lpstr>Coverage</vt:lpstr>
      <vt:lpstr>Results(Top Level Module)</vt:lpstr>
      <vt:lpstr>Results(I2C Module)</vt:lpstr>
      <vt:lpstr>Results(Memory Controller)</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158</cp:revision>
  <dcterms:created xsi:type="dcterms:W3CDTF">2023-06-07T03:14:46Z</dcterms:created>
  <dcterms:modified xsi:type="dcterms:W3CDTF">2023-06-09T21:12:57Z</dcterms:modified>
</cp:coreProperties>
</file>