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6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4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9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574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027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86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790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7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4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5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02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9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09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6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3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6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4A9A3-745D-4EC6-98C2-5999552AAEFC}" type="datetimeFigureOut">
              <a:rPr lang="en-IN" smtClean="0"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127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2A94-4178-0ECE-DFEC-86200501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17" y="377072"/>
            <a:ext cx="6172200" cy="70354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STRATEGIC PLAN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7368C0A-5CD6-68EC-AD86-6121889B7B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" r="7718"/>
          <a:stretch>
            <a:fillRect/>
          </a:stretch>
        </p:blipFill>
        <p:spPr>
          <a:xfrm>
            <a:off x="375617" y="1442301"/>
            <a:ext cx="6458816" cy="52499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173F3-DDD5-AFEE-C059-FB7DCC5DA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8370" y="254524"/>
            <a:ext cx="5048512" cy="6437712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/>
              <a:t>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Data Modelling all 3 types of data will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r>
              <a:rPr lang="en-IN" sz="2400" b="1" dirty="0"/>
              <a:t>Plan of Work To Be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understanding, Preparation, and Cleaning: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Merging the 3 types of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Understanding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Data cleaning and handling missing values if any, and treating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Feature Engineering and 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To eliminate unwanted features and create new features if 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Exploratory Data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Visualising the data to understand better and draw quick inferences.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Model Creation, Evaluation, and 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Creating different models related to our dataset and evaluating the results obtained.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Model Deployment: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Deploying the model to consume in real-time.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Monitoring Model 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To keep track of model performance and make improvements if necessary.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021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133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STRATEGIC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</dc:title>
  <dc:creator>shohaib shaikh</dc:creator>
  <cp:lastModifiedBy>shohaib shaikh</cp:lastModifiedBy>
  <cp:revision>1</cp:revision>
  <dcterms:created xsi:type="dcterms:W3CDTF">2023-08-17T12:15:20Z</dcterms:created>
  <dcterms:modified xsi:type="dcterms:W3CDTF">2023-08-17T12:54:44Z</dcterms:modified>
</cp:coreProperties>
</file>