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Feature Importances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14000"/>
                    </a:schemeClr>
                  </a:gs>
                  <a:gs pos="100000">
                    <a:schemeClr val="accent1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51D9-406B-8B69-7A053ADCD0F4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51D9-406B-8B69-7A053ADCD0F4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14000"/>
                    </a:schemeClr>
                  </a:gs>
                  <a:gs pos="100000">
                    <a:schemeClr val="accent3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51D9-406B-8B69-7A053ADCD0F4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7-51D9-406B-8B69-7A053ADCD0F4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98000"/>
                      <a:lumMod val="114000"/>
                    </a:schemeClr>
                  </a:gs>
                  <a:gs pos="100000">
                    <a:schemeClr val="accent5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9-51D9-406B-8B69-7A053ADCD0F4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B-51D9-406B-8B69-7A053ADCD0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Unit_price</c:v>
                </c:pt>
                <c:pt idx="1">
                  <c:v>Temperature</c:v>
                </c:pt>
                <c:pt idx="2">
                  <c:v>Hour</c:v>
                </c:pt>
                <c:pt idx="3">
                  <c:v>Quantity</c:v>
                </c:pt>
                <c:pt idx="4">
                  <c:v>Month</c:v>
                </c:pt>
                <c:pt idx="5">
                  <c:v>Week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27</c:v>
                </c:pt>
                <c:pt idx="1">
                  <c:v>17</c:v>
                </c:pt>
                <c:pt idx="2">
                  <c:v>11</c:v>
                </c:pt>
                <c:pt idx="3">
                  <c:v>9</c:v>
                </c:pt>
                <c:pt idx="4">
                  <c:v>6</c:v>
                </c:pt>
                <c:pt idx="5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D4-4A69-BE54-847B8946069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6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4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9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74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27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86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90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76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4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56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026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9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09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26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23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6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B24A9A3-745D-4EC6-98C2-5999552AAEFC}" type="datetimeFigureOut">
              <a:rPr lang="en-IN" smtClean="0"/>
              <a:t>23-08-2023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18457-88E5-4C1D-9309-E77267B22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127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2A94-4178-0ECE-DFEC-86200501E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617" y="377072"/>
            <a:ext cx="6172200" cy="703540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/>
              <a:t>Modelling Summary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7368C0A-5CD6-68EC-AD86-6121889B7BD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8" r="7718"/>
          <a:stretch>
            <a:fillRect/>
          </a:stretch>
        </p:blipFill>
        <p:spPr>
          <a:xfrm>
            <a:off x="375617" y="1442301"/>
            <a:ext cx="6458816" cy="524993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173F3-DDD5-AFEE-C059-FB7DCC5DA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8370" y="254524"/>
            <a:ext cx="5048512" cy="643771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Feature </a:t>
            </a:r>
            <a:r>
              <a:rPr lang="en-US" b="1" i="0" dirty="0" err="1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Importances</a:t>
            </a:r>
            <a:r>
              <a:rPr lang="en-US" b="1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product category was not that important.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unit price, quantity, and temperature were important in predicting stock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The hour of the day was also important for predicting stock levels</a:t>
            </a:r>
            <a:r>
              <a:rPr lang="en-US" b="0" i="0" dirty="0">
                <a:solidFill>
                  <a:srgbClr val="D5D5D5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</a:rPr>
              <a:t>Summary: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Price and temperature are important features in the model but the category was not that important.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Are there more features that can be used in the model?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With more IoT data we believe the accuracy of the model will increase.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F340676-F61B-0707-5F2C-7D39E1B3C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216273"/>
              </p:ext>
            </p:extLst>
          </p:nvPr>
        </p:nvGraphicFramePr>
        <p:xfrm>
          <a:off x="7164370" y="2179206"/>
          <a:ext cx="5027630" cy="249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27021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59</TotalTime>
  <Words>88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Roboto</vt:lpstr>
      <vt:lpstr>Wingdings 3</vt:lpstr>
      <vt:lpstr>Ion</vt:lpstr>
      <vt:lpstr>Modelling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PLAN</dc:title>
  <dc:creator>shohaib shaikh</dc:creator>
  <cp:lastModifiedBy>shohaib shaikh</cp:lastModifiedBy>
  <cp:revision>7</cp:revision>
  <dcterms:created xsi:type="dcterms:W3CDTF">2023-08-17T12:15:20Z</dcterms:created>
  <dcterms:modified xsi:type="dcterms:W3CDTF">2023-08-23T14:38:54Z</dcterms:modified>
</cp:coreProperties>
</file>