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71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6" r:id="rId26"/>
    <p:sldId id="287" r:id="rId27"/>
    <p:sldId id="288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8295-1F1F-99A5-2F1B-D55E782A6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1D4B-6974-E8D9-B8A0-7D01A734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C9EAC-D736-131C-8571-EA545C61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E545-E375-E2A6-9C8A-40CDE92B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0D82-A28E-9F45-1C6A-6DE4B2F8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363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AD39-6565-12D9-31E1-31FF160F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CF90-EE16-3733-4307-655370E7F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7C74-7776-3B95-12CF-8D0E04CF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73B9-11BB-7DB1-BDC8-B4F861EC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3FA0-BE6F-964E-BC40-54667787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6230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98486-4002-7635-9357-A6576636F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011D3-4BE1-0185-C7E0-FF6C635D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462A-3D0F-8B3B-E146-04FFEC7B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BA9F-2F5D-074C-6E86-BC8C9AC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18A8-A893-CF17-6E9C-E73E19A1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699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03A2-81AC-5CFA-D195-9998E221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4ED3-E633-C51A-66BC-70CA3823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2CE8-C1F5-C848-EFA8-C33134E9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7085-B8EC-1CBE-79D1-4BEF93A9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7E4B-4FFF-BAE3-6AE0-A568064C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137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A26A-7D2A-AFFF-E23D-8E95A784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7957E-B12E-A31A-3EAE-04EFB3F9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B33E-49AF-AAD2-BC0B-70E9D4B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E230-1BBF-69FF-D1F0-50988401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77DE-4496-1CCD-0BE4-0D8B89DF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6469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F0B-8FD4-6718-9919-AA58B450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B370-0807-7377-265B-37F7372FA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EC19-6294-B67B-8462-82FCCD39C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36CC-87CA-FB82-10E4-C7F1A407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F935-178A-FCB0-5F0D-04C22015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AC480-44DC-CABA-A4EE-CDE02C2D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153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085B-AA17-345C-D726-3FC34A1A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C2129-EC67-BF9F-31C9-6CE10379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73B33-75FF-DD30-E440-885E72C10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DE6C5-FBB1-6C38-951A-7B36944B9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AF4AC-5BD8-CA21-699C-1BA79128F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22DDF-A2E9-F70F-B28C-EE5F2381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06682-6FBE-8C68-8E96-9D76744C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5D7C9-F96C-55A9-8F04-8A12D3E3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1908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27EF-CBE5-8796-F748-470CE052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6EB5B-2E56-3891-FDD4-526B88FB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A957-FDFB-EA5B-095F-0B7CF23F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8B81-5914-8706-DBD2-0AF9BF01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7221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C28D2-C667-C690-A363-687033D9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0E392-66AE-545A-F9BE-5FE5F4A5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7306-4469-6140-1A33-4F5CC74D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716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23E6-DCE4-802C-E417-9D0024C1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6FE6-8FA8-F770-6281-028EFC31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09B2-BFDC-0EEC-D8F9-72DF6C1B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6F718-42B2-68F8-A7F4-6E5C4703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2581-B3F7-460D-42CE-5FC39C76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EF9E6-E06B-2FBF-0B86-8712C31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4113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5C57-5B84-2E83-FCD4-5C83C97B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A6C12-E510-B4D7-6519-988EEF3E1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08B4-C280-342B-1ED1-B3582C6C8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0EAF9-B9A5-F366-A5EA-A7D25495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8B78-5EF1-DF8D-7B34-D1E4C902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47403-B19D-625B-78E1-B68507B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6693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4DF21-D63E-9738-1ED1-E0468B39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5804-456F-315D-56DE-B09FA076A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03D1-6D85-0A3F-F856-86B212A09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C88E-40B6-41C3-978A-E4A2CBBFCB29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94FC-7DB2-8F45-A4C3-73E368595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FC22-D54E-77CA-FF6A-7ABEE1CA3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3064-D95B-4D21-B7B2-EF0980DEE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8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Users\sksho\Downloads\www.britannica.com\topic\Titanic" TargetMode="External"/><Relationship Id="rId4" Type="http://schemas.openxmlformats.org/officeDocument/2006/relationships/hyperlink" Target="https://www.geeksforgeeks.org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00E1B5-B736-421F-88A6-AE2C4F74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4AC81-1A1B-5864-A376-7D4026000367}"/>
              </a:ext>
            </a:extLst>
          </p:cNvPr>
          <p:cNvSpPr txBox="1"/>
          <p:nvPr/>
        </p:nvSpPr>
        <p:spPr>
          <a:xfrm>
            <a:off x="5558118" y="62754"/>
            <a:ext cx="6553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 SURVIVAL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B5F5E-B236-89DA-0D91-6E093032BA87}"/>
              </a:ext>
            </a:extLst>
          </p:cNvPr>
          <p:cNvSpPr txBox="1"/>
          <p:nvPr/>
        </p:nvSpPr>
        <p:spPr>
          <a:xfrm>
            <a:off x="7386918" y="667529"/>
            <a:ext cx="449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Classification Based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1CE6-54F7-F260-3522-9FB6D057B9B9}"/>
              </a:ext>
            </a:extLst>
          </p:cNvPr>
          <p:cNvSpPr txBox="1"/>
          <p:nvPr/>
        </p:nvSpPr>
        <p:spPr>
          <a:xfrm>
            <a:off x="174812" y="6024284"/>
            <a:ext cx="49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 By: Shohaib Shaikh and </a:t>
            </a:r>
            <a:r>
              <a:rPr lang="en-IN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Sanghana</a:t>
            </a:r>
            <a:r>
              <a:rPr lang="en-I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Shree.</a:t>
            </a:r>
          </a:p>
          <a:p>
            <a:r>
              <a:rPr lang="en-I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Guide: Akash Maurya.</a:t>
            </a:r>
          </a:p>
        </p:txBody>
      </p:sp>
    </p:spTree>
    <p:extLst>
      <p:ext uri="{BB962C8B-B14F-4D97-AF65-F5344CB8AC3E}">
        <p14:creationId xmlns:p14="http://schemas.microsoft.com/office/powerpoint/2010/main" val="185193914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690804" y="2294963"/>
            <a:ext cx="9037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Importing the Required Libraries</a:t>
            </a:r>
          </a:p>
        </p:txBody>
      </p:sp>
    </p:spTree>
    <p:extLst>
      <p:ext uri="{BB962C8B-B14F-4D97-AF65-F5344CB8AC3E}">
        <p14:creationId xmlns:p14="http://schemas.microsoft.com/office/powerpoint/2010/main" val="31436137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9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2136801" y="627529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Importing necessary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9913E-1A70-FD8E-385B-AFBE99F94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37" y="2178388"/>
            <a:ext cx="5129490" cy="23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96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939578" y="2581870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Exploring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4865631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2136801" y="627529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Exploring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E43FE-B0ED-B493-B1EC-A3B63444D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5" y="2178388"/>
            <a:ext cx="8869013" cy="21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486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2136801" y="627529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Exploring Train and Test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057F8-C4CF-1127-458C-5EFBDA382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01" y="3831123"/>
            <a:ext cx="8719458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4F85E-1074-904D-650D-F85135FA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01" y="1817720"/>
            <a:ext cx="8678486" cy="1295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AB6E7-567F-FFE3-BF2A-128215F2195C}"/>
              </a:ext>
            </a:extLst>
          </p:cNvPr>
          <p:cNvSpPr txBox="1"/>
          <p:nvPr/>
        </p:nvSpPr>
        <p:spPr>
          <a:xfrm>
            <a:off x="5807844" y="3195496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7E490-D2E1-F791-4A3C-4DDB4548508A}"/>
              </a:ext>
            </a:extLst>
          </p:cNvPr>
          <p:cNvSpPr txBox="1"/>
          <p:nvPr/>
        </p:nvSpPr>
        <p:spPr>
          <a:xfrm>
            <a:off x="5918306" y="5522702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0177352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401694" y="2581870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Cleaning and </a:t>
            </a:r>
            <a:r>
              <a:rPr lang="en-IN" sz="5400" dirty="0" err="1">
                <a:solidFill>
                  <a:schemeClr val="bg1"/>
                </a:solidFill>
              </a:rPr>
              <a:t>analyzing</a:t>
            </a:r>
            <a:r>
              <a:rPr lang="en-IN" sz="5400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5816348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234247" y="654458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Null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EB70D-171F-A40B-E0CC-E6DCD53C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01" y="2320262"/>
            <a:ext cx="3534268" cy="2791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E617A-3F2E-DC9D-07D9-5A52D6CF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94" y="2333709"/>
            <a:ext cx="3384130" cy="1095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6EF2FE-2647-0CA7-D67D-C8D2F64946E4}"/>
              </a:ext>
            </a:extLst>
          </p:cNvPr>
          <p:cNvSpPr txBox="1"/>
          <p:nvPr/>
        </p:nvSpPr>
        <p:spPr>
          <a:xfrm>
            <a:off x="6871494" y="3862809"/>
            <a:ext cx="353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have maximum missing records in cabin followed by age, embarked and fare.</a:t>
            </a:r>
          </a:p>
        </p:txBody>
      </p:sp>
    </p:spTree>
    <p:extLst>
      <p:ext uri="{BB962C8B-B14F-4D97-AF65-F5344CB8AC3E}">
        <p14:creationId xmlns:p14="http://schemas.microsoft.com/office/powerpoint/2010/main" val="23160772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234247" y="654458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Null Values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A29E2-E3E7-9A48-EDE1-C6E89E6DA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47" y="1860382"/>
            <a:ext cx="4534533" cy="1057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F9B97-2ED3-24E6-8074-BAF5DAE2A12F}"/>
              </a:ext>
            </a:extLst>
          </p:cNvPr>
          <p:cNvSpPr txBox="1"/>
          <p:nvPr/>
        </p:nvSpPr>
        <p:spPr>
          <a:xfrm>
            <a:off x="1234247" y="3155576"/>
            <a:ext cx="453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Dropping the cabin column as it has 77.46% of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Treating the categorical columns with the mode and numerical columns with the mean.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F966-8E47-35DA-623A-4DD31C367B11}"/>
              </a:ext>
            </a:extLst>
          </p:cNvPr>
          <p:cNvSpPr txBox="1"/>
          <p:nvPr/>
        </p:nvSpPr>
        <p:spPr>
          <a:xfrm>
            <a:off x="7315200" y="1757082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Treating the null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DFB34-9EE0-4901-1654-49EF5A20A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2469607"/>
            <a:ext cx="3083859" cy="26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39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234247" y="229554"/>
            <a:ext cx="972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chemeClr val="bg1"/>
                </a:solidFill>
              </a:rPr>
              <a:t>Analyzing</a:t>
            </a:r>
            <a:r>
              <a:rPr lang="en-IN" sz="5400" dirty="0">
                <a:solidFill>
                  <a:schemeClr val="bg1"/>
                </a:solidFill>
              </a:rPr>
              <a:t> Independent and Dependent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DF154-840E-3497-5DE0-E1A2828F6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7" y="2182058"/>
            <a:ext cx="2092338" cy="2179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E8038-65E6-6918-9EB1-E3B88DCB7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63" y="2182058"/>
            <a:ext cx="2203476" cy="2179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1C32A4-6C1F-DCF0-CA8C-DA944936F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67" y="2182058"/>
            <a:ext cx="2203477" cy="2179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96F697-3768-1EB1-B9A3-1445A14EF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72" y="2182058"/>
            <a:ext cx="2203477" cy="2179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3C6D74-FF78-4764-BBE7-220689663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3" y="4672429"/>
            <a:ext cx="2309736" cy="2026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AA642F-76FF-37F5-DCFA-191F9C4AD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04" y="4605677"/>
            <a:ext cx="2886595" cy="22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9879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347905" y="2581870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Building The Model</a:t>
            </a:r>
          </a:p>
        </p:txBody>
      </p:sp>
    </p:spTree>
    <p:extLst>
      <p:ext uri="{BB962C8B-B14F-4D97-AF65-F5344CB8AC3E}">
        <p14:creationId xmlns:p14="http://schemas.microsoft.com/office/powerpoint/2010/main" val="31406763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3827929" y="358588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72EA-44E4-ED6D-72E3-B40215B35528}"/>
              </a:ext>
            </a:extLst>
          </p:cNvPr>
          <p:cNvSpPr txBox="1"/>
          <p:nvPr/>
        </p:nvSpPr>
        <p:spPr>
          <a:xfrm>
            <a:off x="1380565" y="1694329"/>
            <a:ext cx="99149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sinking of the ocean liner RMS Titanic on April 15, 1912 was one of the most dramatic events of the twentieth century.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DC1C6"/>
                </a:solidFill>
                <a:latin typeface="arial" panose="020B0604020202020204" pitchFamily="34" charset="0"/>
              </a:rPr>
              <a:t>In this project we will understand what group of people were likely to survive the disaster.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 particular, we will be using Machine learning concepts</a:t>
            </a:r>
            <a:r>
              <a:rPr lang="en-US" sz="2800" dirty="0">
                <a:solidFill>
                  <a:srgbClr val="BDC1C6"/>
                </a:solidFill>
                <a:latin typeface="arial" panose="020B0604020202020204" pitchFamily="34" charset="0"/>
              </a:rPr>
              <a:t> to predict the survival chances of the passenger and building the web application for real-time prediction.</a:t>
            </a:r>
            <a:endParaRPr lang="en-IN" sz="280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5826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Logistic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F8299-2363-F1F8-5BF5-1781F1986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1595718"/>
            <a:ext cx="5382391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317FA-6215-11B8-F990-3346F0E0F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3254178"/>
            <a:ext cx="5920275" cy="1787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4C0C4-2453-A619-B32D-72D05270FD32}"/>
              </a:ext>
            </a:extLst>
          </p:cNvPr>
          <p:cNvSpPr txBox="1"/>
          <p:nvPr/>
        </p:nvSpPr>
        <p:spPr>
          <a:xfrm>
            <a:off x="6813179" y="2057616"/>
            <a:ext cx="1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splitting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27627-A345-6907-0E64-975B56BF2DE6}"/>
              </a:ext>
            </a:extLst>
          </p:cNvPr>
          <p:cNvSpPr txBox="1"/>
          <p:nvPr/>
        </p:nvSpPr>
        <p:spPr>
          <a:xfrm>
            <a:off x="7494494" y="3692859"/>
            <a:ext cx="3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Fitting the data into the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4CD74-F6D8-2ABA-E8CF-21BC6EE63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" y="5223228"/>
            <a:ext cx="8907118" cy="1467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E0C62A-701A-B9F5-8921-AA76BA4A3723}"/>
              </a:ext>
            </a:extLst>
          </p:cNvPr>
          <p:cNvSpPr txBox="1"/>
          <p:nvPr/>
        </p:nvSpPr>
        <p:spPr>
          <a:xfrm>
            <a:off x="9891111" y="5476254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1872289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234247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Decision 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F8299-2363-F1F8-5BF5-1781F1986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1595718"/>
            <a:ext cx="5382391" cy="147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4C0C4-2453-A619-B32D-72D05270FD32}"/>
              </a:ext>
            </a:extLst>
          </p:cNvPr>
          <p:cNvSpPr txBox="1"/>
          <p:nvPr/>
        </p:nvSpPr>
        <p:spPr>
          <a:xfrm>
            <a:off x="6813179" y="2057616"/>
            <a:ext cx="1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splitting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27627-A345-6907-0E64-975B56BF2DE6}"/>
              </a:ext>
            </a:extLst>
          </p:cNvPr>
          <p:cNvSpPr txBox="1"/>
          <p:nvPr/>
        </p:nvSpPr>
        <p:spPr>
          <a:xfrm>
            <a:off x="7494494" y="3692859"/>
            <a:ext cx="3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Fitting the data into the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C62A-701A-B9F5-8921-AA76BA4A3723}"/>
              </a:ext>
            </a:extLst>
          </p:cNvPr>
          <p:cNvSpPr txBox="1"/>
          <p:nvPr/>
        </p:nvSpPr>
        <p:spPr>
          <a:xfrm>
            <a:off x="9891111" y="5476254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and 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5946B-717D-1F8F-60E8-6092C7095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" y="3325907"/>
            <a:ext cx="5258482" cy="1721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60338-2E4A-83D3-848F-4CA063A47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" y="5262282"/>
            <a:ext cx="902143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4646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K- Nearest </a:t>
            </a:r>
            <a:r>
              <a:rPr lang="en-IN" sz="5400" dirty="0" err="1">
                <a:solidFill>
                  <a:schemeClr val="bg1"/>
                </a:solidFill>
              </a:rPr>
              <a:t>Neighbors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F8299-2363-F1F8-5BF5-1781F1986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1595718"/>
            <a:ext cx="5382391" cy="1476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4C0C4-2453-A619-B32D-72D05270FD32}"/>
              </a:ext>
            </a:extLst>
          </p:cNvPr>
          <p:cNvSpPr txBox="1"/>
          <p:nvPr/>
        </p:nvSpPr>
        <p:spPr>
          <a:xfrm>
            <a:off x="6813179" y="2057616"/>
            <a:ext cx="1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splitting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27627-A345-6907-0E64-975B56BF2DE6}"/>
              </a:ext>
            </a:extLst>
          </p:cNvPr>
          <p:cNvSpPr txBox="1"/>
          <p:nvPr/>
        </p:nvSpPr>
        <p:spPr>
          <a:xfrm>
            <a:off x="7494494" y="3692859"/>
            <a:ext cx="3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Fitting the data into the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C62A-701A-B9F5-8921-AA76BA4A3723}"/>
              </a:ext>
            </a:extLst>
          </p:cNvPr>
          <p:cNvSpPr txBox="1"/>
          <p:nvPr/>
        </p:nvSpPr>
        <p:spPr>
          <a:xfrm>
            <a:off x="9891111" y="5476254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and Standard Deviation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39365-69C4-3EEE-F048-2B51232E1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9" y="3261979"/>
            <a:ext cx="6171289" cy="1600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E482BD-8FCF-0239-5AC5-F019E9793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6" y="5064820"/>
            <a:ext cx="888806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5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Loading The Model Into Pickle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F5461-D056-05D4-364B-7524D8E06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11" y="2028487"/>
            <a:ext cx="5136491" cy="1234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7A40A-E803-9BE9-53BF-D1D54425982B}"/>
              </a:ext>
            </a:extLst>
          </p:cNvPr>
          <p:cNvSpPr txBox="1"/>
          <p:nvPr/>
        </p:nvSpPr>
        <p:spPr>
          <a:xfrm>
            <a:off x="2169458" y="3853837"/>
            <a:ext cx="859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Loading the model into a pickle file so that we can use this file for deployment purposes</a:t>
            </a:r>
          </a:p>
        </p:txBody>
      </p:sp>
    </p:spTree>
    <p:extLst>
      <p:ext uri="{BB962C8B-B14F-4D97-AF65-F5344CB8AC3E}">
        <p14:creationId xmlns:p14="http://schemas.microsoft.com/office/powerpoint/2010/main" val="242420062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419623" y="2551837"/>
            <a:ext cx="972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Building Web Application Using </a:t>
            </a:r>
            <a:r>
              <a:rPr lang="en-IN" sz="5400" dirty="0" err="1">
                <a:solidFill>
                  <a:schemeClr val="bg1"/>
                </a:solidFill>
              </a:rPr>
              <a:t>Streamlit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3784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437553" y="454096"/>
            <a:ext cx="972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Libraries required for building a web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E17D3-A38C-9989-D7DF-CB04A5CDED6E}"/>
              </a:ext>
            </a:extLst>
          </p:cNvPr>
          <p:cNvSpPr txBox="1"/>
          <p:nvPr/>
        </p:nvSpPr>
        <p:spPr>
          <a:xfrm>
            <a:off x="2129118" y="2828835"/>
            <a:ext cx="793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Libraries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Pickle.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streamlit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0675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437553" y="454096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2 Main steps to built Web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E17D3-A38C-9989-D7DF-CB04A5CDED6E}"/>
              </a:ext>
            </a:extLst>
          </p:cNvPr>
          <p:cNvSpPr txBox="1"/>
          <p:nvPr/>
        </p:nvSpPr>
        <p:spPr>
          <a:xfrm>
            <a:off x="2232212" y="1837765"/>
            <a:ext cx="7933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have loaded the logistic regression pickle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have created the main function and used all the UI-related functions to build the web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63110621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437553" y="454096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Preview of Web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7A962-B457-3D88-EF18-879709C4E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44" y="1685177"/>
            <a:ext cx="10034468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9838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FA446-AAF3-1005-AB5A-02B629D3A882}"/>
              </a:ext>
            </a:extLst>
          </p:cNvPr>
          <p:cNvSpPr txBox="1"/>
          <p:nvPr/>
        </p:nvSpPr>
        <p:spPr>
          <a:xfrm>
            <a:off x="2429435" y="2017059"/>
            <a:ext cx="78441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have removed variables like “passenger ID”, ‘Name”, “Ticket” and “Cabin” as they have no significance in our analysis and do not affect our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Passengers with no or fewer spouses, siblings and children has more survival chances.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have used 3 models for selection with better results and found out that logistic regression has the better accuracy with 76.54% and a standard deviation of 4.08%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Hence we have 72.46% - 80.62% accuracy in predicting the survival chances of a passenger through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Successfully created a web application where you can check the survival prediction of a passenger by entering the necessary inputs.</a:t>
            </a:r>
          </a:p>
        </p:txBody>
      </p:sp>
    </p:spTree>
    <p:extLst>
      <p:ext uri="{BB962C8B-B14F-4D97-AF65-F5344CB8AC3E}">
        <p14:creationId xmlns:p14="http://schemas.microsoft.com/office/powerpoint/2010/main" val="353264362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Business use of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7A40A-E803-9BE9-53BF-D1D54425982B}"/>
              </a:ext>
            </a:extLst>
          </p:cNvPr>
          <p:cNvSpPr txBox="1"/>
          <p:nvPr/>
        </p:nvSpPr>
        <p:spPr>
          <a:xfrm>
            <a:off x="2144162" y="1854708"/>
            <a:ext cx="859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in the future there is any ship that can be built with the same design and amenities as titanic we can predict the survival chances of a passenger using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can also take the necessary precautions like having multiple numbers of survival aids if the disaster happens in any unfortunate conditions. </a:t>
            </a:r>
          </a:p>
        </p:txBody>
      </p:sp>
    </p:spTree>
    <p:extLst>
      <p:ext uri="{BB962C8B-B14F-4D97-AF65-F5344CB8AC3E}">
        <p14:creationId xmlns:p14="http://schemas.microsoft.com/office/powerpoint/2010/main" val="33132159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3648634" y="367570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72EA-44E4-ED6D-72E3-B40215B35528}"/>
              </a:ext>
            </a:extLst>
          </p:cNvPr>
          <p:cNvSpPr txBox="1"/>
          <p:nvPr/>
        </p:nvSpPr>
        <p:spPr>
          <a:xfrm>
            <a:off x="1380565" y="1694329"/>
            <a:ext cx="991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project's objective is to determine the passenger's survival</a:t>
            </a:r>
            <a:r>
              <a:rPr lang="en-IN" dirty="0">
                <a:solidFill>
                  <a:schemeClr val="bg1"/>
                </a:solidFill>
              </a:rPr>
              <a:t> by using different classification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15413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1141717" y="338772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7A40A-E803-9BE9-53BF-D1D54425982B}"/>
              </a:ext>
            </a:extLst>
          </p:cNvPr>
          <p:cNvSpPr txBox="1"/>
          <p:nvPr/>
        </p:nvSpPr>
        <p:spPr>
          <a:xfrm>
            <a:off x="4300973" y="1818850"/>
            <a:ext cx="381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3"/>
              </a:rPr>
              <a:t>www.stackoverflow.com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4"/>
              </a:rPr>
              <a:t>https://www.geeksforgeeks.org/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5"/>
              </a:rPr>
              <a:t>www.britannica.com/topic/Titanic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6245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4383742" y="2774611"/>
            <a:ext cx="321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3532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3648634" y="385500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72EA-44E4-ED6D-72E3-B40215B35528}"/>
              </a:ext>
            </a:extLst>
          </p:cNvPr>
          <p:cNvSpPr txBox="1"/>
          <p:nvPr/>
        </p:nvSpPr>
        <p:spPr>
          <a:xfrm>
            <a:off x="1380565" y="1694329"/>
            <a:ext cx="99149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err="1">
                <a:solidFill>
                  <a:schemeClr val="bg1"/>
                </a:solidFill>
              </a:rPr>
              <a:t>Softwares</a:t>
            </a:r>
            <a:r>
              <a:rPr lang="en-IN" sz="2800" u="sng" dirty="0">
                <a:solidFill>
                  <a:schemeClr val="bg1"/>
                </a:solidFill>
              </a:rPr>
              <a:t>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Anaconda Navigator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bg1"/>
                </a:solidFill>
              </a:rPr>
              <a:t>Jupyter</a:t>
            </a:r>
            <a:r>
              <a:rPr lang="en-IN" sz="2800" dirty="0">
                <a:solidFill>
                  <a:schemeClr val="bg1"/>
                </a:solidFill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VS Code</a:t>
            </a:r>
          </a:p>
          <a:p>
            <a:r>
              <a:rPr lang="en-IN" sz="2800" u="sng" dirty="0">
                <a:solidFill>
                  <a:schemeClr val="bg1"/>
                </a:solidFill>
              </a:rPr>
              <a:t>Libraries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bg1"/>
                </a:solidFill>
              </a:rPr>
              <a:t>Numpy</a:t>
            </a:r>
            <a:r>
              <a:rPr lang="en-IN" sz="2800" dirty="0">
                <a:solidFill>
                  <a:schemeClr val="bg1"/>
                </a:solidFill>
              </a:rPr>
              <a:t>, Pandas, Sci-Kit Learn, Matplotlib, Seaborn, Pickle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391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3424516" y="385500"/>
            <a:ext cx="534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chemeClr val="bg1"/>
                </a:solidFill>
              </a:rPr>
              <a:t>Algorithmns</a:t>
            </a:r>
            <a:r>
              <a:rPr lang="en-IN" sz="5400" dirty="0">
                <a:solidFill>
                  <a:schemeClr val="bg1"/>
                </a:solidFill>
              </a:rPr>
              <a:t>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72EA-44E4-ED6D-72E3-B40215B35528}"/>
              </a:ext>
            </a:extLst>
          </p:cNvPr>
          <p:cNvSpPr txBox="1"/>
          <p:nvPr/>
        </p:nvSpPr>
        <p:spPr>
          <a:xfrm>
            <a:off x="1380565" y="1694329"/>
            <a:ext cx="991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We are going to use mainly 3 Classification </a:t>
            </a:r>
            <a:r>
              <a:rPr lang="en-IN" sz="2400" dirty="0" err="1">
                <a:solidFill>
                  <a:schemeClr val="bg1"/>
                </a:solidFill>
              </a:rPr>
              <a:t>algorithmns</a:t>
            </a:r>
            <a:r>
              <a:rPr lang="en-IN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K-Nearest </a:t>
            </a:r>
            <a:r>
              <a:rPr lang="en-IN" sz="2400" dirty="0" err="1">
                <a:solidFill>
                  <a:schemeClr val="bg1"/>
                </a:solidFill>
              </a:rPr>
              <a:t>Neighbors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163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3648634" y="367570"/>
            <a:ext cx="585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72EA-44E4-ED6D-72E3-B40215B35528}"/>
              </a:ext>
            </a:extLst>
          </p:cNvPr>
          <p:cNvSpPr txBox="1"/>
          <p:nvPr/>
        </p:nvSpPr>
        <p:spPr>
          <a:xfrm>
            <a:off x="1380565" y="1694329"/>
            <a:ext cx="9914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Logistic Regression is basically a supervised classification algorithm. In a classification problem, the target variable(or output), y, can take only discrete values for a given set of features (or inputs),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Some examples of classification problems are Email spam or not spam, and online transactions Fraud or not Fraud.</a:t>
            </a:r>
          </a:p>
        </p:txBody>
      </p:sp>
    </p:spTree>
    <p:extLst>
      <p:ext uri="{BB962C8B-B14F-4D97-AF65-F5344CB8AC3E}">
        <p14:creationId xmlns:p14="http://schemas.microsoft.com/office/powerpoint/2010/main" val="42527549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3169022" y="385500"/>
            <a:ext cx="585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72EA-44E4-ED6D-72E3-B40215B35528}"/>
              </a:ext>
            </a:extLst>
          </p:cNvPr>
          <p:cNvSpPr txBox="1"/>
          <p:nvPr/>
        </p:nvSpPr>
        <p:spPr>
          <a:xfrm>
            <a:off x="1380565" y="1694329"/>
            <a:ext cx="991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urw-din"/>
              </a:rPr>
              <a:t>Decision Tree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urw-din"/>
              </a:rPr>
              <a:t> is the most powerful and popular tool for classification and prediction. A Decision tree is a flowchart-like tree structure, where each internal node denotes a test on an attribute, each branch represents an outcome of the test, and each leaf node (terminal node) holds a class label. 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19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2874787" y="385500"/>
            <a:ext cx="64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K-Nearest </a:t>
            </a:r>
            <a:r>
              <a:rPr lang="en-IN" sz="5400" dirty="0" err="1">
                <a:solidFill>
                  <a:schemeClr val="bg1"/>
                </a:solidFill>
              </a:rPr>
              <a:t>Neighbors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72EA-44E4-ED6D-72E3-B40215B35528}"/>
              </a:ext>
            </a:extLst>
          </p:cNvPr>
          <p:cNvSpPr txBox="1"/>
          <p:nvPr/>
        </p:nvSpPr>
        <p:spPr>
          <a:xfrm>
            <a:off x="1380565" y="1694329"/>
            <a:ext cx="991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K-Nearest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inter-regular"/>
              </a:rPr>
              <a:t>Neighbour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 is one of the simplest Machine Learning algorithms based on the Supervised Learning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K-NN algorithm can be used for Regression as well as for Classification but mostly it is used for the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6920633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61DD6-A3B7-9D27-6FDD-AD0B1151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C3CF0-18AD-97CE-FF62-0A52A35A49EB}"/>
              </a:ext>
            </a:extLst>
          </p:cNvPr>
          <p:cNvSpPr txBox="1"/>
          <p:nvPr/>
        </p:nvSpPr>
        <p:spPr>
          <a:xfrm>
            <a:off x="2988448" y="708211"/>
            <a:ext cx="64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FE91-7FCB-42EC-4E58-6E18F76D5F5A}"/>
              </a:ext>
            </a:extLst>
          </p:cNvPr>
          <p:cNvSpPr txBox="1"/>
          <p:nvPr/>
        </p:nvSpPr>
        <p:spPr>
          <a:xfrm>
            <a:off x="1882588" y="1900518"/>
            <a:ext cx="8973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Importing the required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Exploring the dataset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Cleaning and </a:t>
            </a:r>
            <a:r>
              <a:rPr lang="en-IN" dirty="0" err="1">
                <a:solidFill>
                  <a:schemeClr val="bg1"/>
                </a:solidFill>
              </a:rPr>
              <a:t>analyzing</a:t>
            </a:r>
            <a:r>
              <a:rPr lang="en-IN" dirty="0">
                <a:solidFill>
                  <a:schemeClr val="bg1"/>
                </a:solidFill>
              </a:rPr>
              <a:t>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Building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Loading the model into pickle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Building web application using </a:t>
            </a:r>
            <a:r>
              <a:rPr lang="en-IN" dirty="0" err="1">
                <a:solidFill>
                  <a:schemeClr val="bg1"/>
                </a:solidFill>
              </a:rPr>
              <a:t>streamlit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Business use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15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770</Words>
  <Application>Microsoft Office PowerPoint</Application>
  <PresentationFormat>Widescreen</PresentationFormat>
  <Paragraphs>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Georgia</vt:lpstr>
      <vt:lpstr>inter-regular</vt:lpstr>
      <vt:lpstr>Times New Roman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shohaib shaikh</dc:creator>
  <cp:lastModifiedBy>shohaib shaikh</cp:lastModifiedBy>
  <cp:revision>12</cp:revision>
  <dcterms:created xsi:type="dcterms:W3CDTF">2023-03-02T12:53:11Z</dcterms:created>
  <dcterms:modified xsi:type="dcterms:W3CDTF">2023-03-03T10:40:42Z</dcterms:modified>
</cp:coreProperties>
</file>