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0C2C9-4F32-4ABF-8090-A0F82F8D7122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FB293-5F3E-49AB-8A0B-01DA53777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FB293-5F3E-49AB-8A0B-01DA5377748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3DCE-3F21-4554-BD20-0EE0D1D8BF0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5691-10EE-4546-AF57-9A2EED6564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3DCE-3F21-4554-BD20-0EE0D1D8BF0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5691-10EE-4546-AF57-9A2EED6564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3DCE-3F21-4554-BD20-0EE0D1D8BF0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5691-10EE-4546-AF57-9A2EED6564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3DCE-3F21-4554-BD20-0EE0D1D8BF0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5691-10EE-4546-AF57-9A2EED6564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3DCE-3F21-4554-BD20-0EE0D1D8BF0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5691-10EE-4546-AF57-9A2EED6564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3DCE-3F21-4554-BD20-0EE0D1D8BF0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5691-10EE-4546-AF57-9A2EED6564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3DCE-3F21-4554-BD20-0EE0D1D8BF0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5691-10EE-4546-AF57-9A2EED6564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3DCE-3F21-4554-BD20-0EE0D1D8BF0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5691-10EE-4546-AF57-9A2EED6564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3DCE-3F21-4554-BD20-0EE0D1D8BF0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5691-10EE-4546-AF57-9A2EED6564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3DCE-3F21-4554-BD20-0EE0D1D8BF0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5691-10EE-4546-AF57-9A2EED6564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3DCE-3F21-4554-BD20-0EE0D1D8BF0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5691-10EE-4546-AF57-9A2EED6564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E3DCE-3F21-4554-BD20-0EE0D1D8BF0B}" type="datetimeFigureOut">
              <a:rPr lang="en-US" smtClean="0"/>
              <a:pPr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15691-10EE-4546-AF57-9A2EED6564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Breast cancer Detection</a:t>
            </a:r>
            <a:r>
              <a:rPr lang="en-US" sz="53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5300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sz="3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Mini Project Presentation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100" dirty="0" smtClean="0">
                <a:latin typeface="Arial" pitchFamily="34" charset="0"/>
                <a:cs typeface="Arial" pitchFamily="34" charset="0"/>
              </a:rPr>
            </a:br>
            <a:r>
              <a:rPr lang="en-US" sz="31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by</a:t>
            </a:r>
            <a:br>
              <a:rPr lang="en-US" sz="31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31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Manmohan</a:t>
            </a:r>
            <a:r>
              <a:rPr lang="en-US" sz="31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31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Agrahari</a:t>
            </a:r>
            <a:r>
              <a:rPr lang="en-US" sz="31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(161500309</a:t>
            </a:r>
            <a:r>
              <a:rPr lang="en-US" sz="31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br>
              <a:rPr lang="en-US" sz="31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31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Ayush</a:t>
            </a:r>
            <a:r>
              <a:rPr lang="en-US" sz="31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Gupta(161500)</a:t>
            </a:r>
            <a:br>
              <a:rPr lang="en-US" sz="31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31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Sujeet</a:t>
            </a:r>
            <a:r>
              <a:rPr lang="en-US" sz="31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Kumar Singh(161500)</a:t>
            </a:r>
            <a:br>
              <a:rPr lang="en-US" sz="31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31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Mohd</a:t>
            </a:r>
            <a:r>
              <a:rPr lang="en-US" sz="31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31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Firoj</a:t>
            </a:r>
            <a:r>
              <a:rPr lang="en-US" sz="31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(161300052)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Machine Learning and why we are using it?</a:t>
            </a:r>
          </a:p>
          <a:p>
            <a:r>
              <a:rPr lang="en-US" dirty="0" smtClean="0"/>
              <a:t>Machine learning is a field of artificial intelligence that uses statistical techniques to give computer the ability to “learn” from data without being explicitly programmed.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Breast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Cancer:An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Overview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Breast cancer is a second leading cause of cancer death in women second only to lung cancer.</a:t>
            </a:r>
          </a:p>
          <a:p>
            <a:r>
              <a:rPr lang="en-US" dirty="0" smtClean="0"/>
              <a:t>The leading risk factor for breast cancer is simply being a woman though breast cancer does occur does occur in men the disease is 100 times more common in women.</a:t>
            </a:r>
          </a:p>
          <a:p>
            <a:r>
              <a:rPr lang="en-US" dirty="0" smtClean="0"/>
              <a:t>A woman has about  a one in eight chance of being  </a:t>
            </a:r>
            <a:r>
              <a:rPr lang="en-US" dirty="0" err="1" smtClean="0"/>
              <a:t>dignosed</a:t>
            </a:r>
            <a:r>
              <a:rPr lang="en-US" dirty="0" smtClean="0"/>
              <a:t> with breast cancer in her lifetime, according to national cancer institute.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Packages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Numpy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Pandas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Sklearn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Algorithms: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SVM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KNN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Support Vector Machine(SVM)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/>
              <a:t>A support vector machine (SVM) is machine learning algorithm that analyzes data for classification and regression analysis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SVM is a supervised learning method that looks at data and sorts it into one of two categories. An SVM outputs a map of the sorted data with the margins between the two as far apart as possible. SVMs are used in text categorization, image classification, handwriting recognition and in the sciences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K-Nearest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Neighbours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(KNN)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K-Nearest </a:t>
            </a:r>
            <a:r>
              <a:rPr lang="en-US" dirty="0" err="1" smtClean="0"/>
              <a:t>Neighours</a:t>
            </a:r>
            <a:r>
              <a:rPr lang="en-US" dirty="0" smtClean="0"/>
              <a:t>(KNN)</a:t>
            </a:r>
          </a:p>
          <a:p>
            <a:r>
              <a:rPr lang="en-US" dirty="0" smtClean="0"/>
              <a:t>K-Nearest </a:t>
            </a:r>
            <a:r>
              <a:rPr lang="en-US" dirty="0" err="1" smtClean="0"/>
              <a:t>Neighours</a:t>
            </a:r>
            <a:r>
              <a:rPr lang="en-US" dirty="0" smtClean="0"/>
              <a:t> classifiers are defined by their </a:t>
            </a:r>
            <a:r>
              <a:rPr lang="en-US" dirty="0" err="1" smtClean="0"/>
              <a:t>characterstic</a:t>
            </a:r>
            <a:r>
              <a:rPr lang="en-US" dirty="0" smtClean="0"/>
              <a:t> of classifying unlabeled example by assigning them the class of similar labeled.</a:t>
            </a:r>
          </a:p>
          <a:p>
            <a:r>
              <a:rPr lang="en-US" dirty="0" smtClean="0"/>
              <a:t>Example-</a:t>
            </a:r>
          </a:p>
          <a:p>
            <a:r>
              <a:rPr lang="en-US" dirty="0" smtClean="0"/>
              <a:t>Predicting whether a person will enjoy a movie or music recommendation.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Dataset(parameters)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clump_thickness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uniform_cell_size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uniform_cell_shape</a:t>
            </a:r>
            <a:endParaRPr lang="en-US" dirty="0" smtClean="0"/>
          </a:p>
          <a:p>
            <a:r>
              <a:rPr lang="en-US" dirty="0" err="1" smtClean="0"/>
              <a:t>marginal_adhesion</a:t>
            </a:r>
            <a:r>
              <a:rPr lang="en-US" dirty="0" smtClean="0"/>
              <a:t>  </a:t>
            </a:r>
          </a:p>
          <a:p>
            <a:r>
              <a:rPr lang="en-US" dirty="0" err="1" smtClean="0"/>
              <a:t>single_epithelial_size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bare_nuclei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bland_chromatin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normal_nucleoi</a:t>
            </a:r>
            <a:r>
              <a:rPr lang="en-US" dirty="0" smtClean="0"/>
              <a:t> </a:t>
            </a:r>
          </a:p>
          <a:p>
            <a:r>
              <a:rPr lang="en-US" dirty="0" smtClean="0"/>
              <a:t> mitoses</a:t>
            </a:r>
          </a:p>
          <a:p>
            <a:r>
              <a:rPr lang="en-US" dirty="0" smtClean="0"/>
              <a:t>class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Output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is categories in two class </a:t>
            </a:r>
          </a:p>
          <a:p>
            <a:pPr>
              <a:buNone/>
            </a:pPr>
            <a:r>
              <a:rPr lang="en-US" dirty="0" smtClean="0"/>
              <a:t> Breast Cancer may be:-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Benign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Malignant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9600" dirty="0" smtClean="0">
                <a:solidFill>
                  <a:srgbClr val="00B0F0"/>
                </a:solidFill>
              </a:rPr>
              <a:t>                    thank u……</a:t>
            </a:r>
            <a:endParaRPr lang="en-US" sz="9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289</Words>
  <Application>Microsoft Office PowerPoint</Application>
  <PresentationFormat>On-screen Show (4:3)</PresentationFormat>
  <Paragraphs>46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Breast cancer Detection     Mini Project Presentation by  Manmohan  Agrahari(161500309) Ayush Gupta(161500) Sujeet Kumar Singh(161500) Mohd. Firoj(161300052) </vt:lpstr>
      <vt:lpstr>Introduction</vt:lpstr>
      <vt:lpstr>Breast Cancer:An Overview</vt:lpstr>
      <vt:lpstr>Packages</vt:lpstr>
      <vt:lpstr>  Support Vector Machine(SVM)</vt:lpstr>
      <vt:lpstr>K-Nearest Neighbours(KNN) </vt:lpstr>
      <vt:lpstr>Dataset(parameters)</vt:lpstr>
      <vt:lpstr>Output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Detection</dc:title>
  <dc:creator>lenovo</dc:creator>
  <cp:lastModifiedBy>lenovo</cp:lastModifiedBy>
  <cp:revision>13</cp:revision>
  <dcterms:created xsi:type="dcterms:W3CDTF">2019-04-11T16:35:06Z</dcterms:created>
  <dcterms:modified xsi:type="dcterms:W3CDTF">2019-04-16T17:34:17Z</dcterms:modified>
</cp:coreProperties>
</file>