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2295A-105C-40EA-997D-ACB0F98DDB0B}" v="142" dt="2023-03-22T14:41:48.693"/>
    <p1510:client id="{49F8BC31-0855-4C7E-A258-2FAE5931AF3D}" v="42" dt="2023-03-21T14:06:2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55467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: Sushil Sinha</a:t>
            </a:r>
          </a:p>
          <a:p>
            <a:endParaRPr lang="en-US" dirty="0"/>
          </a:p>
          <a:p>
            <a:r>
              <a:rPr lang="en-US" dirty="0"/>
              <a:t>Your team bio : </a:t>
            </a:r>
            <a:r>
              <a:rPr lang="en-IN" b="0" i="0" dirty="0">
                <a:solidFill>
                  <a:srgbClr val="8A858D"/>
                </a:solidFill>
                <a:effectLst/>
                <a:latin typeface="lato" panose="020F0502020204030203" pitchFamily="34" charset="0"/>
              </a:rPr>
              <a:t>Data Warehouse(Data Engineer)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: 19</a:t>
            </a:r>
            <a:r>
              <a:rPr lang="en-US" baseline="30000" dirty="0"/>
              <a:t>th</a:t>
            </a:r>
            <a:r>
              <a:rPr lang="en-US" dirty="0"/>
              <a:t> Apr 23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Busiess use cases-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is a manual MVP(Mininum Valuable Product) calcuation running since long time and comsuming lots of effort to generate report.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Migrate from on premise to Azure cloud moderinzation.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order to provide cost effective and minimize mainten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nce resources effort.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Pay as you Go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(Model)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Worked in multi-customer/clients and they have differnet problem stataments and uses cases.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Experienced in to build morden Data wherehouse to stored clean and histotical data to ful fill business requirments on th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 Ad-hoc or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instant or Known queries.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early time the most of traditional servies/tools being used to solve the problem .e.i. Teradata , Informatica, SQL Server and Oracle etc..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Limitation – Storage &amp; Compuation and expensive lincencing and maintaince cost. Used to standalone data base (Relational DB)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cloud/Big data evalution 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Distribution Data base- 1. Much faster than traditional DB/tools 2. Atomically scale up and down. 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3. Modern data where house - Synapse, Redshift &amp; Snowflake.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Pre-Requisite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371475" y="815539"/>
            <a:ext cx="8379500" cy="3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4" name="Picture 3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1760424-4270-6CD3-44EC-8DE948EE6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654" y="1496225"/>
            <a:ext cx="5677705" cy="3069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121438"/>
            <a:ext cx="8286746" cy="5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33304" y="892966"/>
            <a:ext cx="8327809" cy="352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q"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Recommened Azure services for business use case</a:t>
            </a:r>
            <a:b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Storage Account (Gen/Gen2)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Data Factory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Databricks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synapse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SQL DB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Power BI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eet the client goals and th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ei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 requiriments using the best cost optimization solutions.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Sushil Sinha</a:t>
            </a:r>
            <a:endParaRPr sz="15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406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</vt:lpstr>
      <vt:lpstr>Lato Black</vt:lpstr>
      <vt:lpstr>Lato</vt:lpstr>
      <vt:lpstr>Wingdings</vt:lpstr>
      <vt:lpstr>Arial</vt:lpstr>
      <vt:lpstr>TI Template</vt:lpstr>
      <vt:lpstr>TI Template</vt:lpstr>
      <vt:lpstr>PLEDGE TO PROGRESS Sustainability Hackathon </vt:lpstr>
      <vt:lpstr>Problem Statement?</vt:lpstr>
      <vt:lpstr>User Segment &amp; Pain Points</vt:lpstr>
      <vt:lpstr>Pre-Requisite</vt:lpstr>
      <vt:lpstr>Any Supporting Functional Documents</vt:lpstr>
      <vt:lpstr>Tools or resources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                       </dc:title>
  <cp:lastModifiedBy>sushil sinha</cp:lastModifiedBy>
  <cp:revision>72</cp:revision>
  <dcterms:modified xsi:type="dcterms:W3CDTF">2023-04-19T09:30:35Z</dcterms:modified>
</cp:coreProperties>
</file>