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ksky/AppData/Roaming/PolarisOffice/ETemp/7484_13845024/fImage1399343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 smtClean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b="0" cap="none" dirty="0" smtClean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b="0" cap="none" dirty="0" smtClean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11/12/2017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11/12/2017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cap="none" dirty="0" smtClean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cap="none" dirty="0" smtClean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11/12/2017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ksky/AppData/Roaming/PolarisOffice/ETemp/7484_13845024/fImage58374078467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Edit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Master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text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styles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Second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Level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Third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Level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Fourth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Level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Fifth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11/12/2017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 smtClean="0">
                <a:solidFill>
                  <a:srgbClr val="295776"/>
                </a:solidFill>
                <a:latin typeface="맑은 고딕" charset="0"/>
                <a:ea typeface="맑은 고딕" charset="0"/>
              </a:rPr>
              <a:t>데이터 모델과 성능</a:t>
            </a:r>
            <a:endParaRPr lang="ko-KR" altLang="en-US" sz="5000" b="0" cap="none" dirty="0" smtClean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반정규화 과정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반정규화를 적용한다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테이블, 속성, 관계를 추가할 수도, 분할 할수도, </a:t>
            </a: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</a:t>
            </a:r>
            <a:r>
              <a:rPr lang="ko-KR" altLang="en-US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거</a:t>
            </a:r>
            <a:r>
              <a:rPr lang="en-US" altLang="ko-KR" sz="2800" b="0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할수도</a:t>
            </a: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있다. 즉 중복으로 가져가는 방법만이 반정규화가 아니다.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반정규화의 기법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테이블 , 칼럼, 관계 반정규화가 있다.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테이블 =  테이블병합, 테이블분할, 테이블추가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칼럼 = 중복컬럼 추가, 파생컬럼 추가, 이력테이블 칼럼추가, PK에 의한 칼럼 추가, 응용시스템 오작동을 위한 칼럼 추가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관계 = 중복관계 추가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대량 데이터에 따른 성능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대량의 데이터가 존재하는 테이블에 많은 트랜잭션이 발생하여 성능이 저하되는 테이블 구조에 대해 수평/수직 분할 설계를 통해 성능저하를 예방할 수 있다.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latin typeface="맑은 고딕" charset="0"/>
                <a:ea typeface="맑은 고딕" charset="0"/>
              </a:rPr>
              <a:t>한 테이블에 많은 수의 컬럼을 가지는 경우</a:t>
            </a:r>
            <a:endParaRPr lang="ko-KR" altLang="en-US" sz="4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트랜잭션을 적절히 분배해 1:1관계로 만들게 되면, 디스크 I/O양이 감소하여 성능이 향상된다.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latin typeface="맑은 고딕" charset="0"/>
                <a:ea typeface="맑은 고딕" charset="0"/>
              </a:rPr>
              <a:t>대량 데이터 저장 및 처리로 인한 성능</a:t>
            </a:r>
            <a:endParaRPr lang="ko-KR" altLang="en-US" sz="4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RANGE PARTITION : 하나의 테이블에 많은 데이터가 존재할 경우 범위(보관주기)를 정해서 나눠주는 방법 ex) 월별로 나누어 준다.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LIST PARTITION : 특정값에 따라 분리 저장하는 법 ex) 지점별로 나누어 준다.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HASH PARTITION : 지정된 HASH조건에 따라 분리 하는 법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latin typeface="맑은 고딕" charset="0"/>
                <a:ea typeface="맑은 고딕" charset="0"/>
              </a:rPr>
              <a:t>테이블에 대한 수평/수직 분할 절차 </a:t>
            </a:r>
            <a:endParaRPr lang="ko-KR" altLang="en-US" sz="4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데이터 모델링을 완성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데이터베이스 용량산정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대량 데이터가 처리되는 트랜잭션 처리 패턴 분석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칼럼 단위, 로우 단위로 집중화된 처리가 발생하는지 분석하여 집중화된 단위로 테이블을 분리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err="1" smtClean="0">
                <a:latin typeface="맑은 고딕" charset="0"/>
                <a:ea typeface="맑은 고딕" charset="0"/>
              </a:rPr>
              <a:t>데이터</a:t>
            </a:r>
            <a:r>
              <a:rPr lang="en-US" altLang="ko-KR" sz="4000" b="0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4000" b="0" cap="none" dirty="0" err="1" smtClean="0">
                <a:latin typeface="맑은 고딕" charset="0"/>
                <a:ea typeface="맑은 고딕" charset="0"/>
              </a:rPr>
              <a:t>베이스</a:t>
            </a:r>
            <a:r>
              <a:rPr lang="en-US" altLang="ko-KR" sz="4000" b="0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4000" b="0" cap="none" dirty="0" err="1" smtClean="0">
                <a:latin typeface="맑은 고딕" charset="0"/>
                <a:ea typeface="맑은 고딕" charset="0"/>
              </a:rPr>
              <a:t>구조와</a:t>
            </a:r>
            <a:r>
              <a:rPr lang="en-US" altLang="ko-KR" sz="4000" b="0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4000" b="0" cap="none" dirty="0" err="1" smtClean="0">
                <a:latin typeface="맑은 고딕" charset="0"/>
                <a:ea typeface="맑은 고딕" charset="0"/>
              </a:rPr>
              <a:t>성능</a:t>
            </a:r>
            <a:endParaRPr lang="ko-KR" altLang="en-US" sz="4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슈퍼/서브타입의 데이터 모델의 개요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데이터의 특징을 공통과 차이점의 특징을 고려하여 효과적으로 표현 가능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공통을 슈퍼타입으로 모델링 , 공통으로부터 상속받아 다른 엔터티와 차이가 있는 속성에 대해서는 서브엔터티로 구분하여 선택의 폭을 넓힐 수 있는 장점이 있다. 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latin typeface="맑은 고딕" charset="0"/>
                <a:ea typeface="맑은 고딕" charset="0"/>
              </a:rPr>
              <a:t>슈퍼/서브타입 데이터 모델의 변환</a:t>
            </a:r>
            <a:endParaRPr lang="ko-KR" altLang="en-US" sz="4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4000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트랜잭션 고려하지 않고 했을시 부작용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en-US" altLang="ko-KR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트랜잭션은</a:t>
            </a: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항상 일괄로 처리하는데 테이블은 개별로 유지되어 UNION 연산에 의해 </a:t>
            </a:r>
            <a:r>
              <a:rPr lang="en-US" altLang="ko-KR" sz="2800" b="0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성능</a:t>
            </a: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0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저하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2800" b="0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슈퍼</a:t>
            </a: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/서브 성능을 고려해서 변환하는 기준은 데이터 양 과 그리고 트랜잭션의 유형이다.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latin typeface="맑은 고딕" charset="0"/>
                <a:ea typeface="맑은 고딕" charset="0"/>
              </a:rPr>
              <a:t>슈퍼/서버 타입 데이터 모델의 변환기술</a:t>
            </a:r>
            <a:endParaRPr lang="ko-KR" altLang="en-US" sz="4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개별로 발생되는 트랜잭션에 대해서는 개별 테이블로 구성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슈퍼+</a:t>
            </a:r>
            <a:r>
              <a:rPr lang="en-US" altLang="ko-KR" sz="2800" b="0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서브타입에</a:t>
            </a: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대해 발생되는 트랜잭션에 대해서는 슈퍼+서브타입으로 구성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전체를 하나로 묶어 트랜잭션 발생할 때는 하나의 테이블로 구성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latin typeface="맑은 고딕" charset="0"/>
                <a:ea typeface="맑은 고딕" charset="0"/>
              </a:rPr>
              <a:t>슈퍼/서브타입 데이터 모델의 변환타입 비교</a:t>
            </a:r>
            <a:endParaRPr lang="ko-KR" altLang="en-US" sz="4000" b="0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441492"/>
              </p:ext>
            </p:extLst>
          </p:nvPr>
        </p:nvGraphicFramePr>
        <p:xfrm>
          <a:off x="838200" y="1825625"/>
          <a:ext cx="10515600" cy="31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OneToOne Type</a:t>
                      </a:r>
                      <a:endParaRPr lang="ko-KR" altLang="en-US" sz="18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Plus Type</a:t>
                      </a:r>
                      <a:endParaRPr lang="ko-KR" altLang="en-US" sz="18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Single Type</a:t>
                      </a:r>
                      <a:endParaRPr lang="ko-KR" altLang="en-US" sz="18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개별 테이블 유지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슈퍼+서브타입 테이블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하나의 테이블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확장성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우수함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보통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나쁨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조인성능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나쁨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나쁨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우수함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I/O량 성능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좋음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좋음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나쁨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관리용이성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좋지않음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좋지않음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좋음(1개)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트랜잭션 유형에 따른 선택 방법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개별 테이블로 접근이 많은 경우 선택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슈퍼+서브 형식으로 데이터를 처리하는 경우 선택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전체를 일괄적으로 처리하는 경우 선택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1.성능 데이터 모델링의 개요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정의 : 데이터베이스 성능향상을 목적으로 설계단계의 데이터 모델링 때부터 성능과 관련된 사항이 데이터 모델링에 반영될 수 있도록 하는 것.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*단순하게 반정규화를 의미하는 것은 아님.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인덱스 특성을 고려한 PK/FK 데이터베이스 성능향상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테이블에 발생되는 트랜잭션의 조회 패턴에 따라 PK/FK칼럼의 순서를 조정해야 함. 그중 PK순서가 중요하다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이유 : 데이터 모델링에서 엔터티 설계 시, 그에 따라 DDL이 생성되고 DDL에 따라 인덱스가 생성. 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물리적인 테이블에 </a:t>
            </a:r>
            <a:r>
              <a:rPr lang="en-US" altLang="ko-KR" dirty="0" smtClean="0"/>
              <a:t>FK</a:t>
            </a:r>
            <a:r>
              <a:rPr lang="ko-KR" altLang="en-US" dirty="0" smtClean="0"/>
              <a:t>제약이 걸려있지 않을 경우 인덱스 </a:t>
            </a:r>
            <a:r>
              <a:rPr lang="ko-KR" altLang="en-US" dirty="0" err="1" smtClean="0"/>
              <a:t>미생성으로</a:t>
            </a:r>
            <a:r>
              <a:rPr lang="ko-KR" altLang="en-US" dirty="0" smtClean="0"/>
              <a:t> 성능저하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FK</a:t>
            </a:r>
            <a:r>
              <a:rPr lang="ko-KR" altLang="en-US" dirty="0" smtClean="0"/>
              <a:t>제약이 없을 경우 인덱스 </a:t>
            </a:r>
            <a:r>
              <a:rPr lang="ko-KR" altLang="en-US" dirty="0" err="1" smtClean="0"/>
              <a:t>미생성으로</a:t>
            </a:r>
            <a:r>
              <a:rPr lang="ko-KR" altLang="en-US" dirty="0" smtClean="0"/>
              <a:t> 모든 테이블을 조회하므로 성능이 저하된다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17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데이터베이스와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곳으로 분산되어있는 데이터베이스를 하나의 가상 시스템으로 사용할 수 있도록 한 데이터베이스</a:t>
            </a:r>
            <a:endParaRPr lang="en-US" altLang="ko-KR" dirty="0" smtClean="0"/>
          </a:p>
          <a:p>
            <a:r>
              <a:rPr lang="ko-KR" altLang="en-US" dirty="0" smtClean="0"/>
              <a:t>논리적으로 동일한 시스템에 속하지만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네트워크를 통해 물리적으로 분산되어 있는 데이터들의 모임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물리적 </a:t>
            </a:r>
            <a:r>
              <a:rPr lang="en-US" altLang="ko-KR" dirty="0" smtClean="0"/>
              <a:t>Site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논리적으로 사용자 통합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*</a:t>
            </a:r>
            <a:r>
              <a:rPr lang="ko-KR" altLang="en-US" dirty="0" smtClean="0"/>
              <a:t>즉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분산 데이터베이스는 데이터베이스를 연결하는 빠른 네트워크 환경을 이용하여 데이터베이스를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여러지역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여려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노드로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위치시켜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사용성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성능 등을 극대화 시킨 데이터 베이스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043" y="188640"/>
            <a:ext cx="10516235" cy="1326515"/>
          </a:xfrm>
        </p:spPr>
        <p:txBody>
          <a:bodyPr/>
          <a:lstStyle/>
          <a:p>
            <a:r>
              <a:rPr lang="ko-KR" altLang="en-US" dirty="0" smtClean="0"/>
              <a:t>분산 데이터베이스의 투명성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2776"/>
            <a:ext cx="10516235" cy="435229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분할 투명성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하나의 논리적 </a:t>
            </a:r>
            <a:r>
              <a:rPr lang="en-US" altLang="ko-KR" sz="2400" dirty="0" smtClean="0"/>
              <a:t>Relation</a:t>
            </a:r>
            <a:r>
              <a:rPr lang="ko-KR" altLang="en-US" sz="2400" dirty="0" smtClean="0"/>
              <a:t>이 여러 단편으로 분할되어 각 단편의 사본이 여러 </a:t>
            </a:r>
            <a:r>
              <a:rPr lang="en-US" altLang="ko-KR" sz="2400" dirty="0" smtClean="0"/>
              <a:t>site</a:t>
            </a:r>
            <a:r>
              <a:rPr lang="ko-KR" altLang="en-US" sz="2400" dirty="0" smtClean="0"/>
              <a:t>에 저장</a:t>
            </a:r>
            <a:endParaRPr lang="en-US" altLang="ko-KR" sz="2400" dirty="0" smtClean="0"/>
          </a:p>
          <a:p>
            <a:r>
              <a:rPr lang="ko-KR" altLang="en-US" sz="2400" dirty="0" smtClean="0"/>
              <a:t>위치 투명성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사용하려는 데이터의 저장 장소 명시 불필요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위치정보가 </a:t>
            </a:r>
            <a:r>
              <a:rPr lang="en-US" altLang="ko-KR" sz="2400" dirty="0" smtClean="0"/>
              <a:t>System Catalog</a:t>
            </a:r>
            <a:r>
              <a:rPr lang="ko-KR" altLang="en-US" sz="2400" dirty="0" smtClean="0"/>
              <a:t>에 유지되어야 함</a:t>
            </a:r>
            <a:endParaRPr lang="en-US" altLang="ko-KR" sz="2400" dirty="0" smtClean="0"/>
          </a:p>
          <a:p>
            <a:r>
              <a:rPr lang="ko-KR" altLang="en-US" sz="2400" dirty="0" smtClean="0"/>
              <a:t>지역사상 투명성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지역</a:t>
            </a:r>
            <a:r>
              <a:rPr lang="en-US" altLang="ko-KR" sz="2400" dirty="0" smtClean="0"/>
              <a:t>DBMS</a:t>
            </a:r>
            <a:r>
              <a:rPr lang="ko-KR" altLang="en-US" sz="2400" dirty="0" smtClean="0"/>
              <a:t>와 물리적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사이의 </a:t>
            </a:r>
            <a:r>
              <a:rPr lang="en-US" altLang="ko-KR" sz="2400" dirty="0" smtClean="0"/>
              <a:t>Mapping </a:t>
            </a:r>
            <a:r>
              <a:rPr lang="ko-KR" altLang="en-US" sz="2400" dirty="0" smtClean="0"/>
              <a:t>보장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지역시스템 이름과 무관한 이름 사용 가능</a:t>
            </a:r>
            <a:endParaRPr lang="en-US" altLang="ko-KR" sz="2400" dirty="0" smtClean="0"/>
          </a:p>
          <a:p>
            <a:r>
              <a:rPr lang="ko-KR" altLang="en-US" sz="2400" dirty="0" smtClean="0"/>
              <a:t>중복 투명성 </a:t>
            </a:r>
            <a:r>
              <a:rPr lang="en-US" altLang="ko-KR" sz="2400" dirty="0" smtClean="0"/>
              <a:t>: DB</a:t>
            </a:r>
            <a:r>
              <a:rPr lang="ko-KR" altLang="en-US" sz="2400" dirty="0" smtClean="0"/>
              <a:t>객체가 여러 </a:t>
            </a:r>
            <a:r>
              <a:rPr lang="en-US" altLang="ko-KR" sz="2400" dirty="0" smtClean="0"/>
              <a:t>site</a:t>
            </a:r>
            <a:r>
              <a:rPr lang="ko-KR" altLang="en-US" sz="2400" dirty="0" smtClean="0"/>
              <a:t>에 중복 되어 있는지 알 필요가 없는 성질</a:t>
            </a:r>
            <a:endParaRPr lang="en-US" altLang="ko-KR" sz="2400" dirty="0" smtClean="0"/>
          </a:p>
          <a:p>
            <a:r>
              <a:rPr lang="ko-KR" altLang="en-US" sz="2400" dirty="0" smtClean="0"/>
              <a:t>장애 투명성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구성요소</a:t>
            </a:r>
            <a:r>
              <a:rPr lang="en-US" altLang="ko-KR" sz="2400" dirty="0" smtClean="0"/>
              <a:t>(DBMS, Computer)</a:t>
            </a:r>
            <a:r>
              <a:rPr lang="ko-KR" altLang="en-US" sz="2400" dirty="0" smtClean="0"/>
              <a:t>의 장애에 무관한 트랜잭션의 </a:t>
            </a:r>
            <a:r>
              <a:rPr lang="ko-KR" altLang="en-US" sz="2400" dirty="0" err="1" smtClean="0"/>
              <a:t>원자성</a:t>
            </a:r>
            <a:r>
              <a:rPr lang="ko-KR" altLang="en-US" sz="2400" dirty="0" smtClean="0"/>
              <a:t> 유지</a:t>
            </a:r>
            <a:endParaRPr lang="en-US" altLang="ko-KR" sz="2400" dirty="0" smtClean="0"/>
          </a:p>
          <a:p>
            <a:r>
              <a:rPr lang="ko-KR" altLang="en-US" sz="2400" dirty="0" smtClean="0"/>
              <a:t>병행 투명성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다수 트랜잭션 동시 </a:t>
            </a:r>
            <a:r>
              <a:rPr lang="ko-KR" altLang="en-US" sz="2400" dirty="0" err="1" smtClean="0"/>
              <a:t>수행시</a:t>
            </a:r>
            <a:r>
              <a:rPr lang="ko-KR" altLang="en-US" sz="2400" dirty="0" smtClean="0"/>
              <a:t> 결과의 일관성 유지</a:t>
            </a:r>
            <a:r>
              <a:rPr lang="en-US" altLang="ko-KR" sz="2400" dirty="0" smtClean="0"/>
              <a:t>, Time Stamp, </a:t>
            </a:r>
            <a:r>
              <a:rPr lang="ko-KR" altLang="en-US" sz="2400" dirty="0" smtClean="0"/>
              <a:t>분산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단계 </a:t>
            </a:r>
            <a:r>
              <a:rPr lang="ko-KR" altLang="en-US" sz="2400" dirty="0" err="1" smtClean="0"/>
              <a:t>라킹을</a:t>
            </a:r>
            <a:r>
              <a:rPr lang="ko-KR" altLang="en-US" sz="2400" dirty="0" smtClean="0"/>
              <a:t> 이용 구현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016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분산 데이터베이스의 적용 방법 및 장단점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75584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 </a:t>
                      </a:r>
                      <a:r>
                        <a:rPr lang="ko-KR" altLang="en-US" dirty="0" err="1" smtClean="0"/>
                        <a:t>자치성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점증적 시스템 용량 확장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소프트웨어 개발 비용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신뢰성과 가용성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오류의 잠재성 증대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효용성과 융통성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처리 비용의 증대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빠른 응답 속도와 통신비용 절감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관리의 복잡성과 비용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데이터의 가용성과 신뢰성 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불규칙한 응답 속도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규모의 적절한 조절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통제의 어려움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지역 사용자의 요구 수용 증대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무결성에 대한 위협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20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데이터베이스의 적용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위치 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구조는 변하지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중복되어 생산도 </a:t>
            </a:r>
            <a:r>
              <a:rPr lang="ko-KR" altLang="en-US" dirty="0" err="1" smtClean="0"/>
              <a:t>안일어</a:t>
            </a:r>
            <a:r>
              <a:rPr lang="ko-KR" altLang="en-US" dirty="0" smtClean="0"/>
              <a:t> 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설계된 테이블의 위치를 각각 다르게 위치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정보를 이용하는 형태가 각 </a:t>
            </a:r>
            <a:r>
              <a:rPr lang="ko-KR" altLang="en-US" dirty="0" err="1" smtClean="0"/>
              <a:t>위치별로</a:t>
            </a:r>
            <a:r>
              <a:rPr lang="ko-KR" altLang="en-US" dirty="0" smtClean="0"/>
              <a:t> 차이가 있을 경우에 사용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1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분할 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수평분할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값을 기준으로 </a:t>
            </a:r>
            <a:r>
              <a:rPr lang="ko-KR" altLang="en-US" dirty="0" err="1" smtClean="0"/>
              <a:t>로우를</a:t>
            </a:r>
            <a:r>
              <a:rPr lang="ko-KR" altLang="en-US" dirty="0" smtClean="0"/>
              <a:t> 분리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수직분할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기준으로 칼럼을 분리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로우단위로는</a:t>
            </a:r>
            <a:r>
              <a:rPr lang="ko-KR" altLang="en-US" dirty="0" smtClean="0"/>
              <a:t> 분리 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7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복제 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부분복제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통합된 테이블을 가지고 있으면서 각 </a:t>
            </a:r>
            <a:r>
              <a:rPr lang="ko-KR" altLang="en-US" dirty="0" err="1" smtClean="0"/>
              <a:t>노드별로는</a:t>
            </a:r>
            <a:r>
              <a:rPr lang="ko-KR" altLang="en-US" dirty="0" smtClean="0"/>
              <a:t> 지사에 해당된 </a:t>
            </a:r>
            <a:r>
              <a:rPr lang="ko-KR" altLang="en-US" dirty="0" err="1" smtClean="0"/>
              <a:t>로우를</a:t>
            </a:r>
            <a:r>
              <a:rPr lang="ko-KR" altLang="en-US" dirty="0" smtClean="0"/>
              <a:t> 가지고 있는 형태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광역복제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통합된 테이블을 한군데에 가지고 있으면서 각 지사에도 본사와 동일한 데이터를 모두 가지고 있는 형태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요약 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분석요약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지사별로</a:t>
            </a:r>
            <a:r>
              <a:rPr lang="ko-KR" altLang="en-US" dirty="0" smtClean="0"/>
              <a:t> 존재하는 요약정보를 본사에 통합하여 다시 전체에 대해서 정보를 산출 하는 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통합요약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지사별로</a:t>
            </a:r>
            <a:r>
              <a:rPr lang="ko-KR" altLang="en-US" dirty="0" smtClean="0"/>
              <a:t> 존재하는 다른 내용의 정보를 본사에 통합하여 다시 전체에 대해서 정보를 산출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ko-KR" altLang="en-US" dirty="0" smtClean="0"/>
              <a:t>분석요약은 지사에 있는 데이터를 이용하여 본사에서 통합하여 요약데이터를 산정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통합요약은 지사에서 요약한 정보를 본사에서 취합하여 각 </a:t>
            </a:r>
            <a:r>
              <a:rPr lang="ko-KR" altLang="en-US" dirty="0" err="1" smtClean="0"/>
              <a:t>지사별로</a:t>
            </a:r>
            <a:r>
              <a:rPr lang="ko-KR" altLang="en-US" dirty="0" smtClean="0"/>
              <a:t> 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77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성능 데이터 모델링 수행시점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프로젝트 수행 중에 사전에 할수록 비용이 절감.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	즉, 분석/설계 단계에서 해야 효율이 크다.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성능 데이터 모델링 고려사항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데이터 모델링을 할 때 정규화를 정확하게 수행한다.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데이터베이스 용량산정을 수행한다.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	*용량산정: 엔터티별로 데이터가 대용량인지 구분함 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데이터베이스에 발생되는 트랜잭션의 유형을 파악한다.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용량과 트랜잭션의 유형에 따라 반정규화를 수행한다.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이력모델의 조정, PK/FK조정, 슈퍼타입/서브타입 조정 수행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성능관점에서 데이터 모델을 검증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2. 정규화와 성능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일반적으로 정규화를 수행해야 데이터처리의 성능이 향상되며 데이터의 조회처리 트랜잭션시에 성능저하가 나타날 수 있다.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	즉, 입력, 수정, 삭제 성능은 향상되고 조회는 조건에 따라 다르다. 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3. 반정규화와 성능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정의 : 중복성의 원리를 활용하여 데이터 조회시 성능을 향상시키는 역할을 할 수 있다. (역정규화와 같은 의미를 가짐)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반정규화를 기술적으로 하지 않으면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성능이 저하된 데이터베이스 생성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구축,시험 단계에서 반정규화 적용할 때 수정에 따른 노력 비용 많이 들어감.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반정규화 적용방법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SQL 문장 작성이 복잡해지고 그에따라 반정규화 하는 경우가 많다. 그러나 데이터에 대한 무결성을 깨지는 경우도 생기게 된다.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-&gt; 반정규화의 필요가 결정되면 테이블, 관계의 반정규화도 생각해 봐야 한다.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-&gt; 데이터 무결성을 보장할 수 있는 방법 고려한 이후에 적용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* 반정규화 대상조사 -&gt; 다른 방법유도 검토 -&gt; 반정규화 적용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반정규화 과정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반정규화의 대상을 조사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자주 사용되는 테이블에 접근하는 프로세스의 수가 많고 항상 일정한 범위만을 조회하는 경우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테이블에 대량의 데이터가 있고 대량의 범위를 자주 처리하는 경우에 처리범위를 줄이지 않으면 성능을 보장할 수 없는 경우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통계성 프로세스에 의해 통계 정보를 필요로 할 때 반정규화 테이블을 생성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지나치게 많은 조인이 걸려 데이터 조회가 어려울 경우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반정규화 과정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반정규화의 대상에 의해 다른 방법으로 처리할 수 있는가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지나치게 많은 조인이 걸려 어려운 경우는 뷰를 통해 처리 가능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대량의 데이터처리나 부분처리에 의해 성능이 저하되는 경우 클러스터링, 인덱스 조정으로 해결 가능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대량의 데이터는 PK성격에 따라 부분적인 테이블로 분리 가능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응용 어플리케이션에서 로직 변경을 통해 성능 향상 가능</a:t>
            </a:r>
            <a:endParaRPr lang="ko-KR" altLang="en-US" sz="2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64D6FB8E-DD20-4EDC-A05F-26D44369A7B4}" vid="{6A50F6F2-D388-46D3-ACE0-004EFA59B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Pages>20</Pages>
  <Words>1135</Words>
  <Characters>0</Characters>
  <Application>Microsoft Office PowerPoint</Application>
  <DocSecurity>0</DocSecurity>
  <PresentationFormat>와이드스크린</PresentationFormat>
  <Lines>0</Lines>
  <Paragraphs>163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±¼¸²</vt:lpstr>
      <vt:lpstr>맑은 고딕</vt:lpstr>
      <vt:lpstr>Arial</vt:lpstr>
      <vt:lpstr>Calibri</vt:lpstr>
      <vt:lpstr>Calibri Light</vt:lpstr>
      <vt:lpstr>Wingdings</vt:lpstr>
      <vt:lpstr>theme pattern hexagon</vt:lpstr>
      <vt:lpstr>데이터 모델과 성능</vt:lpstr>
      <vt:lpstr>1.성능 데이터 모델링의 개요</vt:lpstr>
      <vt:lpstr>성능 데이터 모델링 수행시점</vt:lpstr>
      <vt:lpstr>성능 데이터 모델링 고려사항</vt:lpstr>
      <vt:lpstr>2. 정규화와 성능</vt:lpstr>
      <vt:lpstr>3. 반정규화와 성능</vt:lpstr>
      <vt:lpstr>반정규화 적용방법</vt:lpstr>
      <vt:lpstr>반정규화 과정</vt:lpstr>
      <vt:lpstr>반정규화 과정</vt:lpstr>
      <vt:lpstr>반정규화 과정</vt:lpstr>
      <vt:lpstr>반정규화의 기법</vt:lpstr>
      <vt:lpstr>대량 데이터에 따른 성능</vt:lpstr>
      <vt:lpstr>한 테이블에 많은 수의 컬럼을 가지는 경우</vt:lpstr>
      <vt:lpstr>대량 데이터 저장 및 처리로 인한 성능</vt:lpstr>
      <vt:lpstr>테이블에 대한 수평/수직 분할 절차 </vt:lpstr>
      <vt:lpstr>데이터 베이스 구조와 성능</vt:lpstr>
      <vt:lpstr>슈퍼/서브타입 데이터 모델의 변환</vt:lpstr>
      <vt:lpstr>슈퍼/서버 타입 데이터 모델의 변환기술</vt:lpstr>
      <vt:lpstr>슈퍼/서브타입 데이터 모델의 변환타입 비교</vt:lpstr>
      <vt:lpstr>인덱스 특성을 고려한 PK/FK 데이터베이스 성능향상</vt:lpstr>
      <vt:lpstr>물리적인 테이블에 FK제약이 걸려있지 않을 경우 인덱스 미생성으로 성능저하</vt:lpstr>
      <vt:lpstr>분산 데이터베이스와 성능</vt:lpstr>
      <vt:lpstr>분산 데이터베이스의 투명성</vt:lpstr>
      <vt:lpstr>분산 데이터베이스의 적용 방법 및 장단점</vt:lpstr>
      <vt:lpstr>분산 데이터베이스의 적용 기법</vt:lpstr>
      <vt:lpstr>테이블 분할 분산</vt:lpstr>
      <vt:lpstr>테이블 복제 분산</vt:lpstr>
      <vt:lpstr>테이블 요약 분산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모델과 성능</dc:title>
  <dc:creator>함 주승</dc:creator>
  <cp:lastModifiedBy>user</cp:lastModifiedBy>
  <cp:revision>12</cp:revision>
  <dcterms:modified xsi:type="dcterms:W3CDTF">2017-12-11T04:53:30Z</dcterms:modified>
</cp:coreProperties>
</file>