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17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84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2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8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3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8C97-C287-4F9F-9A17-A538F56EE0C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2FE5-B196-433B-BBC1-D231E4EBD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4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7874" y="2023700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i="1" u="sng" dirty="0" smtClean="0"/>
              <a:t>Steps for executing test cases</a:t>
            </a:r>
            <a:endParaRPr lang="en-GB" sz="5400" i="1" u="sng" dirty="0"/>
          </a:p>
        </p:txBody>
      </p:sp>
    </p:spTree>
    <p:extLst>
      <p:ext uri="{BB962C8B-B14F-4D97-AF65-F5344CB8AC3E}">
        <p14:creationId xmlns:p14="http://schemas.microsoft.com/office/powerpoint/2010/main" val="38924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2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1. Follow the instructions to install the prerequisites</a:t>
            </a:r>
            <a:br>
              <a:rPr lang="en-GB" sz="2800" b="1" dirty="0" smtClean="0"/>
            </a:br>
            <a:r>
              <a:rPr lang="en-GB" sz="2800" b="1" dirty="0" smtClean="0"/>
              <a:t>2. In </a:t>
            </a:r>
            <a:r>
              <a:rPr lang="en-GB" sz="2800" b="1" dirty="0"/>
              <a:t>I</a:t>
            </a:r>
            <a:r>
              <a:rPr lang="en-GB" sz="2800" b="1" dirty="0" smtClean="0"/>
              <a:t>ntellij open this project from the downloaded drive</a:t>
            </a:r>
            <a:endParaRPr lang="en-GB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9075"/>
            <a:ext cx="10892246" cy="46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52062"/>
            <a:ext cx="10515600" cy="2221321"/>
          </a:xfrm>
        </p:spPr>
        <p:txBody>
          <a:bodyPr>
            <a:normAutofit fontScale="90000"/>
          </a:bodyPr>
          <a:lstStyle/>
          <a:p>
            <a:r>
              <a:rPr lang="en-GB" sz="2800" b="1" dirty="0" smtClean="0"/>
              <a:t>Test 1 : </a:t>
            </a:r>
            <a:r>
              <a:rPr lang="en-GB" sz="2800" dirty="0" smtClean="0"/>
              <a:t>In this test you can see how to search </a:t>
            </a:r>
            <a:r>
              <a:rPr lang="en-GB" sz="2800" dirty="0" err="1" smtClean="0"/>
              <a:t>proquest</a:t>
            </a:r>
            <a:r>
              <a:rPr lang="en-GB" sz="2800" dirty="0" smtClean="0"/>
              <a:t> on google and store all the title in file. 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Execute Test: </a:t>
            </a:r>
            <a:r>
              <a:rPr lang="en-GB" sz="2800" dirty="0" smtClean="0"/>
              <a:t>Right click on test class (</a:t>
            </a:r>
            <a:r>
              <a:rPr lang="en-GB" sz="2800" dirty="0" err="1" smtClean="0"/>
              <a:t>testproword</a:t>
            </a:r>
            <a:r>
              <a:rPr lang="en-GB" sz="2800" dirty="0" smtClean="0"/>
              <a:t>) in Java Test Folder.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  </a:t>
            </a:r>
            <a:br>
              <a:rPr lang="en-GB" sz="2800" b="1" dirty="0" smtClean="0"/>
            </a:br>
            <a:r>
              <a:rPr lang="en-GB" sz="2800" b="1" dirty="0" smtClean="0"/>
              <a:t>Result: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Once test is passed  you can see file is created under the project </a:t>
            </a:r>
            <a:r>
              <a:rPr lang="en-GB" sz="2800" dirty="0" err="1" smtClean="0"/>
              <a:t>src</a:t>
            </a:r>
            <a:r>
              <a:rPr lang="en-GB" sz="2800" dirty="0" smtClean="0"/>
              <a:t> main.</a:t>
            </a:r>
            <a:endParaRPr lang="en-GB" sz="28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573383"/>
            <a:ext cx="10241280" cy="40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55" y="391886"/>
            <a:ext cx="10341428" cy="1802675"/>
          </a:xfrm>
        </p:spPr>
        <p:txBody>
          <a:bodyPr>
            <a:normAutofit fontScale="90000"/>
          </a:bodyPr>
          <a:lstStyle/>
          <a:p>
            <a:r>
              <a:rPr lang="en-GB" sz="2400" b="1" dirty="0" smtClean="0"/>
              <a:t>Test 2: </a:t>
            </a:r>
            <a:r>
              <a:rPr lang="en-GB" sz="2400" dirty="0" smtClean="0"/>
              <a:t>In this test the user will be navigated to  </a:t>
            </a:r>
            <a:r>
              <a:rPr lang="en-GB" sz="2400" dirty="0" err="1" smtClean="0"/>
              <a:t>proquest</a:t>
            </a:r>
            <a:r>
              <a:rPr lang="en-GB" sz="2400" dirty="0" smtClean="0"/>
              <a:t> site  from google search result and to fetch the QA results and capture the screenshot.</a:t>
            </a:r>
            <a:br>
              <a:rPr lang="en-GB" sz="2400" dirty="0" smtClean="0"/>
            </a:br>
            <a:r>
              <a:rPr lang="en-GB" sz="2400" b="1" dirty="0" smtClean="0"/>
              <a:t>Execute Test</a:t>
            </a:r>
            <a:r>
              <a:rPr lang="en-GB" sz="2400" dirty="0" smtClean="0"/>
              <a:t>: Right click on the </a:t>
            </a:r>
            <a:r>
              <a:rPr lang="en-GB" sz="2400" dirty="0" err="1" smtClean="0"/>
              <a:t>Testproquestsearch</a:t>
            </a:r>
            <a:r>
              <a:rPr lang="en-GB" sz="2400" dirty="0" smtClean="0"/>
              <a:t> and run this test</a:t>
            </a:r>
            <a:br>
              <a:rPr lang="en-GB" sz="2400" dirty="0" smtClean="0"/>
            </a:b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 smtClean="0"/>
              <a:t>Result:  </a:t>
            </a:r>
            <a:r>
              <a:rPr lang="en-GB" sz="2400" dirty="0"/>
              <a:t>I</a:t>
            </a:r>
            <a:r>
              <a:rPr lang="en-GB" sz="2400" dirty="0" smtClean="0"/>
              <a:t>f the test case is passed then screenshot is saved in folder(</a:t>
            </a:r>
            <a:r>
              <a:rPr lang="en-GB" sz="2400" dirty="0" err="1" smtClean="0"/>
              <a:t>proquest</a:t>
            </a:r>
            <a:r>
              <a:rPr lang="en-GB" sz="2400" dirty="0" smtClean="0"/>
              <a:t>\</a:t>
            </a:r>
            <a:r>
              <a:rPr lang="en-GB" sz="2400" dirty="0" err="1" smtClean="0"/>
              <a:t>ScreenShots</a:t>
            </a:r>
            <a:r>
              <a:rPr lang="en-GB" sz="2400" dirty="0" smtClean="0"/>
              <a:t>) </a:t>
            </a:r>
            <a:endParaRPr lang="en-GB" sz="24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25" y="2194561"/>
            <a:ext cx="9633088" cy="48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Steps for executing test cases</vt:lpstr>
      <vt:lpstr>1. Follow the instructions to install the prerequisites 2. In Intellij open this project from the downloaded drive</vt:lpstr>
      <vt:lpstr>Test 1 : In this test you can see how to search proquest on google and store all the title in file.  Execute Test: Right click on test class (testproword) in Java Test Folder.    Result: Once test is passed  you can see file is created under the project src main.</vt:lpstr>
      <vt:lpstr>Test 2: In this test the user will be navigated to  proquest site  from google search result and to fetch the QA results and capture the screenshot. Execute Test: Right click on the Testproquestsearch and run this test  Result:  If the test case is passed then screenshot is saved in folder(proquest\ScreenShots) 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SUSHANK GUPTA</dc:creator>
  <cp:lastModifiedBy>SUSHANK GUPTA</cp:lastModifiedBy>
  <cp:revision>7</cp:revision>
  <dcterms:created xsi:type="dcterms:W3CDTF">2020-03-10T13:26:58Z</dcterms:created>
  <dcterms:modified xsi:type="dcterms:W3CDTF">2020-03-10T14:40:25Z</dcterms:modified>
</cp:coreProperties>
</file>