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9" r:id="rId2"/>
    <p:sldId id="263" r:id="rId3"/>
    <p:sldId id="275" r:id="rId4"/>
    <p:sldId id="276" r:id="rId5"/>
    <p:sldId id="277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건(학생-소프트웨어학부)" initials="유" lastIdx="1" clrIdx="0">
    <p:extLst>
      <p:ext uri="{19B8F6BF-5375-455C-9EA6-DF929625EA0E}">
        <p15:presenceInfo xmlns:p15="http://schemas.microsoft.com/office/powerpoint/2012/main" userId="유건(학생-소프트웨어학부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34D"/>
    <a:srgbClr val="262626"/>
    <a:srgbClr val="EB15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11"/>
          <p:cNvSpPr txBox="1"/>
          <p:nvPr userDrawn="1"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63"/>
          <p:cNvSpPr txBox="1"/>
          <p:nvPr userDrawn="1"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</a:p>
        </p:txBody>
      </p:sp>
      <p:sp>
        <p:nvSpPr>
          <p:cNvPr id="34" name="TextBox 57"/>
          <p:cNvSpPr txBox="1"/>
          <p:nvPr userDrawn="1"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</a:p>
        </p:txBody>
      </p:sp>
      <p:sp>
        <p:nvSpPr>
          <p:cNvPr id="35" name="TextBox 64"/>
          <p:cNvSpPr txBox="1"/>
          <p:nvPr userDrawn="1"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36" name="TextBox 11"/>
          <p:cNvSpPr txBox="1"/>
          <p:nvPr userDrawn="1"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</a:p>
        </p:txBody>
      </p:sp>
      <p:sp>
        <p:nvSpPr>
          <p:cNvPr id="37" name="TextBox 63"/>
          <p:cNvSpPr txBox="1"/>
          <p:nvPr userDrawn="1"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00401" y="1164365"/>
            <a:ext cx="5654060" cy="4965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 요구사항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1-1.  new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눌렀을 때 시간과 점수가 모두 기본값으로 초기화 돼야 한다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1-2.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게임이 끝난 후에는 입력을 받지 말아야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1-3.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사전에 없는 단어나 이미 사용한 단어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문자열을 썼을 때 유효한 답이라고 인식하지 않아야 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1-4.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올바르게 입력한 단어의 길이가 길수록 큰 점수를 부여해야 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1-5. Enter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키를 눌렀을 때 사용자 입력 값을 통해 기능이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실현 되게 했으면 좋겠다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1-6.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랭크 데이터베이스에 사용자의 정보를 저장하고 윈도우에 출력할 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점수를 기준으로 내림차순 정렬해야 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1-7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끝말잇기 기능이 구현되도록 사용자의 입력에 온 마지막 단어로 시작하는 무작위 단위를 출력하게 해야 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25B1258F-20A2-4E65-B426-D8261E0980AE}"/>
              </a:ext>
            </a:extLst>
          </p:cNvPr>
          <p:cNvSpPr/>
          <p:nvPr/>
        </p:nvSpPr>
        <p:spPr>
          <a:xfrm>
            <a:off x="3103368" y="-1308847"/>
            <a:ext cx="5751092" cy="8166847"/>
          </a:xfrm>
          <a:custGeom>
            <a:avLst/>
            <a:gdLst>
              <a:gd name="connsiteX0" fmla="*/ 0 w 5751092"/>
              <a:gd name="connsiteY0" fmla="*/ 1945209 h 6626885"/>
              <a:gd name="connsiteX1" fmla="*/ 82183 w 5751092"/>
              <a:gd name="connsiteY1" fmla="*/ 1945209 h 6626885"/>
              <a:gd name="connsiteX2" fmla="*/ 82183 w 5751092"/>
              <a:gd name="connsiteY2" fmla="*/ 6544702 h 6626885"/>
              <a:gd name="connsiteX3" fmla="*/ 5668909 w 5751092"/>
              <a:gd name="connsiteY3" fmla="*/ 6544702 h 6626885"/>
              <a:gd name="connsiteX4" fmla="*/ 5668909 w 5751092"/>
              <a:gd name="connsiteY4" fmla="*/ 1945209 h 6626885"/>
              <a:gd name="connsiteX5" fmla="*/ 5751092 w 5751092"/>
              <a:gd name="connsiteY5" fmla="*/ 1945209 h 6626885"/>
              <a:gd name="connsiteX6" fmla="*/ 5751092 w 5751092"/>
              <a:gd name="connsiteY6" fmla="*/ 6626885 h 6626885"/>
              <a:gd name="connsiteX7" fmla="*/ 0 w 5751092"/>
              <a:gd name="connsiteY7" fmla="*/ 6626885 h 6626885"/>
              <a:gd name="connsiteX8" fmla="*/ 0 w 5751092"/>
              <a:gd name="connsiteY8" fmla="*/ 0 h 6626885"/>
              <a:gd name="connsiteX9" fmla="*/ 5751092 w 5751092"/>
              <a:gd name="connsiteY9" fmla="*/ 0 h 6626885"/>
              <a:gd name="connsiteX10" fmla="*/ 5751092 w 5751092"/>
              <a:gd name="connsiteY10" fmla="*/ 551686 h 6626885"/>
              <a:gd name="connsiteX11" fmla="*/ 5668909 w 5751092"/>
              <a:gd name="connsiteY11" fmla="*/ 551686 h 6626885"/>
              <a:gd name="connsiteX12" fmla="*/ 5668909 w 5751092"/>
              <a:gd name="connsiteY12" fmla="*/ 82183 h 6626885"/>
              <a:gd name="connsiteX13" fmla="*/ 82183 w 5751092"/>
              <a:gd name="connsiteY13" fmla="*/ 82183 h 6626885"/>
              <a:gd name="connsiteX14" fmla="*/ 82183 w 5751092"/>
              <a:gd name="connsiteY14" fmla="*/ 551686 h 6626885"/>
              <a:gd name="connsiteX15" fmla="*/ 0 w 5751092"/>
              <a:gd name="connsiteY15" fmla="*/ 551686 h 662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51092" h="6626885">
                <a:moveTo>
                  <a:pt x="0" y="1945209"/>
                </a:moveTo>
                <a:lnTo>
                  <a:pt x="82183" y="1945209"/>
                </a:lnTo>
                <a:lnTo>
                  <a:pt x="82183" y="6544702"/>
                </a:lnTo>
                <a:lnTo>
                  <a:pt x="5668909" y="6544702"/>
                </a:lnTo>
                <a:lnTo>
                  <a:pt x="5668909" y="1945209"/>
                </a:lnTo>
                <a:lnTo>
                  <a:pt x="5751092" y="1945209"/>
                </a:lnTo>
                <a:lnTo>
                  <a:pt x="5751092" y="6626885"/>
                </a:lnTo>
                <a:lnTo>
                  <a:pt x="0" y="6626885"/>
                </a:lnTo>
                <a:close/>
                <a:moveTo>
                  <a:pt x="0" y="0"/>
                </a:moveTo>
                <a:lnTo>
                  <a:pt x="5751092" y="0"/>
                </a:lnTo>
                <a:lnTo>
                  <a:pt x="5751092" y="551686"/>
                </a:lnTo>
                <a:lnTo>
                  <a:pt x="5668909" y="551686"/>
                </a:lnTo>
                <a:lnTo>
                  <a:pt x="5668909" y="82183"/>
                </a:lnTo>
                <a:lnTo>
                  <a:pt x="82183" y="82183"/>
                </a:lnTo>
                <a:lnTo>
                  <a:pt x="82183" y="551686"/>
                </a:lnTo>
                <a:lnTo>
                  <a:pt x="0" y="5516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0"/>
            <a:ext cx="12192002" cy="1015663"/>
          </a:xfrm>
          <a:prstGeom prst="rect">
            <a:avLst/>
          </a:prstGeom>
          <a:solidFill>
            <a:srgbClr val="3F43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요구사항 명세서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5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856207" y="0"/>
            <a:ext cx="2700226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rank</a:t>
            </a:r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03472"/>
              </p:ext>
            </p:extLst>
          </p:nvPr>
        </p:nvGraphicFramePr>
        <p:xfrm>
          <a:off x="211428" y="1382352"/>
          <a:ext cx="10597853" cy="470094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2389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35516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231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self.finalScore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timer.py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Timer.game_function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메소드에서 호출한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RankInput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클래스의 매개변수로 할당된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값을 받은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RankInput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클래스의 새로운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16236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enterClicked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rankList.py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클래스인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rankDB.txt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와 사용자의 정보를 매개변수로 주어 호출하고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메소드를 이용하여 이벤트를 실행시킨다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만약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윈도우가 닫힐 경우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rank.py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윈도우도 같이 닫힌다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405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자기 자신의 이벤트를 실행시키는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294580" y="0"/>
            <a:ext cx="3823484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rankList.py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78323"/>
              </p:ext>
            </p:extLst>
          </p:nvPr>
        </p:nvGraphicFramePr>
        <p:xfrm>
          <a:off x="211428" y="1382352"/>
          <a:ext cx="10597853" cy="465522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0884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3105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9392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self.rankList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Word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클래스에서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words.txt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로부터 얻은 무작위 단어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927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에서 점수를 내림차순 기준으로 정렬한 후 순위를 매겨 나타낸 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5924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readRankDB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filename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Filename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을 읽어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rank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라는 변수에 할당하여 그것을 리턴</a:t>
                      </a: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writeRankDB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filename, rank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Filename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을 통해 텍스트파일을 열어 갱신된 </a:t>
                      </a:r>
                      <a:r>
                        <a:rPr lang="en-US" altLang="ko-KR" sz="1800" dirty="0" err="1">
                          <a:solidFill>
                            <a:schemeClr val="bg1"/>
                          </a:solidFill>
                        </a:rPr>
                        <a:t>self.rankList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를 통해 새로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  <a:tr h="792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에서 점수를 내림차순 기준으로 정렬한 후 순위를 매겨 문자열로 나타낸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text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00790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자기 자신의 이벤트를 실행시키는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9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8431" y="1164365"/>
            <a:ext cx="5751092" cy="323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인터페이스 요구사항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프로그램은 세 개의 창으로 구성된다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2-1.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창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메인 윈도우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timer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score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단어 리턴 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input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send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new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game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2-2.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이름 입력 창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input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Enter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2-3.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랭크 데이터베이스 창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랭크 데이터베이스 위젯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25B1258F-20A2-4E65-B426-D8261E0980AE}"/>
              </a:ext>
            </a:extLst>
          </p:cNvPr>
          <p:cNvSpPr/>
          <p:nvPr/>
        </p:nvSpPr>
        <p:spPr>
          <a:xfrm>
            <a:off x="3103368" y="-1308847"/>
            <a:ext cx="5751092" cy="8166847"/>
          </a:xfrm>
          <a:custGeom>
            <a:avLst/>
            <a:gdLst>
              <a:gd name="connsiteX0" fmla="*/ 0 w 5751092"/>
              <a:gd name="connsiteY0" fmla="*/ 1945209 h 6626885"/>
              <a:gd name="connsiteX1" fmla="*/ 82183 w 5751092"/>
              <a:gd name="connsiteY1" fmla="*/ 1945209 h 6626885"/>
              <a:gd name="connsiteX2" fmla="*/ 82183 w 5751092"/>
              <a:gd name="connsiteY2" fmla="*/ 6544702 h 6626885"/>
              <a:gd name="connsiteX3" fmla="*/ 5668909 w 5751092"/>
              <a:gd name="connsiteY3" fmla="*/ 6544702 h 6626885"/>
              <a:gd name="connsiteX4" fmla="*/ 5668909 w 5751092"/>
              <a:gd name="connsiteY4" fmla="*/ 1945209 h 6626885"/>
              <a:gd name="connsiteX5" fmla="*/ 5751092 w 5751092"/>
              <a:gd name="connsiteY5" fmla="*/ 1945209 h 6626885"/>
              <a:gd name="connsiteX6" fmla="*/ 5751092 w 5751092"/>
              <a:gd name="connsiteY6" fmla="*/ 6626885 h 6626885"/>
              <a:gd name="connsiteX7" fmla="*/ 0 w 5751092"/>
              <a:gd name="connsiteY7" fmla="*/ 6626885 h 6626885"/>
              <a:gd name="connsiteX8" fmla="*/ 0 w 5751092"/>
              <a:gd name="connsiteY8" fmla="*/ 0 h 6626885"/>
              <a:gd name="connsiteX9" fmla="*/ 5751092 w 5751092"/>
              <a:gd name="connsiteY9" fmla="*/ 0 h 6626885"/>
              <a:gd name="connsiteX10" fmla="*/ 5751092 w 5751092"/>
              <a:gd name="connsiteY10" fmla="*/ 551686 h 6626885"/>
              <a:gd name="connsiteX11" fmla="*/ 5668909 w 5751092"/>
              <a:gd name="connsiteY11" fmla="*/ 551686 h 6626885"/>
              <a:gd name="connsiteX12" fmla="*/ 5668909 w 5751092"/>
              <a:gd name="connsiteY12" fmla="*/ 82183 h 6626885"/>
              <a:gd name="connsiteX13" fmla="*/ 82183 w 5751092"/>
              <a:gd name="connsiteY13" fmla="*/ 82183 h 6626885"/>
              <a:gd name="connsiteX14" fmla="*/ 82183 w 5751092"/>
              <a:gd name="connsiteY14" fmla="*/ 551686 h 6626885"/>
              <a:gd name="connsiteX15" fmla="*/ 0 w 5751092"/>
              <a:gd name="connsiteY15" fmla="*/ 551686 h 662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51092" h="6626885">
                <a:moveTo>
                  <a:pt x="0" y="1945209"/>
                </a:moveTo>
                <a:lnTo>
                  <a:pt x="82183" y="1945209"/>
                </a:lnTo>
                <a:lnTo>
                  <a:pt x="82183" y="6544702"/>
                </a:lnTo>
                <a:lnTo>
                  <a:pt x="5668909" y="6544702"/>
                </a:lnTo>
                <a:lnTo>
                  <a:pt x="5668909" y="1945209"/>
                </a:lnTo>
                <a:lnTo>
                  <a:pt x="5751092" y="1945209"/>
                </a:lnTo>
                <a:lnTo>
                  <a:pt x="5751092" y="6626885"/>
                </a:lnTo>
                <a:lnTo>
                  <a:pt x="0" y="6626885"/>
                </a:lnTo>
                <a:close/>
                <a:moveTo>
                  <a:pt x="0" y="0"/>
                </a:moveTo>
                <a:lnTo>
                  <a:pt x="5751092" y="0"/>
                </a:lnTo>
                <a:lnTo>
                  <a:pt x="5751092" y="551686"/>
                </a:lnTo>
                <a:lnTo>
                  <a:pt x="5668909" y="551686"/>
                </a:lnTo>
                <a:lnTo>
                  <a:pt x="5668909" y="82183"/>
                </a:lnTo>
                <a:lnTo>
                  <a:pt x="82183" y="82183"/>
                </a:lnTo>
                <a:lnTo>
                  <a:pt x="82183" y="551686"/>
                </a:lnTo>
                <a:lnTo>
                  <a:pt x="0" y="5516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0"/>
            <a:ext cx="12192002" cy="1015663"/>
          </a:xfrm>
          <a:prstGeom prst="rect">
            <a:avLst/>
          </a:prstGeom>
          <a:solidFill>
            <a:srgbClr val="3F43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요구사항 명세서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1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4243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소프트웨어 구조 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50184"/>
              </p:ext>
            </p:extLst>
          </p:nvPr>
        </p:nvGraphicFramePr>
        <p:xfrm>
          <a:off x="527346" y="1113787"/>
          <a:ext cx="10597853" cy="5502384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1917853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3374053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3718559">
                  <a:extLst>
                    <a:ext uri="{9D8B030D-6E8A-4147-A177-3AD203B41FA5}">
                      <a16:colId xmlns:a16="http://schemas.microsoft.com/office/drawing/2014/main" val="811939194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51672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game.py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EnglishWordRelay</a:t>
                      </a:r>
                      <a:endParaRPr lang="en-US" altLang="ko-KR" sz="15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메인 클래스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메인 레이아웃 구현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import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된 클래스 선언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게임을 시작 시킴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732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startGame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Timer, Score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클래스를 호출하여 제한 시간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초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점수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점으로 초기화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192014"/>
                  </a:ext>
                </a:extLst>
              </a:tr>
              <a:tr h="838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sendClicked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입력된 단어의 유효성을 검사하여 통과 시 이벤트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363586"/>
                  </a:ext>
                </a:extLst>
              </a:tr>
              <a:tr h="51672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word.py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Word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startRandFromDB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EnglishWordRelay.startGame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에서 쓰일 첫 단어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301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relayRandomFromDB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startWord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사용자가 입력한 단어의 다음 단어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88093"/>
                  </a:ext>
                </a:extLst>
              </a:tr>
              <a:tr h="732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testWord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(answer)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단어의 유효성 검사 메소드</a:t>
                      </a:r>
                      <a:endParaRPr lang="en-US" altLang="ko-KR" sz="15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이미 사용한 단어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숙어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DB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 등재되지 않은 단어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길이가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보다 작은 단어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83143"/>
                  </a:ext>
                </a:extLst>
              </a:tr>
              <a:tr h="30142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rank.py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RankInput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사용자의 이름을 입력하는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1190"/>
                  </a:ext>
                </a:extLst>
              </a:tr>
              <a:tr h="516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enterClicked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rankList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의 클래스를 선언하고 실행시킴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rankList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창이 종료될 시 같이 종료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403011"/>
                  </a:ext>
                </a:extLst>
              </a:tr>
              <a:tr h="301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자기 자신의 이벤트 발생시킴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52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4243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소프트웨어 구조 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84367"/>
              </p:ext>
            </p:extLst>
          </p:nvPr>
        </p:nvGraphicFramePr>
        <p:xfrm>
          <a:off x="527346" y="1113787"/>
          <a:ext cx="10597853" cy="525780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1917853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3546306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3546306">
                  <a:extLst>
                    <a:ext uri="{9D8B030D-6E8A-4147-A177-3AD203B41FA5}">
                      <a16:colId xmlns:a16="http://schemas.microsoft.com/office/drawing/2014/main" val="811939194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rankList.py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endParaRPr lang="en-US" altLang="ko-KR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readRankDB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writeRankDB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자기 자신의 이벤트 발생시킴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192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String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타입으로 점수를 내림차순 기준으로 정렬한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363586"/>
                  </a:ext>
                </a:extLst>
              </a:tr>
              <a:tr h="27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readRankDB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를 읽어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self.rankList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563649"/>
                  </a:ext>
                </a:extLst>
              </a:tr>
              <a:tr h="27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writeRankDB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 입력 받은 정보 추가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갱신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132065"/>
                  </a:ext>
                </a:extLst>
              </a:tr>
              <a:tr h="3014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timer.py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game.py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에서 사용되는 위젯들을 매개변수로 가져와 새로운 변수에 할당하고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Qtimer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를 선언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startTimer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11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game_function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시간 출력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1</a:t>
                      </a:r>
                      <a:r>
                        <a:rPr lang="ko-KR" altLang="en-US" sz="1500" dirty="0" err="1">
                          <a:solidFill>
                            <a:schemeClr val="bg1"/>
                          </a:solidFill>
                        </a:rPr>
                        <a:t>초씩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 감소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제한 시간에 도달했을 때 타이머 정지 후 점수 출력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게임이 끝났을 때 버튼을 비활성화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4030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타이머 시작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1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초에 한번 씩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game_function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5200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gameFinished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타이머가 활성화 돼있으면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False,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아니면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True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68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4243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소프트웨어 구조 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04829"/>
              </p:ext>
            </p:extLst>
          </p:nvPr>
        </p:nvGraphicFramePr>
        <p:xfrm>
          <a:off x="527346" y="1113787"/>
          <a:ext cx="10597853" cy="1199034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1917853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3546306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3546306">
                  <a:extLst>
                    <a:ext uri="{9D8B030D-6E8A-4147-A177-3AD203B41FA5}">
                      <a16:colId xmlns:a16="http://schemas.microsoft.com/office/drawing/2014/main" val="811939194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score.py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= 0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이라는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필드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558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increaseScore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단어의 길이가 길수록 더해지는 점수가 커지는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19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8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692122" y="0"/>
            <a:ext cx="3028393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game.py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25539"/>
              </p:ext>
            </p:extLst>
          </p:nvPr>
        </p:nvGraphicFramePr>
        <p:xfrm>
          <a:off x="211428" y="1382352"/>
          <a:ext cx="10597853" cy="5327355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2389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41743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self.word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Word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클래스에서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words.txt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로부터 얻은 무작위 단어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41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self.timeLcd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self.message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self.scoreLcd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self.sendButton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self.Input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위젯에 대한 필드를 매개변수로 받아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Timer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클래스를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59241"/>
                  </a:ext>
                </a:extLst>
              </a:tr>
              <a:tr h="417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73937"/>
                  </a:ext>
                </a:extLst>
              </a:tr>
              <a:tr h="834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mainWindow.Qwidgets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메인 윈도우의 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85704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startGame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Timer, 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클래스를 호출하여 제한 시간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점수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input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라인을 빈 문자열로 초기화하고 타이머를 시작한다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 Send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버튼과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inputline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을 활성화 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sendClicked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입력된 단어의 유효성을 검사하여  조건 만족 시 사용자의 입력의 마지막 글자로 시작하는 다음 단어 출력하고 점수 추가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점수 출력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그리고 시간을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초로 초기화 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527022" y="175790"/>
            <a:ext cx="2921634" cy="83099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timer</a:t>
            </a:r>
            <a:r>
              <a:rPr lang="en-US" altLang="ko-KR" sz="48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64422"/>
              </p:ext>
            </p:extLst>
          </p:nvPr>
        </p:nvGraphicFramePr>
        <p:xfrm>
          <a:off x="211428" y="1167072"/>
          <a:ext cx="10597853" cy="549831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2389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41743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self.gameTime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끝말잇기 게임의 제한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self.lcdDisplay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self.endMessage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self.finalScore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self.sendButton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self.inputLine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game.startGame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메소드에서 호출된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self.timer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매개변수들을 할당한 새로운 필드들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59241"/>
                  </a:ext>
                </a:extLst>
              </a:tr>
              <a:tr h="417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self.gameTimer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QTimer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739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mainWindow.Qwidgets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메인 윈도우의 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85704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gameTimer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로 호출된 타이머 기능을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시작시킨다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초 간격으로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game_function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함수를 호출한다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game_function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현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gameTime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을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self.lcdDisplay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호출시키고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gameTime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씩 감소시킨다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만약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gameTime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 도달했을 때 타이머를 정지시킨 후 점수를 출력시킨다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그리고 게임이 끝났을 때 버튼과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inputLine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을 비활성화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RankInput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윈도우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gameFinished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타이머가 비활성화 돼있을 때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True,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그렇지 않으면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False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39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1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739956" y="0"/>
            <a:ext cx="2932726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score</a:t>
            </a:r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50429"/>
              </p:ext>
            </p:extLst>
          </p:nvPr>
        </p:nvGraphicFramePr>
        <p:xfrm>
          <a:off x="211428" y="1420452"/>
          <a:ext cx="10597853" cy="4629834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2389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46473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215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정보를 지닌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201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increaseScore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단어의 길이가 길수록 그에 비례하여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self.score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 점수를 더한다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760893" y="0"/>
            <a:ext cx="2890856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word</a:t>
            </a:r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03749"/>
              </p:ext>
            </p:extLst>
          </p:nvPr>
        </p:nvGraphicFramePr>
        <p:xfrm>
          <a:off x="211428" y="1548346"/>
          <a:ext cx="10748672" cy="5161361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60997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83020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91119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564555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36494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4170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self.words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Words.txt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를 나열하여 생성된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417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self.len_words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startRandFromDBs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59241"/>
                  </a:ext>
                </a:extLst>
              </a:tr>
              <a:tr h="417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73937"/>
                  </a:ext>
                </a:extLst>
              </a:tr>
              <a:tr h="417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메인 윈도우의 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857044"/>
                  </a:ext>
                </a:extLst>
              </a:tr>
              <a:tr h="72988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startRandFromDB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EnglishWordRelay.startGame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에서 쓰일 첫 단어를 리턴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1042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relayRandomFromDB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startWord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사용자가 입력한 단어의 끝말로 시작하는 단어들을 모아 리스트로 만든 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randrange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를 사용하여 그 리스트 내에서 무작위 단어를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  <a:tr h="1355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testWord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이미 사용한 단어이거나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입력된 문자열이 단어가 아닌 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어절 이상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이거나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 단어가 영어사전에 등재되지 않은 경우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(ex :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eee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lololol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등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또는 단어의 길이가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보다 작은 경우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(ex : a, ‘’)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틀린 답으로 간주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48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1084</Words>
  <Application>Microsoft Office PowerPoint</Application>
  <PresentationFormat>와이드스크린</PresentationFormat>
  <Paragraphs>232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Lato</vt:lpstr>
      <vt:lpstr>Montserrat Semi Bold</vt:lpstr>
      <vt:lpstr>Raleway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유건(학생-소프트웨어학부)</cp:lastModifiedBy>
  <cp:revision>91</cp:revision>
  <dcterms:created xsi:type="dcterms:W3CDTF">2018-05-05T03:43:01Z</dcterms:created>
  <dcterms:modified xsi:type="dcterms:W3CDTF">2020-11-27T18:36:38Z</dcterms:modified>
</cp:coreProperties>
</file>