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1" r:id="rId1"/>
  </p:sldMasterIdLst>
  <p:notesMasterIdLst>
    <p:notesMasterId r:id="rId2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Arial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Arial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Arial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Arial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/>
        <a:ea typeface="+mn-ea"/>
        <a:cs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12055"/>
    <p:restoredTop sz="94665"/>
  </p:normalViewPr>
  <p:slideViewPr>
    <p:cSldViewPr>
      <p:cViewPr>
        <p:scale>
          <a:sx n="100" d="100"/>
          <a:sy n="100" d="100"/>
        </p:scale>
        <p:origin x="-1128" y="-666"/>
      </p:cViewPr>
      <p:guideLst>
        <p:guide orient="horz" pos="2158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1" hangingPunct="1">
              <a:defRPr sz="1200"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/>
              </a:defRPr>
            </a:lvl1pPr>
          </a:lstStyle>
          <a:p>
            <a:pPr>
              <a:defRPr/>
            </a:pPr>
            <a:fld id="{D1C0CC31-15BF-4407-874F-12419C012F98}" type="datetime1">
              <a:rPr lang="en-GB"/>
              <a:pPr>
                <a:defRPr/>
              </a:pPr>
              <a:t>2017-10-19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1" hangingPunct="1">
              <a:defRPr sz="1200"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5B0EA3D-6D87-466B-9E25-0A76C5FB0B6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63DDD-BF8E-4459-91B9-F30D76FCB8DA}" type="datetime1">
              <a:rPr lang="en-GB"/>
              <a:pPr>
                <a:defRPr/>
              </a:pPr>
              <a:t>2017-10-18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BAF33-386E-4BBB-BA3B-23D8DDDC806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61BE1-422A-4200-AD4F-40B08911BF66}" type="datetime1">
              <a:rPr lang="en-GB"/>
              <a:pPr>
                <a:defRPr/>
              </a:pPr>
              <a:t>2017-10-18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706E8-B96E-4809-BE0B-1E21E36075C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ED23E-B485-4CE4-A5DB-2F1CCD76CCDB}" type="datetime1">
              <a:rPr lang="en-GB"/>
              <a:pPr>
                <a:defRPr/>
              </a:pPr>
              <a:t>2017-10-18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DDDAF-A53B-4B47-AE7B-BF3227B959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52559-3EAC-48DD-A4D5-2C9FDC9B2EDE}" type="datetime1">
              <a:rPr lang="en-GB"/>
              <a:pPr>
                <a:defRPr/>
              </a:pPr>
              <a:t>2017-10-18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BD6A9-68DB-49AF-B399-E3147BBC0C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A5803-106D-4C6E-8A34-6870992FFA16}" type="datetime1">
              <a:rPr lang="en-GB"/>
              <a:pPr>
                <a:defRPr/>
              </a:pPr>
              <a:t>2017-10-18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709C2-A68C-409E-B6EE-C23A300441E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16B7E-0E27-4827-8FE8-C5D4991E49B8}" type="datetime1">
              <a:rPr lang="en-GB"/>
              <a:pPr>
                <a:defRPr/>
              </a:pPr>
              <a:t>2017-10-18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D399E-FF29-4FA6-8978-5A123B1CA7F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1DD8C-C42C-4292-AB77-9143F22747E9}" type="datetime1">
              <a:rPr lang="en-GB"/>
              <a:pPr>
                <a:defRPr/>
              </a:pPr>
              <a:t>2017-10-18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D9B6B-FC58-49B0-9C8E-F8F6183990E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01544-BB78-46FB-BF27-9331402C3F4A}" type="datetime1">
              <a:rPr lang="en-GB"/>
              <a:pPr>
                <a:defRPr/>
              </a:pPr>
              <a:t>2017-10-18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C270C-1079-472E-B3A6-7C619C5C0F5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E601D-1DDB-402B-AC62-4195BE16B08C}" type="datetime1">
              <a:rPr lang="en-GB"/>
              <a:pPr>
                <a:defRPr/>
              </a:pPr>
              <a:t>2017-10-18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3F9CE-B563-4787-BB76-F945D307501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F2785-2187-4FBA-B5E9-4C109BAFC700}" type="datetime1">
              <a:rPr lang="en-GB"/>
              <a:pPr>
                <a:defRPr/>
              </a:pPr>
              <a:t>2017-10-18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72D9B-820E-4886-BE55-8301B4E373A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F238C-FB99-44A1-B713-9559C82D8954}" type="datetime1">
              <a:rPr lang="en-GB"/>
              <a:pPr>
                <a:defRPr/>
              </a:pPr>
              <a:t>2017-10-18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4DE50-5EE3-44B7-811A-BA258F52901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 idx="0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en-US"/>
              <a:t>Click to edit Master text styles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Second level</a:t>
            </a:r>
            <a:endParaRPr lang="en-US" altLang="en-US"/>
          </a:p>
          <a:p>
            <a:pPr lvl="2">
              <a:defRPr/>
            </a:pPr>
            <a:r>
              <a:rPr lang="en-US" altLang="en-US"/>
              <a:t>Third level</a:t>
            </a:r>
            <a:endParaRPr lang="en-US" altLang="en-US"/>
          </a:p>
          <a:p>
            <a:pPr lvl="3">
              <a:defRPr/>
            </a:pPr>
            <a:r>
              <a:rPr lang="en-US" altLang="en-US"/>
              <a:t>Fourth level</a:t>
            </a:r>
            <a:endParaRPr lang="en-US" altLang="en-US"/>
          </a:p>
          <a:p>
            <a:pPr lvl="4">
              <a:defRPr/>
            </a:pPr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e8d8c"/>
                </a:solidFill>
                <a:cs typeface="Arial"/>
              </a:defRPr>
            </a:lvl1pPr>
          </a:lstStyle>
          <a:p>
            <a:pPr>
              <a:defRPr/>
            </a:pPr>
            <a:fld id="{449B3C24-F53E-43A5-BAC8-1E667F6D8E6A}" type="datetime1">
              <a:rPr lang="en-GB"/>
              <a:pPr>
                <a:defRPr/>
              </a:pPr>
              <a:t>2017-10-18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e8d8c"/>
                </a:solidFill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e8d8c"/>
                </a:solidFill>
              </a:defRPr>
            </a:lvl1pPr>
          </a:lstStyle>
          <a:p>
            <a:pPr>
              <a:defRPr/>
            </a:pPr>
            <a:fld id="{E18AD51E-2236-4A58-ADDB-23B75A0887A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5" name="TextBox 1"/>
          <p:cNvSpPr txBox="1">
            <a:spLocks noChangeArrowheads="1"/>
          </p:cNvSpPr>
          <p:nvPr/>
        </p:nvSpPr>
        <p:spPr>
          <a:xfrm>
            <a:off x="3109913" y="2781300"/>
            <a:ext cx="362902" cy="8172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Calibri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4800">
              <a:solidFill>
                <a:schemeClr val="bg1"/>
              </a:solidFill>
              <a:latin typeface="Arial"/>
            </a:endParaRPr>
          </a:p>
        </p:txBody>
      </p:sp>
      <p:sp>
        <p:nvSpPr>
          <p:cNvPr id="3076" name="TextBox 2"/>
          <p:cNvSpPr txBox="1">
            <a:spLocks noChangeArrowheads="1"/>
          </p:cNvSpPr>
          <p:nvPr/>
        </p:nvSpPr>
        <p:spPr>
          <a:xfrm>
            <a:off x="4079875" y="4292600"/>
            <a:ext cx="278765" cy="5727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Calibri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5" name="TextBox 1"/>
          <p:cNvSpPr txBox="1">
            <a:spLocks noChangeArrowheads="1"/>
          </p:cNvSpPr>
          <p:nvPr/>
        </p:nvSpPr>
        <p:spPr>
          <a:xfrm>
            <a:off x="3109913" y="2781300"/>
            <a:ext cx="5858827" cy="8172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Calibri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4800">
                <a:solidFill>
                  <a:schemeClr val="bg1"/>
                </a:solidFill>
                <a:latin typeface="Arial"/>
              </a:rPr>
              <a:t>Blackboard Graphics</a:t>
            </a:r>
            <a:endParaRPr lang="en-GB" altLang="en-US" sz="4800">
              <a:solidFill>
                <a:schemeClr val="bg1"/>
              </a:solidFill>
              <a:latin typeface="Arial"/>
            </a:endParaRPr>
          </a:p>
        </p:txBody>
      </p:sp>
      <p:sp>
        <p:nvSpPr>
          <p:cNvPr id="3076" name="TextBox 2"/>
          <p:cNvSpPr txBox="1">
            <a:spLocks noChangeArrowheads="1"/>
          </p:cNvSpPr>
          <p:nvPr/>
        </p:nvSpPr>
        <p:spPr>
          <a:xfrm>
            <a:off x="4079875" y="4292600"/>
            <a:ext cx="4060190" cy="5727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Calibri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Calibri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Calibri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>
                <a:solidFill>
                  <a:schemeClr val="bg1"/>
                </a:solidFill>
              </a:rPr>
              <a:t>Add your message here</a:t>
            </a:r>
            <a:endParaRPr lang="en-GB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173</ep:Words>
  <ep:PresentationFormat>와이드스크린(16:9)</ep:PresentationFormat>
  <ep:Paragraphs>19</ep:Paragraphs>
  <ep:Slides>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Theme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2011-05-07T15:33:03.000</dcterms:created>
  <dc:creator>Windows User;Presentation Magazine</dc:creator>
  <cp:lastModifiedBy>skspa</cp:lastModifiedBy>
  <dcterms:modified xsi:type="dcterms:W3CDTF">2017-10-19T10:18:30.611</dcterms:modified>
  <cp:revision>16</cp:revision>
  <dc:title>Blackboard Template</dc:title>
  <cp:version>0906.0100.01</cp:version>
</cp:coreProperties>
</file>