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/>
        <a:ea typeface="+mn-ea"/>
        <a:cs typeface="Arial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/>
        <a:ea typeface="+mn-ea"/>
        <a:cs typeface="Arial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/>
        <a:ea typeface="+mn-ea"/>
        <a:cs typeface="Arial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/>
        <a:ea typeface="+mn-ea"/>
        <a:cs typeface="Arial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/>
        <a:ea typeface="+mn-ea"/>
        <a:cs typeface="Arial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/>
        <a:ea typeface="+mn-ea"/>
        <a:cs typeface="Arial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/>
        <a:ea typeface="+mn-ea"/>
        <a:cs typeface="Arial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/>
        <a:ea typeface="+mn-ea"/>
        <a:cs typeface="Arial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/>
        <a:ea typeface="+mn-ea"/>
        <a:cs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74">
          <p15:clr>
            <a:srgbClr val="A4A3A4"/>
          </p15:clr>
        </p15:guide>
        <p15:guide id="2" pos="215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A19AC023-856A-467E-8526-3A3E5D2CDECB}" styleName="Normal Style 2 - Accent 3">
    <a:tblBg>
      <a:effectRef idx="1">
        <a:schemeClr val="dk1"/>
      </a:effectRef>
    </a:tblBg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10000"/>
              <a:satMod val="530000"/>
            </a:schemeClr>
          </a:solidFill>
        </a:fill>
      </a:tcStyle>
    </a:wholeTbl>
    <a:band1H>
      <a:tcTxStyle/>
      <a:tcStyle>
        <a:tcBdr/>
        <a:fill>
          <a:solidFill>
            <a:schemeClr val="accent3">
              <a:tint val="30000"/>
              <a:satMod val="33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3">
              <a:tint val="20000"/>
              <a:satMod val="73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>
              <a:alpha val="90000"/>
              <a:satMod val="150000"/>
            </a:schemeClr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>
              <a:alpha val="90000"/>
              <a:satMod val="150000"/>
            </a:schemeClr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>
              <a:alpha val="50000"/>
              <a:satMod val="630000"/>
            </a:schemeClr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>
              <a:shade val="50000"/>
              <a:satMod val="230000"/>
            </a:schemeClr>
          </a:solidFill>
        </a:fill>
      </a:tcStyle>
    </a:firstRow>
  </a:tblStyle>
  <a:tblStyle styleId="{138F972D-3A02-497A-9D08-DF27CF173CB4}" styleName="Generic Style 1- Body/Background Dark Color 1">
    <a:tblBg>
      <a:fillRef idx="2">
        <a:schemeClr val="dk1"/>
      </a:fillRef>
      <a:effectRef idx="2">
        <a:schemeClr val="dk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lt1"/>
            </a:lnRef>
          </a:left>
          <a:right>
            <a:lnRef idx="1">
              <a:schemeClr val="lt1"/>
            </a:lnRef>
          </a:right>
          <a:top>
            <a:lnRef idx="1">
              <a:schemeClr val="lt1"/>
            </a:lnRef>
          </a:top>
          <a:bottom>
            <a:lnRef idx="1">
              <a:schemeClr val="lt1"/>
            </a:lnRef>
          </a:bottom>
          <a:insideH>
            <a:lnRef idx="1">
              <a:schemeClr val="lt1"/>
            </a:lnRef>
          </a:insideH>
          <a:insideV>
            <a:lnRef idx="1">
              <a:schemeClr val="lt1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dk1">
              <a:alpha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lt1"/>
            </a:lnRef>
          </a:top>
          <a:bottom>
            <a:lnRef idx="1">
              <a:schemeClr val="lt1"/>
            </a:lnRef>
          </a:bottom>
        </a:tcBdr>
        <a:fill>
          <a:solidFill>
            <a:schemeClr val="dk1">
              <a:alpha val="2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lt1"/>
            </a:lnRef>
          </a:left>
          <a:right>
            <a:lnRef idx="1">
              <a:schemeClr val="lt1"/>
            </a:lnRef>
          </a:right>
          <a:top>
            <a:lnRef idx="1">
              <a:schemeClr val="lt1"/>
            </a:lnRef>
          </a:top>
          <a:bottom>
            <a:lnRef idx="1">
              <a:schemeClr val="lt1"/>
            </a:lnRef>
          </a:bottom>
          <a:insideH>
            <a:lnRef idx="1">
              <a:schemeClr val="l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lt1"/>
            </a:lnRef>
          </a:left>
          <a:right>
            <a:lnRef idx="2">
              <a:schemeClr val="lt1"/>
            </a:lnRef>
          </a:right>
          <a:top>
            <a:lnRef idx="1">
              <a:schemeClr val="lt1"/>
            </a:lnRef>
          </a:top>
          <a:bottom>
            <a:lnRef idx="1">
              <a:schemeClr val="lt1"/>
            </a:lnRef>
          </a:bottom>
          <a:insideH>
            <a:lnRef idx="1">
              <a:schemeClr val="l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lt1"/>
            </a:lnRef>
          </a:left>
          <a:right>
            <a:lnRef idx="1">
              <a:schemeClr val="lt1"/>
            </a:lnRef>
          </a:right>
          <a:top>
            <a:lnRef idx="2">
              <a:schemeClr val="l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dk1"/>
            </a:lnRef>
          </a:left>
          <a:right>
            <a:lnRef idx="1">
              <a:schemeClr val="dk1"/>
            </a:lnRef>
          </a:right>
          <a:top>
            <a:lnRef idx="1">
              <a:schemeClr val="dk1"/>
            </a:lnRef>
          </a:top>
          <a:bottom>
            <a:lnRef idx="3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gradFill rotWithShape="1">
            <a:gsLst>
              <a:gs pos="0">
                <a:schemeClr val="dk1">
                  <a:shade val="61000"/>
                  <a:satMod val="130000"/>
                </a:schemeClr>
              </a:gs>
              <a:gs pos="50000">
                <a:schemeClr val="dk1">
                  <a:shade val="93000"/>
                  <a:satMod val="130000"/>
                </a:schemeClr>
              </a:gs>
              <a:gs pos="100000">
                <a:schemeClr val="dk1">
                  <a:shade val="99000"/>
                  <a:satMod val="135000"/>
                </a:schemeClr>
              </a:gs>
            </a:gsLst>
            <a:lin ang="16200000" scaled="0"/>
          </a:gradFill>
        </a:fill>
      </a:tcStyle>
    </a:firstRow>
  </a:tblStyle>
  <a:tblStyle styleId="{F8D88D6A-5F01-457D-8EC9-7B5F63248C40}" styleName="Normal Style 1 - Body/Background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EDF2F87-84AD-4230-966E-E561DF79DAAB}" styleName="Generic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lt1"/>
            </a:lnRef>
          </a:left>
          <a:right>
            <a:lnRef idx="1">
              <a:schemeClr val="lt1"/>
            </a:lnRef>
          </a:right>
          <a:top>
            <a:lnRef idx="1">
              <a:schemeClr val="lt1"/>
            </a:lnRef>
          </a:top>
          <a:bottom>
            <a:lnRef idx="1">
              <a:schemeClr val="lt1"/>
            </a:lnRef>
          </a:bottom>
          <a:insideH>
            <a:lnRef idx="1">
              <a:schemeClr val="lt1"/>
            </a:lnRef>
          </a:insideH>
          <a:insideV>
            <a:lnRef idx="1">
              <a:schemeClr val="lt1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lt1"/>
            </a:lnRef>
          </a:top>
          <a:bottom>
            <a:lnRef idx="1">
              <a:schemeClr val="lt1"/>
            </a:lnRef>
          </a:bottom>
        </a:tcBdr>
        <a:fill>
          <a:solidFill>
            <a:schemeClr val="accent1">
              <a:alpha val="2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lt1"/>
            </a:lnRef>
          </a:left>
          <a:right>
            <a:lnRef idx="1">
              <a:schemeClr val="lt1"/>
            </a:lnRef>
          </a:right>
          <a:top>
            <a:lnRef idx="1">
              <a:schemeClr val="lt1"/>
            </a:lnRef>
          </a:top>
          <a:bottom>
            <a:lnRef idx="1">
              <a:schemeClr val="lt1"/>
            </a:lnRef>
          </a:bottom>
          <a:insideH>
            <a:lnRef idx="1">
              <a:schemeClr val="l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lt1"/>
            </a:lnRef>
          </a:left>
          <a:right>
            <a:lnRef idx="2">
              <a:schemeClr val="lt1"/>
            </a:lnRef>
          </a:right>
          <a:top>
            <a:lnRef idx="1">
              <a:schemeClr val="lt1"/>
            </a:lnRef>
          </a:top>
          <a:bottom>
            <a:lnRef idx="1">
              <a:schemeClr val="lt1"/>
            </a:lnRef>
          </a:bottom>
          <a:insideH>
            <a:lnRef idx="1">
              <a:schemeClr val="l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lt1"/>
            </a:lnRef>
          </a:left>
          <a:right>
            <a:lnRef idx="1">
              <a:schemeClr val="lt1"/>
            </a:lnRef>
          </a:right>
          <a:top>
            <a:lnRef idx="2">
              <a:schemeClr val="l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3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gradFill rotWithShape="1">
            <a:gsLst>
              <a:gs pos="0">
                <a:schemeClr val="accent1">
                  <a:shade val="61000"/>
                  <a:satMod val="130000"/>
                </a:schemeClr>
              </a:gs>
              <a:gs pos="5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9000"/>
                  <a:satMod val="135000"/>
                </a:schemeClr>
              </a:gs>
            </a:gsLst>
            <a:lin ang="16200000" scaled="0"/>
          </a:gradFill>
        </a:fill>
      </a:tcStyle>
    </a:firstRow>
  </a:tblStyle>
  <a:tblStyle styleId="{E5CB3F8B-0EC7-48AE-BC60-692C14E0C4D4}" styleName="Normal Style 3 - Body/Background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>
        <a:fontRef idx="minor">
          <a:scrgbClr r="0" g="0" b="0"/>
        </a:fontRef>
        <a:schemeClr val="dk1"/>
      </a:tcTxStyle>
      <a:tcStyle>
        <a:tcBdr/>
        <a:fill>
          <a:solidFill>
            <a:schemeClr val="dk1">
              <a:lum val="8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alpha val="25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scrgbClr r="0" g="0" b="0"/>
        </a:fontRef>
        <a:schemeClr val="dk1"/>
      </a:tcTxStyle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accent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500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BBCF0C9-1C79-4413-BDAC-4FF0CCA5B560}" styleName="Normal Style 1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6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6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B97EFD9-3E4E-4774-82E3-5CA0719C0AE7}" styleName="Normal Style 3 - Accent 3">
    <a:wholeTbl>
      <a:tcTxStyle>
        <a:fontRef idx="minor">
          <a:scrgbClr r="0" g="0" b="0"/>
        </a:fontRef>
        <a:schemeClr val="accent3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>
        <a:fontRef idx="minor">
          <a:scrgbClr r="0" g="0" b="0"/>
        </a:fontRef>
        <a:schemeClr val="dk1"/>
      </a:tcTxStyle>
      <a:tcStyle>
        <a:tcBdr/>
        <a:fill>
          <a:solidFill>
            <a:schemeClr val="dk1">
              <a:lum val="8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alpha val="25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scrgbClr r="0" g="0" b="0"/>
        </a:fontRef>
        <a:schemeClr val="accent3"/>
      </a:tcTxStyle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accent3"/>
      </a:tcTxStyle>
      <a:tcStyle>
        <a:tcBdr/>
      </a:tcStyle>
    </a:seCell>
    <a:swCell>
      <a:tcTxStyle b="on">
        <a:fontRef idx="minor">
          <a:scrgbClr r="0" g="0" b="0"/>
        </a:fontRef>
        <a:schemeClr val="accent3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500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220"/>
    <p:restoredTop sz="98015"/>
  </p:normalViewPr>
  <p:slideViewPr>
    <p:cSldViewPr>
      <p:cViewPr varScale="1">
        <p:scale>
          <a:sx n="110" d="100"/>
          <a:sy n="110" d="100"/>
        </p:scale>
        <p:origin x="414" y="96"/>
      </p:cViewPr>
      <p:guideLst>
        <p:guide orient="horz" pos="2159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100" d="100"/>
          <a:sy n="100" d="100"/>
        </p:scale>
        <p:origin x="0" y="0"/>
      </p:cViewPr>
      <p:guideLst>
        <p:guide orient="horz" pos="2874"/>
        <p:guide pos="2152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>
            <a:lvl1pPr eaLnBrk="1" hangingPunct="1">
              <a:defRPr sz="1200">
                <a:cs typeface="Arial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>
            <a:lvl1pPr algn="r" eaLnBrk="1" hangingPunct="1">
              <a:defRPr sz="1200">
                <a:cs typeface="Arial"/>
              </a:defRPr>
            </a:lvl1pPr>
          </a:lstStyle>
          <a:p>
            <a:pPr>
              <a:defRPr/>
            </a:pPr>
            <a:fld id="{D1C0CC31-15BF-4407-874F-12419C012F98}" type="datetime1">
              <a:rPr lang="en-GB"/>
              <a:pPr>
                <a:defRPr/>
              </a:pPr>
              <a:t>22/11/2017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</a:p>
          <a:p>
            <a:pPr lvl="1">
              <a:defRPr/>
            </a:pPr>
            <a:r>
              <a:rPr lang="en-US"/>
              <a:t>Second level</a:t>
            </a:r>
          </a:p>
          <a:p>
            <a:pPr lvl="2">
              <a:defRPr/>
            </a:pPr>
            <a:r>
              <a:rPr lang="en-US"/>
              <a:t>Third level</a:t>
            </a:r>
          </a:p>
          <a:p>
            <a:pPr lvl="3">
              <a:defRPr/>
            </a:pPr>
            <a:r>
              <a:rPr lang="en-US"/>
              <a:t>Fourth level</a:t>
            </a:r>
          </a:p>
          <a:p>
            <a:pPr lvl="4">
              <a:defRPr/>
            </a:pPr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>
            <a:lvl1pPr eaLnBrk="1" hangingPunct="1">
              <a:defRPr sz="1200">
                <a:cs typeface="Arial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F5B0EA3D-6D87-466B-9E25-0A76C5FB0B68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Notes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5B0EA3D-6D87-466B-9E25-0A76C5FB0B68}" type="slidenum">
              <a:rPr lang="en-US" altLang="en-US"/>
              <a:pPr>
                <a:defRPr/>
              </a:pPr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Notes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5B0EA3D-6D87-466B-9E25-0A76C5FB0B68}" type="slidenum">
              <a:rPr lang="en-US" altLang="en-US"/>
              <a:pPr>
                <a:defRPr/>
              </a:pPr>
              <a:t>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Notes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5B0EA3D-6D87-466B-9E25-0A76C5FB0B68}" type="slidenum">
              <a:rPr lang="en-US" altLang="en-US"/>
              <a:pPr>
                <a:defRPr/>
              </a:pPr>
              <a:t>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Notes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5B0EA3D-6D87-466B-9E25-0A76C5FB0B68}" type="slidenum">
              <a:rPr lang="en-US" altLang="en-US"/>
              <a:pPr>
                <a:defRPr/>
              </a:pPr>
              <a:t>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Notes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5B0EA3D-6D87-466B-9E25-0A76C5FB0B68}" type="slidenum">
              <a:rPr lang="en-US" altLang="en-US"/>
              <a:pPr>
                <a:defRPr/>
              </a:pPr>
              <a:t>5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F63DDD-BF8E-4459-91B9-F30D76FCB8DA}" type="datetime1">
              <a:rPr lang="en-GB"/>
              <a:pPr>
                <a:defRPr/>
              </a:pPr>
              <a:t>22/11/2017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5BAF33-386E-4BBB-BA3B-23D8DDDC8065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본문" type="vertTx" preserve="1">
  <p:cSld name="제목 및 세로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</a:p>
          <a:p>
            <a:pPr lvl="1">
              <a:defRPr/>
            </a:pPr>
            <a:r>
              <a:rPr lang="en-US"/>
              <a:t>Second level</a:t>
            </a:r>
          </a:p>
          <a:p>
            <a:pPr lvl="2">
              <a:defRPr/>
            </a:pPr>
            <a:r>
              <a:rPr lang="en-US"/>
              <a:t>Third level</a:t>
            </a:r>
          </a:p>
          <a:p>
            <a:pPr lvl="3">
              <a:defRPr/>
            </a:pPr>
            <a:r>
              <a:rPr lang="en-US"/>
              <a:t>Fourth level</a:t>
            </a:r>
          </a:p>
          <a:p>
            <a:pPr lvl="4">
              <a:defRPr/>
            </a:pPr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B61BE1-422A-4200-AD4F-40B08911BF66}" type="datetime1">
              <a:rPr lang="en-GB"/>
              <a:pPr>
                <a:defRPr/>
              </a:pPr>
              <a:t>22/11/2017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D706E8-B96E-4809-BE0B-1E21E36075C5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26400" cy="5851525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</a:p>
          <a:p>
            <a:pPr lvl="1">
              <a:defRPr/>
            </a:pPr>
            <a:r>
              <a:rPr lang="en-US"/>
              <a:t>Second level</a:t>
            </a:r>
          </a:p>
          <a:p>
            <a:pPr lvl="2">
              <a:defRPr/>
            </a:pPr>
            <a:r>
              <a:rPr lang="en-US"/>
              <a:t>Third level</a:t>
            </a:r>
          </a:p>
          <a:p>
            <a:pPr lvl="3">
              <a:defRPr/>
            </a:pPr>
            <a:r>
              <a:rPr lang="en-US"/>
              <a:t>Fourth level</a:t>
            </a:r>
          </a:p>
          <a:p>
            <a:pPr lvl="4">
              <a:defRPr/>
            </a:pPr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8ED23E-B485-4CE4-A5DB-2F1CCD76CCDB}" type="datetime1">
              <a:rPr lang="en-GB"/>
              <a:pPr>
                <a:defRPr/>
              </a:pPr>
              <a:t>22/11/2017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BDDDAF-A53B-4B47-AE7B-BF3227B9593F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</a:p>
          <a:p>
            <a:pPr lvl="1">
              <a:defRPr/>
            </a:pPr>
            <a:r>
              <a:rPr lang="en-US"/>
              <a:t>Second level</a:t>
            </a:r>
          </a:p>
          <a:p>
            <a:pPr lvl="2">
              <a:defRPr/>
            </a:pPr>
            <a:r>
              <a:rPr lang="en-US"/>
              <a:t>Third level</a:t>
            </a:r>
          </a:p>
          <a:p>
            <a:pPr lvl="3">
              <a:defRPr/>
            </a:pPr>
            <a:r>
              <a:rPr lang="en-US"/>
              <a:t>Fourth level</a:t>
            </a:r>
          </a:p>
          <a:p>
            <a:pPr lvl="4">
              <a:defRPr/>
            </a:pPr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152559-3EAC-48DD-A4D5-2C9FDC9B2EDE}" type="datetime1">
              <a:rPr lang="en-GB"/>
              <a:pPr>
                <a:defRPr/>
              </a:pPr>
              <a:t>22/11/2017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EBD6A9-68DB-49AF-B399-E3147BBC0C92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lvl="0">
              <a:defRPr/>
            </a:pPr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5A5803-106D-4C6E-8A34-6870992FFA16}" type="datetime1">
              <a:rPr lang="en-GB"/>
              <a:pPr>
                <a:defRPr/>
              </a:pPr>
              <a:t>22/11/2017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3709C2-A68C-409E-B6EE-C23A300441E5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용 2개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</a:p>
          <a:p>
            <a:pPr lvl="1">
              <a:defRPr/>
            </a:pPr>
            <a:r>
              <a:rPr lang="en-US"/>
              <a:t>Second level</a:t>
            </a:r>
          </a:p>
          <a:p>
            <a:pPr lvl="2">
              <a:defRPr/>
            </a:pPr>
            <a:r>
              <a:rPr lang="en-US"/>
              <a:t>Third level</a:t>
            </a:r>
          </a:p>
          <a:p>
            <a:pPr lvl="3">
              <a:defRPr/>
            </a:pPr>
            <a:r>
              <a:rPr lang="en-US"/>
              <a:t>Fourth level</a:t>
            </a:r>
          </a:p>
          <a:p>
            <a:pPr lvl="4">
              <a:defRPr/>
            </a:pPr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</a:p>
          <a:p>
            <a:pPr lvl="1">
              <a:defRPr/>
            </a:pPr>
            <a:r>
              <a:rPr lang="en-US"/>
              <a:t>Second level</a:t>
            </a:r>
          </a:p>
          <a:p>
            <a:pPr lvl="2">
              <a:defRPr/>
            </a:pPr>
            <a:r>
              <a:rPr lang="en-US"/>
              <a:t>Third level</a:t>
            </a:r>
          </a:p>
          <a:p>
            <a:pPr lvl="3">
              <a:defRPr/>
            </a:pPr>
            <a:r>
              <a:rPr lang="en-US"/>
              <a:t>Fourth level</a:t>
            </a:r>
          </a:p>
          <a:p>
            <a:pPr lvl="4">
              <a:defRPr/>
            </a:pPr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716B7E-0E27-4827-8FE8-C5D4991E49B8}" type="datetime1">
              <a:rPr lang="en-GB"/>
              <a:pPr>
                <a:defRPr/>
              </a:pPr>
              <a:t>22/11/2017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3D399E-FF29-4FA6-8978-5A123B1CA7F4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>
              <a:defRPr/>
            </a:pPr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</a:p>
          <a:p>
            <a:pPr lvl="1">
              <a:defRPr/>
            </a:pPr>
            <a:r>
              <a:rPr lang="en-US"/>
              <a:t>Second level</a:t>
            </a:r>
          </a:p>
          <a:p>
            <a:pPr lvl="2">
              <a:defRPr/>
            </a:pPr>
            <a:r>
              <a:rPr lang="en-US"/>
              <a:t>Third level</a:t>
            </a:r>
          </a:p>
          <a:p>
            <a:pPr lvl="3">
              <a:defRPr/>
            </a:pPr>
            <a:r>
              <a:rPr lang="en-US"/>
              <a:t>Fourth level</a:t>
            </a:r>
          </a:p>
          <a:p>
            <a:pPr lvl="4">
              <a:defRPr/>
            </a:pPr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7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7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</a:p>
          <a:p>
            <a:pPr lvl="1">
              <a:defRPr/>
            </a:pPr>
            <a:r>
              <a:rPr lang="en-US"/>
              <a:t>Second level</a:t>
            </a:r>
          </a:p>
          <a:p>
            <a:pPr lvl="2">
              <a:defRPr/>
            </a:pPr>
            <a:r>
              <a:rPr lang="en-US"/>
              <a:t>Third level</a:t>
            </a:r>
          </a:p>
          <a:p>
            <a:pPr lvl="3">
              <a:defRPr/>
            </a:pPr>
            <a:r>
              <a:rPr lang="en-US"/>
              <a:t>Fourth level</a:t>
            </a:r>
          </a:p>
          <a:p>
            <a:pPr lvl="4">
              <a:defRPr/>
            </a:pPr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71DD8C-C42C-4292-AB77-9143F22747E9}" type="datetime1">
              <a:rPr lang="en-GB"/>
              <a:pPr>
                <a:defRPr/>
              </a:pPr>
              <a:t>22/11/2017</a:t>
            </a:fld>
            <a:endParaRPr lang="en-GB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3D9B6B-FC58-49B0-9C8E-F8F6183990EC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101544-BB78-46FB-BF27-9331402C3F4A}" type="datetime1">
              <a:rPr lang="en-GB"/>
              <a:pPr>
                <a:defRPr/>
              </a:pPr>
              <a:t>22/11/2017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2C270C-1079-472E-B3A6-7C619C5C0F5B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E601D-1DDB-402B-AC62-4195BE16B08C}" type="datetime1">
              <a:rPr lang="en-GB"/>
              <a:pPr>
                <a:defRPr/>
              </a:pPr>
              <a:t>22/11/2017</a:t>
            </a:fld>
            <a:endParaRPr lang="en-GB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3F9CE-B563-4787-BB76-F945D307501A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용 및 설명" type="objTx" preserve="1">
  <p:cSld name="내용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/>
            </a:pPr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0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</a:p>
          <a:p>
            <a:pPr lvl="1">
              <a:defRPr/>
            </a:pPr>
            <a:r>
              <a:rPr lang="en-US"/>
              <a:t>Second level</a:t>
            </a:r>
          </a:p>
          <a:p>
            <a:pPr lvl="2">
              <a:defRPr/>
            </a:pPr>
            <a:r>
              <a:rPr lang="en-US"/>
              <a:t>Third level</a:t>
            </a:r>
          </a:p>
          <a:p>
            <a:pPr lvl="3">
              <a:defRPr/>
            </a:pPr>
            <a:r>
              <a:rPr lang="en-US"/>
              <a:t>Fourth level</a:t>
            </a:r>
          </a:p>
          <a:p>
            <a:pPr lvl="4">
              <a:defRPr/>
            </a:pPr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6F2785-2187-4FBA-B5E9-4C109BAFC700}" type="datetime1">
              <a:rPr lang="en-GB"/>
              <a:pPr>
                <a:defRPr/>
              </a:pPr>
              <a:t>22/11/2017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572D9B-820E-4886-BE55-8301B4E373A9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/>
            </a:pPr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8F238C-FB99-44A1-B713-9559C82D8954}" type="datetime1">
              <a:rPr lang="en-GB"/>
              <a:pPr>
                <a:defRPr/>
              </a:pPr>
              <a:t>22/11/2017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04DE50-5EE3-44B7-811A-BA258F529017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Office Them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en-US" altLang="en-US"/>
              <a:t>Click to edit Master title style</a:t>
            </a:r>
            <a:endParaRPr lang="en-GB" alt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en-US" altLang="en-US"/>
              <a:t>Click to edit Master text styles</a:t>
            </a:r>
          </a:p>
          <a:p>
            <a:pPr lvl="1">
              <a:defRPr/>
            </a:pPr>
            <a:r>
              <a:rPr lang="en-US" altLang="en-US"/>
              <a:t>Second level</a:t>
            </a:r>
          </a:p>
          <a:p>
            <a:pPr lvl="2">
              <a:defRPr/>
            </a:pPr>
            <a:r>
              <a:rPr lang="en-US" altLang="en-US"/>
              <a:t>Third level</a:t>
            </a:r>
          </a:p>
          <a:p>
            <a:pPr lvl="3">
              <a:defRPr/>
            </a:pPr>
            <a:r>
              <a:rPr lang="en-US" altLang="en-US"/>
              <a:t>Fourth level</a:t>
            </a:r>
          </a:p>
          <a:p>
            <a:pPr lvl="4">
              <a:defRPr/>
            </a:pPr>
            <a:r>
              <a:rPr lang="en-US" altLang="en-US"/>
              <a:t>Fifth level</a:t>
            </a:r>
            <a:endParaRPr lang="en-GB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8E8D8C"/>
                </a:solidFill>
                <a:cs typeface="Arial"/>
              </a:defRPr>
            </a:lvl1pPr>
          </a:lstStyle>
          <a:p>
            <a:pPr>
              <a:defRPr/>
            </a:pPr>
            <a:fld id="{449B3C24-F53E-43A5-BAC8-1E667F6D8E6A}" type="datetime1">
              <a:rPr lang="en-GB"/>
              <a:pPr>
                <a:defRPr/>
              </a:pPr>
              <a:t>22/11/2017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8E8D8C"/>
                </a:solidFill>
                <a:cs typeface="Arial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8E8D8C"/>
                </a:solidFill>
              </a:defRPr>
            </a:lvl1pPr>
          </a:lstStyle>
          <a:p>
            <a:pPr>
              <a:defRPr/>
            </a:pPr>
            <a:fld id="{E18AD51E-2236-4A58-ADDB-23B75A0887A1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3"/>
          <p:cNvPicPr>
            <a:picLocks noChangeAspect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076" name="TextBox 2"/>
          <p:cNvSpPr txBox="1">
            <a:spLocks noChangeArrowheads="1"/>
          </p:cNvSpPr>
          <p:nvPr/>
        </p:nvSpPr>
        <p:spPr>
          <a:xfrm>
            <a:off x="4079875" y="4292600"/>
            <a:ext cx="278765" cy="57277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/>
              <a:buChar char="•"/>
              <a:defRPr sz="3200">
                <a:solidFill>
                  <a:schemeClr val="tx1"/>
                </a:solidFill>
                <a:latin typeface="Calibri"/>
              </a:defRPr>
            </a:lvl1pPr>
            <a:lvl2pPr marL="742950" indent="-285750">
              <a:spcBef>
                <a:spcPct val="20000"/>
              </a:spcBef>
              <a:buFont typeface="Arial"/>
              <a:buChar char="–"/>
              <a:defRPr sz="2800">
                <a:solidFill>
                  <a:schemeClr val="tx1"/>
                </a:solidFill>
                <a:latin typeface="Calibri"/>
              </a:defRPr>
            </a:lvl2pPr>
            <a:lvl3pPr marL="1143000" indent="-228600">
              <a:spcBef>
                <a:spcPct val="20000"/>
              </a:spcBef>
              <a:buFont typeface="Arial"/>
              <a:buChar char="•"/>
              <a:defRPr sz="2400">
                <a:solidFill>
                  <a:schemeClr val="tx1"/>
                </a:solidFill>
                <a:latin typeface="Calibri"/>
              </a:defRPr>
            </a:lvl3pPr>
            <a:lvl4pPr marL="1600200" indent="-228600">
              <a:spcBef>
                <a:spcPct val="20000"/>
              </a:spcBef>
              <a:buFont typeface="Arial"/>
              <a:buChar char="–"/>
              <a:defRPr sz="2000">
                <a:solidFill>
                  <a:schemeClr val="tx1"/>
                </a:solidFill>
                <a:latin typeface="Calibri"/>
              </a:defRPr>
            </a:lvl4pPr>
            <a:lvl5pPr marL="2057400" indent="-228600">
              <a:spcBef>
                <a:spcPct val="20000"/>
              </a:spcBef>
              <a:buFont typeface="Arial"/>
              <a:buChar char="»"/>
              <a:defRPr sz="2000">
                <a:solidFill>
                  <a:schemeClr val="tx1"/>
                </a:solidFill>
                <a:latin typeface="Calibri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>
                <a:solidFill>
                  <a:schemeClr val="tx1"/>
                </a:solidFill>
                <a:latin typeface="Calibri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>
                <a:solidFill>
                  <a:schemeClr val="tx1"/>
                </a:solidFill>
                <a:latin typeface="Calibri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>
                <a:solidFill>
                  <a:schemeClr val="tx1"/>
                </a:solidFill>
                <a:latin typeface="Calibri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>
                <a:solidFill>
                  <a:schemeClr val="tx1"/>
                </a:solidFill>
                <a:latin typeface="Calibri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3078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8400" y="1602000"/>
            <a:ext cx="10972800" cy="4525200"/>
          </a:xfrm>
          <a:ln>
            <a:solidFill>
              <a:schemeClr val="tx1"/>
            </a:solidFill>
          </a:ln>
        </p:spPr>
        <p:txBody>
          <a:bodyPr vert="eaVert" wrap="square" lIns="91440" tIns="45720" rIns="91440" bIns="45720" anchor="t" anchorCtr="0">
            <a:noAutofit/>
          </a:bodyPr>
          <a:lstStyle/>
          <a:p>
            <a:pPr>
              <a:defRPr/>
            </a:pPr>
            <a:r>
              <a:rPr lang="ko-KR" altLang="en-US"/>
              <a:t> </a:t>
            </a:r>
          </a:p>
        </p:txBody>
      </p:sp>
      <p:sp>
        <p:nvSpPr>
          <p:cNvPr id="3081" name="TextBox 3080"/>
          <p:cNvSpPr txBox="1"/>
          <p:nvPr/>
        </p:nvSpPr>
        <p:spPr>
          <a:xfrm>
            <a:off x="1523492" y="346020"/>
            <a:ext cx="10153128" cy="8522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ko-KR" altLang="en-US" sz="5000" b="1">
                <a:solidFill>
                  <a:schemeClr val="bg1"/>
                </a:solidFill>
                <a:latin typeface="-흔적L"/>
                <a:ea typeface="-흔적L"/>
              </a:rPr>
              <a:t>게임 컨셉</a:t>
            </a:r>
          </a:p>
        </p:txBody>
      </p:sp>
      <p:pic>
        <p:nvPicPr>
          <p:cNvPr id="3082" name="그림 3081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51384" y="476672"/>
            <a:ext cx="4693920" cy="3703320"/>
          </a:xfrm>
          <a:prstGeom prst="rect">
            <a:avLst/>
          </a:prstGeom>
          <a:effectLst>
            <a:softEdge rad="381000"/>
          </a:effectLst>
        </p:spPr>
      </p:pic>
      <p:pic>
        <p:nvPicPr>
          <p:cNvPr id="3083" name="그림 3082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5193140" y="2853336"/>
            <a:ext cx="4791292" cy="3600000"/>
          </a:xfrm>
          <a:prstGeom prst="rect">
            <a:avLst/>
          </a:prstGeom>
          <a:effectLst>
            <a:softEdge rad="381000"/>
          </a:effectLst>
        </p:spPr>
      </p:pic>
      <p:sp>
        <p:nvSpPr>
          <p:cNvPr id="3085" name="TextBox 3084"/>
          <p:cNvSpPr txBox="1"/>
          <p:nvPr/>
        </p:nvSpPr>
        <p:spPr>
          <a:xfrm>
            <a:off x="5663952" y="1340768"/>
            <a:ext cx="5292588" cy="6385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b="1">
                <a:solidFill>
                  <a:schemeClr val="bg1"/>
                </a:solidFill>
                <a:latin typeface="잊혀진사람M"/>
                <a:ea typeface="잊혀진사람M"/>
              </a:rPr>
              <a:t>학교에 갇힌 주인공 캐릭터</a:t>
            </a:r>
            <a:r>
              <a:rPr lang="en-US" altLang="ko-KR" b="1">
                <a:solidFill>
                  <a:schemeClr val="bg1"/>
                </a:solidFill>
                <a:latin typeface="잊혀진사람M"/>
                <a:ea typeface="잊혀진사람M"/>
              </a:rPr>
              <a:t>!!</a:t>
            </a:r>
          </a:p>
          <a:p>
            <a:pPr>
              <a:defRPr/>
            </a:pPr>
            <a:r>
              <a:rPr lang="ko-KR" altLang="en-US" b="1">
                <a:solidFill>
                  <a:schemeClr val="bg1"/>
                </a:solidFill>
                <a:latin typeface="잊혀진사람M"/>
                <a:ea typeface="잊혀진사람M"/>
              </a:rPr>
              <a:t>적에게 잡히지 말고 학교에서 탈출하라</a:t>
            </a:r>
            <a:r>
              <a:rPr lang="en-US" altLang="ko-KR" b="1">
                <a:solidFill>
                  <a:schemeClr val="bg1"/>
                </a:solidFill>
                <a:latin typeface="잊혀진사람M"/>
                <a:ea typeface="잊혀진사람M"/>
              </a:rPr>
              <a:t>!!</a:t>
            </a:r>
          </a:p>
        </p:txBody>
      </p:sp>
      <p:sp>
        <p:nvSpPr>
          <p:cNvPr id="3086" name="TextBox 3085"/>
          <p:cNvSpPr txBox="1"/>
          <p:nvPr/>
        </p:nvSpPr>
        <p:spPr>
          <a:xfrm>
            <a:off x="5735960" y="2312876"/>
            <a:ext cx="5040560" cy="3617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>
                <a:solidFill>
                  <a:schemeClr val="bg1"/>
                </a:solidFill>
                <a:latin typeface="잊혀진사람M"/>
                <a:ea typeface="잊혀진사람M"/>
              </a:rPr>
              <a:t>탈출 방법 </a:t>
            </a:r>
            <a:r>
              <a:rPr lang="en-US" altLang="ko-KR">
                <a:solidFill>
                  <a:schemeClr val="bg1"/>
                </a:solidFill>
                <a:latin typeface="잊혀진사람M"/>
                <a:ea typeface="잊혀진사람M"/>
              </a:rPr>
              <a:t>:</a:t>
            </a:r>
            <a:r>
              <a:rPr lang="ko-KR" altLang="en-US">
                <a:solidFill>
                  <a:schemeClr val="bg1"/>
                </a:solidFill>
                <a:latin typeface="잊혀진사람M"/>
                <a:ea typeface="잊혀진사람M"/>
              </a:rPr>
              <a:t> 오브젝트 이용</a:t>
            </a:r>
            <a:endParaRPr lang="en-US" altLang="ko-KR">
              <a:solidFill>
                <a:schemeClr val="bg1"/>
              </a:solidFill>
              <a:latin typeface="잊혀진사람M"/>
              <a:ea typeface="잊혀진사람M"/>
            </a:endParaRPr>
          </a:p>
        </p:txBody>
      </p:sp>
      <p:sp>
        <p:nvSpPr>
          <p:cNvPr id="3087" name="화살표: 위쪽 3086"/>
          <p:cNvSpPr/>
          <p:nvPr/>
        </p:nvSpPr>
        <p:spPr>
          <a:xfrm>
            <a:off x="1091444" y="4149080"/>
            <a:ext cx="252028" cy="324036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088" name="TextBox 3087"/>
          <p:cNvSpPr txBox="1"/>
          <p:nvPr/>
        </p:nvSpPr>
        <p:spPr>
          <a:xfrm>
            <a:off x="515379" y="4545124"/>
            <a:ext cx="2340260" cy="844121"/>
          </a:xfrm>
          <a:prstGeom prst="rect">
            <a:avLst/>
          </a:prstGeom>
          <a:ln>
            <a:solidFill>
              <a:schemeClr val="bg1"/>
            </a:solidFill>
            <a:prstDash val="solid"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500" b="1">
                <a:solidFill>
                  <a:schemeClr val="bg1"/>
                </a:solidFill>
                <a:latin typeface="문체부 쓰기 흘림체"/>
                <a:ea typeface="문체부 쓰기 흘림체"/>
              </a:rPr>
              <a:t>오브젝트를 찾기위해 탐색</a:t>
            </a:r>
          </a:p>
        </p:txBody>
      </p:sp>
      <p:sp>
        <p:nvSpPr>
          <p:cNvPr id="3089" name="화살표: 오른쪽 3088"/>
          <p:cNvSpPr/>
          <p:nvPr/>
        </p:nvSpPr>
        <p:spPr>
          <a:xfrm>
            <a:off x="4979876" y="5805292"/>
            <a:ext cx="324000" cy="252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090" name="TextBox 3089"/>
          <p:cNvSpPr txBox="1"/>
          <p:nvPr/>
        </p:nvSpPr>
        <p:spPr>
          <a:xfrm>
            <a:off x="2423591" y="5570261"/>
            <a:ext cx="2520281" cy="847684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500" b="1">
                <a:solidFill>
                  <a:schemeClr val="bg1"/>
                </a:solidFill>
                <a:latin typeface="문체부 쓰기 흘림체"/>
                <a:ea typeface="문체부 쓰기 흘림체"/>
              </a:rPr>
              <a:t>오브젝트를 </a:t>
            </a:r>
          </a:p>
          <a:p>
            <a:pPr>
              <a:defRPr/>
            </a:pPr>
            <a:r>
              <a:rPr lang="ko-KR" altLang="en-US" sz="2500" b="1">
                <a:solidFill>
                  <a:schemeClr val="bg1"/>
                </a:solidFill>
                <a:latin typeface="문체부 쓰기 흘림체"/>
                <a:ea typeface="문체부 쓰기 흘림체"/>
              </a:rPr>
              <a:t>이용해서 탈출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0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0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3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0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0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3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1" grpId="0" animBg="1"/>
      <p:bldP spid="3085" grpId="1" animBg="1"/>
      <p:bldP spid="3086" grpId="2" animBg="1"/>
      <p:bldP spid="3087" grpId="3" animBg="1"/>
      <p:bldP spid="3088" grpId="4" animBg="1"/>
      <p:bldP spid="3089" grpId="5" animBg="1"/>
      <p:bldP spid="3090" grpId="6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3"/>
          <p:cNvPicPr>
            <a:picLocks noChangeAspect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075" name="TextBox 1"/>
          <p:cNvSpPr txBox="1">
            <a:spLocks noChangeArrowheads="1"/>
          </p:cNvSpPr>
          <p:nvPr/>
        </p:nvSpPr>
        <p:spPr>
          <a:xfrm>
            <a:off x="3109913" y="2781300"/>
            <a:ext cx="362902" cy="81724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/>
              <a:buChar char="•"/>
              <a:defRPr sz="3200">
                <a:solidFill>
                  <a:schemeClr val="tx1"/>
                </a:solidFill>
                <a:latin typeface="Calibri"/>
              </a:defRPr>
            </a:lvl1pPr>
            <a:lvl2pPr marL="742950" indent="-285750">
              <a:spcBef>
                <a:spcPct val="20000"/>
              </a:spcBef>
              <a:buFont typeface="Arial"/>
              <a:buChar char="–"/>
              <a:defRPr sz="2800">
                <a:solidFill>
                  <a:schemeClr val="tx1"/>
                </a:solidFill>
                <a:latin typeface="Calibri"/>
              </a:defRPr>
            </a:lvl2pPr>
            <a:lvl3pPr marL="1143000" indent="-228600">
              <a:spcBef>
                <a:spcPct val="20000"/>
              </a:spcBef>
              <a:buFont typeface="Arial"/>
              <a:buChar char="•"/>
              <a:defRPr sz="2400">
                <a:solidFill>
                  <a:schemeClr val="tx1"/>
                </a:solidFill>
                <a:latin typeface="Calibri"/>
              </a:defRPr>
            </a:lvl3pPr>
            <a:lvl4pPr marL="1600200" indent="-228600">
              <a:spcBef>
                <a:spcPct val="20000"/>
              </a:spcBef>
              <a:buFont typeface="Arial"/>
              <a:buChar char="–"/>
              <a:defRPr sz="2000">
                <a:solidFill>
                  <a:schemeClr val="tx1"/>
                </a:solidFill>
                <a:latin typeface="Calibri"/>
              </a:defRPr>
            </a:lvl4pPr>
            <a:lvl5pPr marL="2057400" indent="-228600">
              <a:spcBef>
                <a:spcPct val="20000"/>
              </a:spcBef>
              <a:buFont typeface="Arial"/>
              <a:buChar char="»"/>
              <a:defRPr sz="2000">
                <a:solidFill>
                  <a:schemeClr val="tx1"/>
                </a:solidFill>
                <a:latin typeface="Calibri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>
                <a:solidFill>
                  <a:schemeClr val="tx1"/>
                </a:solidFill>
                <a:latin typeface="Calibri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>
                <a:solidFill>
                  <a:schemeClr val="tx1"/>
                </a:solidFill>
                <a:latin typeface="Calibri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>
                <a:solidFill>
                  <a:schemeClr val="tx1"/>
                </a:solidFill>
                <a:latin typeface="Calibri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>
                <a:solidFill>
                  <a:schemeClr val="tx1"/>
                </a:solidFill>
                <a:latin typeface="Calibri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GB" altLang="en-US" sz="4800">
              <a:solidFill>
                <a:schemeClr val="bg1"/>
              </a:solidFill>
              <a:latin typeface="Arial"/>
            </a:endParaRPr>
          </a:p>
        </p:txBody>
      </p:sp>
      <p:sp>
        <p:nvSpPr>
          <p:cNvPr id="3076" name="TextBox 2"/>
          <p:cNvSpPr txBox="1">
            <a:spLocks noChangeArrowheads="1"/>
          </p:cNvSpPr>
          <p:nvPr/>
        </p:nvSpPr>
        <p:spPr>
          <a:xfrm>
            <a:off x="4079875" y="4292600"/>
            <a:ext cx="278765" cy="57277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/>
              <a:buChar char="•"/>
              <a:defRPr sz="3200">
                <a:solidFill>
                  <a:schemeClr val="tx1"/>
                </a:solidFill>
                <a:latin typeface="Calibri"/>
              </a:defRPr>
            </a:lvl1pPr>
            <a:lvl2pPr marL="742950" indent="-285750">
              <a:spcBef>
                <a:spcPct val="20000"/>
              </a:spcBef>
              <a:buFont typeface="Arial"/>
              <a:buChar char="–"/>
              <a:defRPr sz="2800">
                <a:solidFill>
                  <a:schemeClr val="tx1"/>
                </a:solidFill>
                <a:latin typeface="Calibri"/>
              </a:defRPr>
            </a:lvl2pPr>
            <a:lvl3pPr marL="1143000" indent="-228600">
              <a:spcBef>
                <a:spcPct val="20000"/>
              </a:spcBef>
              <a:buFont typeface="Arial"/>
              <a:buChar char="•"/>
              <a:defRPr sz="2400">
                <a:solidFill>
                  <a:schemeClr val="tx1"/>
                </a:solidFill>
                <a:latin typeface="Calibri"/>
              </a:defRPr>
            </a:lvl3pPr>
            <a:lvl4pPr marL="1600200" indent="-228600">
              <a:spcBef>
                <a:spcPct val="20000"/>
              </a:spcBef>
              <a:buFont typeface="Arial"/>
              <a:buChar char="–"/>
              <a:defRPr sz="2000">
                <a:solidFill>
                  <a:schemeClr val="tx1"/>
                </a:solidFill>
                <a:latin typeface="Calibri"/>
              </a:defRPr>
            </a:lvl4pPr>
            <a:lvl5pPr marL="2057400" indent="-228600">
              <a:spcBef>
                <a:spcPct val="20000"/>
              </a:spcBef>
              <a:buFont typeface="Arial"/>
              <a:buChar char="»"/>
              <a:defRPr sz="2000">
                <a:solidFill>
                  <a:schemeClr val="tx1"/>
                </a:solidFill>
                <a:latin typeface="Calibri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>
                <a:solidFill>
                  <a:schemeClr val="tx1"/>
                </a:solidFill>
                <a:latin typeface="Calibri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>
                <a:solidFill>
                  <a:schemeClr val="tx1"/>
                </a:solidFill>
                <a:latin typeface="Calibri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>
                <a:solidFill>
                  <a:schemeClr val="tx1"/>
                </a:solidFill>
                <a:latin typeface="Calibri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>
                <a:solidFill>
                  <a:schemeClr val="tx1"/>
                </a:solidFill>
                <a:latin typeface="Calibri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>
              <a:solidFill>
                <a:schemeClr val="bg1"/>
              </a:solidFill>
            </a:endParaRPr>
          </a:p>
        </p:txBody>
      </p:sp>
      <p:graphicFrame>
        <p:nvGraphicFramePr>
          <p:cNvPr id="3079" name="내용 개체 틀 8"/>
          <p:cNvGraphicFramePr>
            <a:graphicFrameLocks noGrp="1"/>
          </p:cNvGraphicFramePr>
          <p:nvPr/>
        </p:nvGraphicFramePr>
        <p:xfrm>
          <a:off x="656963" y="1088739"/>
          <a:ext cx="10803631" cy="5307355"/>
        </p:xfrm>
        <a:graphic>
          <a:graphicData uri="http://schemas.openxmlformats.org/drawingml/2006/table">
            <a:tbl>
              <a:tblPr firstRow="1" bandRow="1">
                <a:tableStyleId>{138F972D-3A02-497A-9D08-DF27CF173CB4}</a:tableStyleId>
              </a:tblPr>
              <a:tblGrid>
                <a:gridCol w="27967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069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7009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400"/>
                        <a:t>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400"/>
                        <a:t>  </a:t>
                      </a:r>
                      <a:r>
                        <a:rPr lang="ko-KR" altLang="en-US" sz="1400"/>
                        <a:t>범위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871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400" b="1">
                          <a:effectLst>
                            <a:outerShdw blurRad="76200" dist="76200" dir="2700000" algn="ctr" rotWithShape="0">
                              <a:srgbClr val="000000">
                                <a:alpha val="50000"/>
                              </a:srgbClr>
                            </a:outerShdw>
                          </a:effectLst>
                        </a:rPr>
                        <a:t>캐릭터</a:t>
                      </a:r>
                    </a:p>
                    <a:p>
                      <a:pPr algn="ctr" latinLnBrk="1">
                        <a:tabLst>
                          <a:tab pos="450056" algn="l"/>
                        </a:tabLst>
                        <a:defRPr/>
                      </a:pPr>
                      <a:r>
                        <a:rPr lang="ko-KR" altLang="en-US" sz="1400" b="1">
                          <a:effectLst>
                            <a:outerShdw blurRad="76200" dist="76200" dir="2700000" algn="ctr" rotWithShape="0">
                              <a:srgbClr val="000000">
                                <a:alpha val="50000"/>
                              </a:srgbClr>
                            </a:outerShdw>
                          </a:effectLst>
                        </a:rPr>
                        <a:t>컨트롤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300" b="1"/>
                        <a:t>좌우상하 </a:t>
                      </a:r>
                      <a:r>
                        <a:rPr lang="en-US" altLang="ko-KR" sz="1300" b="1"/>
                        <a:t>4</a:t>
                      </a:r>
                      <a:r>
                        <a:rPr lang="ko-KR" altLang="en-US" sz="1300" b="1"/>
                        <a:t>방향 구현</a:t>
                      </a:r>
                    </a:p>
                    <a:p>
                      <a:pPr algn="ctr" latinLnBrk="1">
                        <a:defRPr/>
                      </a:pPr>
                      <a:r>
                        <a:rPr lang="en-US" altLang="ko-KR" sz="1300" b="1"/>
                        <a:t>[</a:t>
                      </a:r>
                      <a:r>
                        <a:rPr lang="ko-KR" altLang="en-US" sz="1300" b="1"/>
                        <a:t> 자연스러운 캐릭터 애니메이션 </a:t>
                      </a:r>
                      <a:r>
                        <a:rPr lang="en-US" altLang="ko-KR" sz="1300" b="1"/>
                        <a:t>]</a:t>
                      </a:r>
                    </a:p>
                    <a:p>
                      <a:pPr algn="ctr" latinLnBrk="1">
                        <a:defRPr/>
                      </a:pPr>
                      <a:r>
                        <a:rPr lang="en-US" altLang="ko-KR" sz="1300" b="1"/>
                        <a:t>z</a:t>
                      </a:r>
                      <a:r>
                        <a:rPr lang="ko-KR" altLang="en-US" sz="1300" b="1"/>
                        <a:t>키 입력시 오브젝트와의 이벤트 시작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622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400" b="1">
                          <a:effectLst>
                            <a:outerShdw blurRad="76200" dist="76200" dir="2700000" algn="ctr" rotWithShape="0">
                              <a:srgbClr val="000000">
                                <a:alpha val="50000"/>
                              </a:srgbClr>
                            </a:outerShdw>
                          </a:effectLst>
                        </a:rPr>
                        <a:t> </a:t>
                      </a:r>
                    </a:p>
                    <a:p>
                      <a:pPr algn="ctr" latinLnBrk="1">
                        <a:defRPr/>
                      </a:pPr>
                      <a:r>
                        <a:rPr lang="ko-KR" altLang="en-US" sz="1400" b="1">
                          <a:effectLst>
                            <a:outerShdw blurRad="76200" dist="76200" dir="2700000" algn="ctr" rotWithShape="0">
                              <a:srgbClr val="000000">
                                <a:alpha val="50000"/>
                              </a:srgbClr>
                            </a:outerShdw>
                          </a:effectLst>
                        </a:rPr>
                        <a:t>오브젝트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300" b="1"/>
                        <a:t>게임 플레이시 사용되어야 할 기능을 가진 아이템</a:t>
                      </a:r>
                      <a:r>
                        <a:rPr lang="en-US" altLang="ko-KR" sz="1300" b="1"/>
                        <a:t>,</a:t>
                      </a:r>
                      <a:r>
                        <a:rPr lang="ko-KR" altLang="en-US" sz="1300" b="1"/>
                        <a:t> 단서</a:t>
                      </a:r>
                      <a:endParaRPr lang="en-US" altLang="ko-KR" sz="1300" b="1"/>
                    </a:p>
                    <a:p>
                      <a:pPr algn="ctr" latinLnBrk="1">
                        <a:defRPr/>
                      </a:pPr>
                      <a:r>
                        <a:rPr lang="en-US" altLang="ko-KR" sz="1300" b="1"/>
                        <a:t>[</a:t>
                      </a:r>
                      <a:r>
                        <a:rPr lang="ko-KR" altLang="en-US" sz="1300" b="1"/>
                        <a:t> 열쇠</a:t>
                      </a:r>
                      <a:r>
                        <a:rPr lang="en-US" altLang="ko-KR" sz="1300" b="1"/>
                        <a:t>..</a:t>
                      </a:r>
                      <a:r>
                        <a:rPr lang="ko-KR" altLang="en-US" sz="1300" b="1"/>
                        <a:t> 등 </a:t>
                      </a:r>
                      <a:r>
                        <a:rPr lang="en-US" altLang="ko-KR" sz="1300" b="1"/>
                        <a:t>]</a:t>
                      </a:r>
                    </a:p>
                    <a:p>
                      <a:pPr algn="ctr" latinLnBrk="1">
                        <a:defRPr/>
                      </a:pPr>
                      <a:r>
                        <a:rPr lang="ko-KR" altLang="en-US" sz="1300" b="1"/>
                        <a:t>오브젝트와의 이벤트 처리로 숨는 기능 추가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9915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en-US" altLang="ko-KR" sz="1400" b="1">
                        <a:effectLst>
                          <a:outerShdw blurRad="76200" dist="76200" dir="2700000" algn="ctr" rotWithShape="0">
                            <a:srgbClr val="000000">
                              <a:alpha val="50000"/>
                            </a:srgbClr>
                          </a:outerShdw>
                        </a:effectLst>
                      </a:endParaRPr>
                    </a:p>
                    <a:p>
                      <a:pPr algn="ctr" latinLnBrk="1">
                        <a:defRPr/>
                      </a:pPr>
                      <a:r>
                        <a:rPr lang="ko-KR" altLang="en-US" sz="1400" b="1">
                          <a:effectLst>
                            <a:outerShdw blurRad="76200" dist="76200" dir="2700000" algn="ctr" rotWithShape="0">
                              <a:srgbClr val="000000">
                                <a:alpha val="50000"/>
                              </a:srgbClr>
                            </a:outerShdw>
                          </a:effectLst>
                        </a:rPr>
                        <a:t>맵</a:t>
                      </a:r>
                      <a:endParaRPr lang="en-US" altLang="ko-KR" sz="1400" b="1">
                        <a:effectLst>
                          <a:outerShdw blurRad="76200" dist="76200" dir="2700000" algn="ctr" rotWithShape="0">
                            <a:srgbClr val="000000">
                              <a:alpha val="50000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300" b="1"/>
                        <a:t>전체</a:t>
                      </a:r>
                      <a:r>
                        <a:rPr lang="en-US" altLang="ko-KR" sz="1300" b="1"/>
                        <a:t> </a:t>
                      </a:r>
                      <a:r>
                        <a:rPr lang="ko-KR" altLang="en-US" sz="1300" b="1"/>
                        <a:t>맵은 </a:t>
                      </a:r>
                      <a:r>
                        <a:rPr lang="en-US" altLang="ko-KR" sz="1300" b="1"/>
                        <a:t>1</a:t>
                      </a:r>
                      <a:r>
                        <a:rPr lang="ko-KR" altLang="en-US" sz="1300" b="1"/>
                        <a:t>층 맵</a:t>
                      </a:r>
                      <a:r>
                        <a:rPr lang="en-US" altLang="ko-KR" sz="1300" b="1"/>
                        <a:t>,</a:t>
                      </a:r>
                      <a:r>
                        <a:rPr lang="ko-KR" altLang="en-US" sz="1300" b="1"/>
                        <a:t> </a:t>
                      </a:r>
                      <a:r>
                        <a:rPr lang="en-US" altLang="ko-KR" sz="1300" b="1"/>
                        <a:t>2</a:t>
                      </a:r>
                      <a:r>
                        <a:rPr lang="ko-KR" altLang="en-US" sz="1300" b="1"/>
                        <a:t>층 맵으로 나뉘며</a:t>
                      </a:r>
                      <a:r>
                        <a:rPr lang="en-US" altLang="ko-KR" sz="1300" b="1"/>
                        <a:t>,</a:t>
                      </a:r>
                      <a:r>
                        <a:rPr lang="ko-KR" altLang="en-US" sz="1300" b="1"/>
                        <a:t> 총 </a:t>
                      </a:r>
                      <a:r>
                        <a:rPr lang="en-US" altLang="ko-KR" sz="1300" b="1"/>
                        <a:t>8</a:t>
                      </a:r>
                      <a:r>
                        <a:rPr lang="ko-KR" altLang="en-US" sz="1300" b="1"/>
                        <a:t>개 구현</a:t>
                      </a:r>
                    </a:p>
                    <a:p>
                      <a:pPr algn="ctr" latinLnBrk="1">
                        <a:defRPr/>
                      </a:pPr>
                      <a:r>
                        <a:rPr lang="en-US" altLang="ko-KR" sz="1300" b="1"/>
                        <a:t>[</a:t>
                      </a:r>
                      <a:r>
                        <a:rPr lang="ko-KR" altLang="en-US" sz="1300" b="1"/>
                        <a:t> </a:t>
                      </a:r>
                      <a:r>
                        <a:rPr lang="en-US" altLang="ko-KR" sz="1300" b="1"/>
                        <a:t>1</a:t>
                      </a:r>
                      <a:r>
                        <a:rPr lang="ko-KR" altLang="en-US" sz="1300" b="1"/>
                        <a:t>층</a:t>
                      </a:r>
                      <a:r>
                        <a:rPr lang="en-US" altLang="ko-KR" sz="1300" b="1"/>
                        <a:t>:</a:t>
                      </a:r>
                      <a:r>
                        <a:rPr lang="ko-KR" altLang="en-US" sz="1300" b="1"/>
                        <a:t>  중앙 현관</a:t>
                      </a:r>
                      <a:r>
                        <a:rPr lang="en-US" altLang="ko-KR" sz="1300" b="1"/>
                        <a:t>,</a:t>
                      </a:r>
                      <a:r>
                        <a:rPr lang="ko-KR" altLang="en-US" sz="1300" b="1"/>
                        <a:t> 좌</a:t>
                      </a:r>
                      <a:r>
                        <a:rPr lang="en-US" altLang="ko-KR" sz="1300" b="1"/>
                        <a:t>/</a:t>
                      </a:r>
                      <a:r>
                        <a:rPr lang="ko-KR" altLang="en-US" sz="1300" b="1"/>
                        <a:t>우 복도</a:t>
                      </a:r>
                      <a:r>
                        <a:rPr lang="en-US" altLang="ko-KR" sz="1300" b="1"/>
                        <a:t>,</a:t>
                      </a:r>
                      <a:r>
                        <a:rPr lang="ko-KR" altLang="en-US" sz="1300" b="1"/>
                        <a:t>  양호실</a:t>
                      </a:r>
                      <a:r>
                        <a:rPr lang="en-US" altLang="ko-KR" sz="1300" b="1"/>
                        <a:t>,</a:t>
                      </a:r>
                      <a:r>
                        <a:rPr lang="ko-KR" altLang="en-US" sz="1300" b="1"/>
                        <a:t> 교실 </a:t>
                      </a:r>
                      <a:r>
                        <a:rPr lang="en-US" altLang="ko-KR" sz="1300" b="1"/>
                        <a:t>]</a:t>
                      </a:r>
                    </a:p>
                    <a:p>
                      <a:pPr algn="ctr" latinLnBrk="1">
                        <a:defRPr/>
                      </a:pPr>
                      <a:r>
                        <a:rPr lang="en-US" altLang="ko-KR" sz="1300" b="1"/>
                        <a:t>[</a:t>
                      </a:r>
                      <a:r>
                        <a:rPr lang="ko-KR" altLang="en-US" sz="1300" b="1"/>
                        <a:t> </a:t>
                      </a:r>
                      <a:r>
                        <a:rPr lang="en-US" altLang="ko-KR" sz="1300" b="1"/>
                        <a:t>2</a:t>
                      </a:r>
                      <a:r>
                        <a:rPr lang="ko-KR" altLang="en-US" sz="1300" b="1"/>
                        <a:t>층</a:t>
                      </a:r>
                      <a:r>
                        <a:rPr lang="en-US" altLang="ko-KR" sz="1300" b="1"/>
                        <a:t>:</a:t>
                      </a:r>
                      <a:r>
                        <a:rPr lang="ko-KR" altLang="en-US" sz="1300" b="1"/>
                        <a:t> 중앙 현관</a:t>
                      </a:r>
                      <a:r>
                        <a:rPr lang="en-US" altLang="ko-KR" sz="1300" b="1"/>
                        <a:t>,</a:t>
                      </a:r>
                      <a:r>
                        <a:rPr lang="ko-KR" altLang="en-US" sz="1300" b="1"/>
                        <a:t> 도서관</a:t>
                      </a:r>
                      <a:r>
                        <a:rPr lang="en-US" altLang="ko-KR" sz="1300" b="1"/>
                        <a:t>,</a:t>
                      </a:r>
                      <a:r>
                        <a:rPr lang="ko-KR" altLang="en-US" sz="1300" b="1"/>
                        <a:t> 교무실 </a:t>
                      </a:r>
                      <a:r>
                        <a:rPr lang="en-US" altLang="ko-KR" sz="1300" b="1"/>
                        <a:t>]</a:t>
                      </a:r>
                    </a:p>
                    <a:p>
                      <a:pPr algn="ctr" latinLnBrk="1">
                        <a:defRPr/>
                      </a:pPr>
                      <a:r>
                        <a:rPr lang="ko-KR" altLang="en-US" sz="1300" b="1"/>
                        <a:t>맵과 맵의 이동 방식은 방 단위로 구현 </a:t>
                      </a:r>
                      <a:r>
                        <a:rPr lang="en-US" altLang="ko-KR" sz="1300" b="1"/>
                        <a:t>[</a:t>
                      </a:r>
                      <a:r>
                        <a:rPr lang="ko-KR" altLang="en-US" sz="1300" b="1"/>
                        <a:t> 방을 옮겨가는 형식 </a:t>
                      </a:r>
                      <a:r>
                        <a:rPr lang="en-US" altLang="ko-KR" sz="1300" b="1"/>
                        <a:t>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912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400" b="1">
                          <a:effectLst>
                            <a:outerShdw blurRad="76200" dist="76200" dir="2700000" algn="ctr" rotWithShape="0">
                              <a:srgbClr val="000000">
                                <a:alpha val="50000"/>
                              </a:srgbClr>
                            </a:outerShdw>
                          </a:effectLst>
                        </a:rPr>
                        <a:t>적</a:t>
                      </a:r>
                      <a:r>
                        <a:rPr lang="en-US" altLang="ko-KR" sz="1400" b="1">
                          <a:effectLst>
                            <a:outerShdw blurRad="76200" dist="76200" dir="2700000" algn="ctr" rotWithShape="0">
                              <a:srgbClr val="000000">
                                <a:alpha val="50000"/>
                              </a:srgbClr>
                            </a:outerShdw>
                          </a:effectLst>
                        </a:rPr>
                        <a:t> AI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300" b="1"/>
                        <a:t>캐릭터를 쫓아다닌다</a:t>
                      </a:r>
                      <a:r>
                        <a:rPr lang="en-US" altLang="ko-KR" sz="1300" b="1"/>
                        <a:t>.</a:t>
                      </a:r>
                    </a:p>
                    <a:p>
                      <a:pPr algn="ctr" latinLnBrk="1">
                        <a:defRPr/>
                      </a:pPr>
                      <a:r>
                        <a:rPr lang="ko-KR" altLang="en-US" sz="1300" b="1"/>
                        <a:t>캐릭터와 충돌시 캐릭터 사망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3511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en-US" altLang="ko-KR" sz="1400" b="1">
                        <a:effectLst>
                          <a:outerShdw blurRad="76200" dist="76200" dir="2700000" algn="ctr" rotWithShape="0">
                            <a:srgbClr val="000000">
                              <a:alpha val="50000"/>
                            </a:srgbClr>
                          </a:outerShdw>
                        </a:effectLst>
                      </a:endParaRPr>
                    </a:p>
                    <a:p>
                      <a:pPr algn="ctr" latinLnBrk="1">
                        <a:defRPr/>
                      </a:pPr>
                      <a:r>
                        <a:rPr lang="ko-KR" altLang="en-US" sz="1400" b="1">
                          <a:effectLst>
                            <a:outerShdw blurRad="76200" dist="76200" dir="2700000" algn="ctr" rotWithShape="0">
                              <a:srgbClr val="000000">
                                <a:alpha val="50000"/>
                              </a:srgbClr>
                            </a:outerShdw>
                          </a:effectLst>
                        </a:rPr>
                        <a:t>게임기능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300" b="1"/>
                        <a:t>적군과의 충돌시 캐릭터 사망</a:t>
                      </a:r>
                    </a:p>
                    <a:p>
                      <a:pPr algn="ctr" latinLnBrk="1">
                        <a:defRPr/>
                      </a:pPr>
                      <a:r>
                        <a:rPr lang="ko-KR" altLang="en-US" sz="1300" b="1"/>
                        <a:t>맵 안의 오브젝트와의 부드러운 충돌체크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71029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400" b="1">
                        <a:effectLst>
                          <a:outerShdw blurRad="76200" dist="76200" dir="2700000" algn="ctr" rotWithShape="0">
                            <a:srgbClr val="000000">
                              <a:alpha val="50000"/>
                            </a:srgbClr>
                          </a:outerShdw>
                        </a:effectLst>
                      </a:endParaRPr>
                    </a:p>
                    <a:p>
                      <a:pPr algn="ctr" latinLnBrk="1">
                        <a:defRPr/>
                      </a:pPr>
                      <a:r>
                        <a:rPr lang="ko-KR" altLang="en-US" sz="1400" b="1">
                          <a:effectLst>
                            <a:outerShdw blurRad="76200" dist="76200" dir="2700000" algn="ctr" rotWithShape="0">
                              <a:srgbClr val="000000">
                                <a:alpha val="50000"/>
                              </a:srgbClr>
                            </a:outerShdw>
                          </a:effectLst>
                        </a:rPr>
                        <a:t>사운드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300" b="1"/>
                        <a:t>타이틀</a:t>
                      </a:r>
                      <a:r>
                        <a:rPr lang="en-US" altLang="ko-KR" sz="1300" b="1"/>
                        <a:t>,</a:t>
                      </a:r>
                      <a:r>
                        <a:rPr lang="ko-KR" altLang="en-US" sz="1300" b="1"/>
                        <a:t> 엔딩</a:t>
                      </a:r>
                      <a:r>
                        <a:rPr lang="en-US" altLang="ko-KR" sz="1300" b="1"/>
                        <a:t>,</a:t>
                      </a:r>
                      <a:r>
                        <a:rPr lang="ko-KR" altLang="en-US" sz="1300" b="1"/>
                        <a:t> 메뉴이동</a:t>
                      </a:r>
                      <a:r>
                        <a:rPr lang="en-US" altLang="ko-KR" sz="1300" b="1"/>
                        <a:t>..</a:t>
                      </a:r>
                      <a:r>
                        <a:rPr lang="ko-KR" altLang="en-US" sz="1300" b="1"/>
                        <a:t> 등 부터 시작하여</a:t>
                      </a:r>
                    </a:p>
                    <a:p>
                      <a:pPr algn="ctr" latinLnBrk="1">
                        <a:defRPr/>
                      </a:pPr>
                      <a:r>
                        <a:rPr lang="ko-KR" altLang="en-US" sz="1300" b="1"/>
                        <a:t>걷는 소리</a:t>
                      </a:r>
                      <a:r>
                        <a:rPr lang="en-US" altLang="ko-KR" sz="1300" b="1"/>
                        <a:t>,</a:t>
                      </a:r>
                      <a:r>
                        <a:rPr lang="ko-KR" altLang="en-US" sz="1300" b="1"/>
                        <a:t>  계단</a:t>
                      </a:r>
                      <a:r>
                        <a:rPr lang="en-US" altLang="ko-KR" sz="1300" b="1"/>
                        <a:t>,</a:t>
                      </a:r>
                      <a:r>
                        <a:rPr lang="ko-KR" altLang="en-US" sz="1300" b="1"/>
                        <a:t> 문</a:t>
                      </a:r>
                      <a:r>
                        <a:rPr lang="en-US" altLang="ko-KR" sz="1300" b="1"/>
                        <a:t>,</a:t>
                      </a:r>
                      <a:r>
                        <a:rPr lang="ko-KR" altLang="en-US" sz="1300" b="1"/>
                        <a:t> 적 출현</a:t>
                      </a:r>
                      <a:r>
                        <a:rPr lang="en-US" altLang="ko-KR" sz="1300" b="1"/>
                        <a:t>,</a:t>
                      </a:r>
                      <a:r>
                        <a:rPr lang="ko-KR" altLang="en-US" sz="1300" b="1"/>
                        <a:t>  오브젝트 획득 및 사용</a:t>
                      </a:r>
                      <a:r>
                        <a:rPr lang="en-US" altLang="ko-KR" sz="1300" b="1"/>
                        <a:t>,</a:t>
                      </a:r>
                      <a:r>
                        <a:rPr lang="ko-KR" altLang="en-US" sz="1300" b="1"/>
                        <a:t>  숨을 때 </a:t>
                      </a:r>
                      <a:r>
                        <a:rPr lang="en-US" altLang="ko-KR" sz="1300" b="1"/>
                        <a:t>..</a:t>
                      </a:r>
                      <a:r>
                        <a:rPr lang="ko-KR" altLang="en-US" sz="1300" b="1"/>
                        <a:t> 등</a:t>
                      </a:r>
                    </a:p>
                    <a:p>
                      <a:pPr algn="ctr" latinLnBrk="1">
                        <a:defRPr/>
                      </a:pPr>
                      <a:r>
                        <a:rPr lang="ko-KR" altLang="en-US" sz="1300" b="1"/>
                        <a:t>다양한 상황에서 현실감 </a:t>
                      </a:r>
                      <a:r>
                        <a:rPr lang="en-US" altLang="ko-KR" sz="1300" b="1"/>
                        <a:t>/</a:t>
                      </a:r>
                      <a:r>
                        <a:rPr lang="ko-KR" altLang="en-US" sz="1300" b="1"/>
                        <a:t> 긴장감 있는 사운드 사용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9622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en-US" altLang="ko-KR" sz="1400" b="1">
                        <a:effectLst>
                          <a:outerShdw blurRad="76200" dist="76200" dir="2700000" algn="ctr" rotWithShape="0">
                            <a:srgbClr val="000000">
                              <a:alpha val="50000"/>
                            </a:srgbClr>
                          </a:outerShdw>
                        </a:effectLst>
                      </a:endParaRPr>
                    </a:p>
                    <a:p>
                      <a:pPr algn="ctr" latinLnBrk="1">
                        <a:defRPr/>
                      </a:pPr>
                      <a:r>
                        <a:rPr lang="ko-KR" altLang="en-US" sz="1400" b="1">
                          <a:effectLst>
                            <a:outerShdw blurRad="76200" dist="76200" dir="2700000" algn="ctr" rotWithShape="0">
                              <a:srgbClr val="000000">
                                <a:alpha val="50000"/>
                              </a:srgbClr>
                            </a:outerShdw>
                          </a:effectLst>
                        </a:rPr>
                        <a:t>애니메이션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300" b="1"/>
                        <a:t>캐릭터 이동 </a:t>
                      </a:r>
                      <a:r>
                        <a:rPr lang="en-US" altLang="ko-KR" sz="1300" b="1"/>
                        <a:t>[</a:t>
                      </a:r>
                      <a:r>
                        <a:rPr lang="ko-KR" altLang="en-US" sz="1300" b="1"/>
                        <a:t> 좌우상하 걷기</a:t>
                      </a:r>
                      <a:r>
                        <a:rPr lang="en-US" altLang="ko-KR" sz="1300" b="1"/>
                        <a:t>,</a:t>
                      </a:r>
                      <a:r>
                        <a:rPr lang="ko-KR" altLang="en-US" sz="1300" b="1"/>
                        <a:t> 좌우상하 멈춰있기</a:t>
                      </a:r>
                      <a:r>
                        <a:rPr lang="en-US" altLang="ko-KR" sz="1300" b="1"/>
                        <a:t>]</a:t>
                      </a:r>
                    </a:p>
                    <a:p>
                      <a:pPr algn="ctr" latinLnBrk="1">
                        <a:defRPr/>
                      </a:pPr>
                      <a:r>
                        <a:rPr lang="ko-KR" altLang="en-US" sz="1300" b="1"/>
                        <a:t>적 캐릭터 이동 </a:t>
                      </a:r>
                      <a:r>
                        <a:rPr lang="en-US" altLang="ko-KR" sz="1300" b="1"/>
                        <a:t>[</a:t>
                      </a:r>
                      <a:r>
                        <a:rPr lang="ko-KR" altLang="en-US" sz="1300" b="1"/>
                        <a:t> 좌우상하 걷기 </a:t>
                      </a:r>
                      <a:r>
                        <a:rPr lang="en-US" altLang="ko-KR" sz="1300" b="1"/>
                        <a:t>]</a:t>
                      </a:r>
                    </a:p>
                    <a:p>
                      <a:pPr algn="ctr" latinLnBrk="1">
                        <a:defRPr/>
                      </a:pPr>
                      <a:endParaRPr lang="ko-KR" altLang="en-US" sz="13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080" name="TextBox 3079"/>
          <p:cNvSpPr txBox="1"/>
          <p:nvPr/>
        </p:nvSpPr>
        <p:spPr>
          <a:xfrm>
            <a:off x="2693622" y="316908"/>
            <a:ext cx="6804756" cy="7003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4000" b="1">
                <a:solidFill>
                  <a:schemeClr val="bg1"/>
                </a:solidFill>
                <a:latin typeface="-흔적L"/>
                <a:ea typeface="-흔적L"/>
              </a:rPr>
              <a:t>개발 범위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3"/>
          <p:cNvPicPr>
            <a:picLocks noChangeAspect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075" name="TextBox 1"/>
          <p:cNvSpPr txBox="1">
            <a:spLocks noChangeArrowheads="1"/>
          </p:cNvSpPr>
          <p:nvPr/>
        </p:nvSpPr>
        <p:spPr>
          <a:xfrm>
            <a:off x="3109913" y="2781300"/>
            <a:ext cx="362902" cy="81724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/>
              <a:buChar char="•"/>
              <a:defRPr sz="3200">
                <a:solidFill>
                  <a:schemeClr val="tx1"/>
                </a:solidFill>
                <a:latin typeface="Calibri"/>
              </a:defRPr>
            </a:lvl1pPr>
            <a:lvl2pPr marL="742950" indent="-285750">
              <a:spcBef>
                <a:spcPct val="20000"/>
              </a:spcBef>
              <a:buFont typeface="Arial"/>
              <a:buChar char="–"/>
              <a:defRPr sz="2800">
                <a:solidFill>
                  <a:schemeClr val="tx1"/>
                </a:solidFill>
                <a:latin typeface="Calibri"/>
              </a:defRPr>
            </a:lvl2pPr>
            <a:lvl3pPr marL="1143000" indent="-228600">
              <a:spcBef>
                <a:spcPct val="20000"/>
              </a:spcBef>
              <a:buFont typeface="Arial"/>
              <a:buChar char="•"/>
              <a:defRPr sz="2400">
                <a:solidFill>
                  <a:schemeClr val="tx1"/>
                </a:solidFill>
                <a:latin typeface="Calibri"/>
              </a:defRPr>
            </a:lvl3pPr>
            <a:lvl4pPr marL="1600200" indent="-228600">
              <a:spcBef>
                <a:spcPct val="20000"/>
              </a:spcBef>
              <a:buFont typeface="Arial"/>
              <a:buChar char="–"/>
              <a:defRPr sz="2000">
                <a:solidFill>
                  <a:schemeClr val="tx1"/>
                </a:solidFill>
                <a:latin typeface="Calibri"/>
              </a:defRPr>
            </a:lvl4pPr>
            <a:lvl5pPr marL="2057400" indent="-228600">
              <a:spcBef>
                <a:spcPct val="20000"/>
              </a:spcBef>
              <a:buFont typeface="Arial"/>
              <a:buChar char="»"/>
              <a:defRPr sz="2000">
                <a:solidFill>
                  <a:schemeClr val="tx1"/>
                </a:solidFill>
                <a:latin typeface="Calibri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>
                <a:solidFill>
                  <a:schemeClr val="tx1"/>
                </a:solidFill>
                <a:latin typeface="Calibri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>
                <a:solidFill>
                  <a:schemeClr val="tx1"/>
                </a:solidFill>
                <a:latin typeface="Calibri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>
                <a:solidFill>
                  <a:schemeClr val="tx1"/>
                </a:solidFill>
                <a:latin typeface="Calibri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>
                <a:solidFill>
                  <a:schemeClr val="tx1"/>
                </a:solidFill>
                <a:latin typeface="Calibri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GB" altLang="en-US" sz="4800">
              <a:solidFill>
                <a:schemeClr val="bg1"/>
              </a:solidFill>
              <a:latin typeface="Arial"/>
            </a:endParaRPr>
          </a:p>
        </p:txBody>
      </p:sp>
      <p:sp>
        <p:nvSpPr>
          <p:cNvPr id="3076" name="TextBox 2"/>
          <p:cNvSpPr txBox="1">
            <a:spLocks noChangeArrowheads="1"/>
          </p:cNvSpPr>
          <p:nvPr/>
        </p:nvSpPr>
        <p:spPr>
          <a:xfrm>
            <a:off x="4079875" y="4292600"/>
            <a:ext cx="278765" cy="57277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/>
              <a:buChar char="•"/>
              <a:defRPr sz="3200">
                <a:solidFill>
                  <a:schemeClr val="tx1"/>
                </a:solidFill>
                <a:latin typeface="Calibri"/>
              </a:defRPr>
            </a:lvl1pPr>
            <a:lvl2pPr marL="742950" indent="-285750">
              <a:spcBef>
                <a:spcPct val="20000"/>
              </a:spcBef>
              <a:buFont typeface="Arial"/>
              <a:buChar char="–"/>
              <a:defRPr sz="2800">
                <a:solidFill>
                  <a:schemeClr val="tx1"/>
                </a:solidFill>
                <a:latin typeface="Calibri"/>
              </a:defRPr>
            </a:lvl2pPr>
            <a:lvl3pPr marL="1143000" indent="-228600">
              <a:spcBef>
                <a:spcPct val="20000"/>
              </a:spcBef>
              <a:buFont typeface="Arial"/>
              <a:buChar char="•"/>
              <a:defRPr sz="2400">
                <a:solidFill>
                  <a:schemeClr val="tx1"/>
                </a:solidFill>
                <a:latin typeface="Calibri"/>
              </a:defRPr>
            </a:lvl3pPr>
            <a:lvl4pPr marL="1600200" indent="-228600">
              <a:spcBef>
                <a:spcPct val="20000"/>
              </a:spcBef>
              <a:buFont typeface="Arial"/>
              <a:buChar char="–"/>
              <a:defRPr sz="2000">
                <a:solidFill>
                  <a:schemeClr val="tx1"/>
                </a:solidFill>
                <a:latin typeface="Calibri"/>
              </a:defRPr>
            </a:lvl4pPr>
            <a:lvl5pPr marL="2057400" indent="-228600">
              <a:spcBef>
                <a:spcPct val="20000"/>
              </a:spcBef>
              <a:buFont typeface="Arial"/>
              <a:buChar char="»"/>
              <a:defRPr sz="2000">
                <a:solidFill>
                  <a:schemeClr val="tx1"/>
                </a:solidFill>
                <a:latin typeface="Calibri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>
                <a:solidFill>
                  <a:schemeClr val="tx1"/>
                </a:solidFill>
                <a:latin typeface="Calibri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>
                <a:solidFill>
                  <a:schemeClr val="tx1"/>
                </a:solidFill>
                <a:latin typeface="Calibri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>
                <a:solidFill>
                  <a:schemeClr val="tx1"/>
                </a:solidFill>
                <a:latin typeface="Calibri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>
                <a:solidFill>
                  <a:schemeClr val="tx1"/>
                </a:solidFill>
                <a:latin typeface="Calibri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>
              <a:solidFill>
                <a:schemeClr val="bg1"/>
              </a:solidFill>
            </a:endParaRPr>
          </a:p>
        </p:txBody>
      </p:sp>
      <p:graphicFrame>
        <p:nvGraphicFramePr>
          <p:cNvPr id="3078" name="표 3077"/>
          <p:cNvGraphicFramePr>
            <a:graphicFrameLocks noGrp="1"/>
          </p:cNvGraphicFramePr>
          <p:nvPr/>
        </p:nvGraphicFramePr>
        <p:xfrm>
          <a:off x="875288" y="1267492"/>
          <a:ext cx="10445115" cy="5008431"/>
        </p:xfrm>
        <a:graphic>
          <a:graphicData uri="http://schemas.openxmlformats.org/drawingml/2006/table">
            <a:tbl>
              <a:tblPr firstRow="1" bandRow="1">
                <a:tableStyleId>{138F972D-3A02-497A-9D08-DF27CF173CB4}</a:tableStyleId>
              </a:tblPr>
              <a:tblGrid>
                <a:gridCol w="26117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117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216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8852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u="sng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u="sng"/>
                        <a:t>계획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u="sng"/>
                        <a:t>결과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8852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b="1"/>
                        <a:t>1</a:t>
                      </a:r>
                      <a:r>
                        <a:rPr lang="ko-KR" altLang="en-US" b="1"/>
                        <a:t>주차</a:t>
                      </a:r>
                    </a:p>
                    <a:p>
                      <a:pPr algn="ctr">
                        <a:defRPr/>
                      </a:pPr>
                      <a:r>
                        <a:rPr lang="en-US" altLang="ko-KR" b="1"/>
                        <a:t>10.23</a:t>
                      </a:r>
                      <a:r>
                        <a:rPr lang="ko-KR" altLang="en-US" b="1"/>
                        <a:t> </a:t>
                      </a:r>
                      <a:r>
                        <a:rPr lang="en-US" altLang="ko-KR" b="1"/>
                        <a:t>~</a:t>
                      </a:r>
                      <a:r>
                        <a:rPr lang="ko-KR" altLang="en-US" b="1"/>
                        <a:t> </a:t>
                      </a:r>
                      <a:r>
                        <a:rPr lang="en-US" altLang="ko-KR" b="1"/>
                        <a:t>10.29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500" b="1" dirty="0"/>
                        <a:t>리소스 수집 및 스토리 구상</a:t>
                      </a:r>
                    </a:p>
                    <a:p>
                      <a:pPr algn="ctr">
                        <a:defRPr/>
                      </a:pPr>
                      <a:r>
                        <a:rPr lang="en-US" altLang="ko-KR" sz="1500" b="1" dirty="0"/>
                        <a:t>[</a:t>
                      </a:r>
                      <a:r>
                        <a:rPr lang="ko-KR" altLang="en-US" sz="1500" b="1" dirty="0"/>
                        <a:t> </a:t>
                      </a:r>
                      <a:r>
                        <a:rPr lang="en-US" altLang="ko-KR" sz="1500" b="1" dirty="0"/>
                        <a:t>100%</a:t>
                      </a:r>
                      <a:r>
                        <a:rPr lang="ko-KR" altLang="en-US" sz="1500" b="1" dirty="0"/>
                        <a:t> </a:t>
                      </a:r>
                      <a:r>
                        <a:rPr lang="en-US" altLang="ko-KR" sz="1500" b="1" dirty="0"/>
                        <a:t>]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700"/>
                        <a:t>-</a:t>
                      </a:r>
                      <a:r>
                        <a:rPr lang="ko-KR" altLang="en-US" sz="1700"/>
                        <a:t>기본적인 리소스 수집 완료</a:t>
                      </a:r>
                    </a:p>
                    <a:p>
                      <a:pPr>
                        <a:defRPr/>
                      </a:pPr>
                      <a:r>
                        <a:rPr lang="en-US" altLang="ko-KR" sz="1700"/>
                        <a:t>-</a:t>
                      </a:r>
                      <a:r>
                        <a:rPr lang="ko-KR" altLang="en-US" sz="1700"/>
                        <a:t>개발 진행중 필요 리소스는 추가로 수집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8852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b="1"/>
                        <a:t>2</a:t>
                      </a:r>
                      <a:r>
                        <a:rPr lang="ko-KR" altLang="en-US" b="1"/>
                        <a:t>주차</a:t>
                      </a:r>
                    </a:p>
                    <a:p>
                      <a:pPr algn="ctr">
                        <a:defRPr/>
                      </a:pPr>
                      <a:r>
                        <a:rPr lang="en-US" altLang="ko-KR" b="1"/>
                        <a:t>10.30</a:t>
                      </a:r>
                      <a:r>
                        <a:rPr lang="ko-KR" altLang="en-US" b="1"/>
                        <a:t> </a:t>
                      </a:r>
                      <a:r>
                        <a:rPr lang="en-US" altLang="ko-KR" b="1"/>
                        <a:t>~</a:t>
                      </a:r>
                      <a:r>
                        <a:rPr lang="ko-KR" altLang="en-US" b="1"/>
                        <a:t> </a:t>
                      </a:r>
                      <a:r>
                        <a:rPr lang="en-US" altLang="ko-KR" b="1"/>
                        <a:t>11.05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500" b="1">
                          <a:solidFill>
                            <a:schemeClr val="tx1"/>
                          </a:solidFill>
                        </a:rPr>
                        <a:t>게임 맵</a:t>
                      </a:r>
                      <a:r>
                        <a:rPr lang="en-US" altLang="ko-KR" sz="1500" b="1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500" b="1">
                          <a:solidFill>
                            <a:schemeClr val="tx1"/>
                          </a:solidFill>
                        </a:rPr>
                        <a:t>스테이지</a:t>
                      </a:r>
                      <a:r>
                        <a:rPr lang="en-US" altLang="ko-KR" sz="1500" b="1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ko-KR" altLang="en-US" sz="1500" b="1">
                          <a:solidFill>
                            <a:schemeClr val="tx1"/>
                          </a:solidFill>
                        </a:rPr>
                        <a:t> 제작</a:t>
                      </a:r>
                    </a:p>
                    <a:p>
                      <a:pPr algn="ctr">
                        <a:defRPr/>
                      </a:pPr>
                      <a:r>
                        <a:rPr lang="en-US" altLang="ko-KR" sz="1500" b="1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ko-KR" altLang="en-US" sz="1500" b="1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500" b="1">
                          <a:solidFill>
                            <a:schemeClr val="tx1"/>
                          </a:solidFill>
                        </a:rPr>
                        <a:t>50%</a:t>
                      </a:r>
                      <a:r>
                        <a:rPr lang="ko-KR" altLang="en-US" sz="1500" b="1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500" b="1">
                          <a:solidFill>
                            <a:schemeClr val="tx1"/>
                          </a:solidFill>
                        </a:rPr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/>
                        <a:t>-</a:t>
                      </a:r>
                      <a:r>
                        <a:rPr lang="ko-KR" altLang="en-US"/>
                        <a:t>전체 맵 제작은 완료</a:t>
                      </a:r>
                    </a:p>
                    <a:p>
                      <a:pPr>
                        <a:defRPr/>
                      </a:pPr>
                      <a:r>
                        <a:rPr lang="en-US" altLang="ko-KR"/>
                        <a:t>-</a:t>
                      </a:r>
                      <a:r>
                        <a:rPr lang="ko-KR" altLang="en-US"/>
                        <a:t>맵 로드 </a:t>
                      </a:r>
                      <a:r>
                        <a:rPr lang="en-US" altLang="ko-KR"/>
                        <a:t>+</a:t>
                      </a:r>
                      <a:r>
                        <a:rPr lang="ko-KR" altLang="en-US"/>
                        <a:t> 오브젝트 부분 수정 </a:t>
                      </a:r>
                      <a:r>
                        <a:rPr lang="en-US" altLang="ko-KR"/>
                        <a:t>/</a:t>
                      </a:r>
                      <a:r>
                        <a:rPr lang="ko-KR" altLang="en-US"/>
                        <a:t> 보완 필요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8852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b="1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  <a:p>
                      <a:pPr algn="ctr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11.06</a:t>
                      </a:r>
                      <a:r>
                        <a:rPr lang="ko-KR" altLang="en-US" b="1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~</a:t>
                      </a:r>
                      <a:r>
                        <a:rPr lang="ko-KR" altLang="en-US" b="1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11.12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500" b="1">
                          <a:solidFill>
                            <a:schemeClr val="tx1"/>
                          </a:solidFill>
                        </a:rPr>
                        <a:t> 기본 </a:t>
                      </a:r>
                      <a:r>
                        <a:rPr lang="en-US" altLang="ko-KR" sz="1500" b="1">
                          <a:solidFill>
                            <a:schemeClr val="tx1"/>
                          </a:solidFill>
                        </a:rPr>
                        <a:t>UI</a:t>
                      </a:r>
                      <a:r>
                        <a:rPr lang="ko-KR" altLang="en-US" sz="1500" b="1">
                          <a:solidFill>
                            <a:schemeClr val="tx1"/>
                          </a:solidFill>
                        </a:rPr>
                        <a:t> 및 키보드 이벤트</a:t>
                      </a:r>
                    </a:p>
                    <a:p>
                      <a:pPr algn="ctr">
                        <a:defRPr/>
                      </a:pPr>
                      <a:r>
                        <a:rPr lang="en-US" altLang="ko-KR" sz="1500" b="1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ko-KR" altLang="en-US" sz="1500" b="1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500" b="1">
                          <a:solidFill>
                            <a:schemeClr val="tx1"/>
                          </a:solidFill>
                        </a:rPr>
                        <a:t>80%</a:t>
                      </a:r>
                      <a:r>
                        <a:rPr lang="ko-KR" altLang="en-US" sz="1500" b="1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500" b="1">
                          <a:solidFill>
                            <a:schemeClr val="tx1"/>
                          </a:solidFill>
                        </a:rPr>
                        <a:t>]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타이틀</a:t>
                      </a: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 엔딩</a:t>
                      </a: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 UI</a:t>
                      </a: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 및 메인 캐릭터 이동 구현</a:t>
                      </a:r>
                    </a:p>
                    <a:p>
                      <a:pPr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메인 캐릭터 </a:t>
                      </a: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UI</a:t>
                      </a: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 미흡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1155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b="1"/>
                        <a:t>4</a:t>
                      </a:r>
                      <a:r>
                        <a:rPr lang="ko-KR" altLang="en-US" b="1"/>
                        <a:t>주차 </a:t>
                      </a:r>
                      <a:r>
                        <a:rPr lang="en-US" altLang="ko-KR" b="1"/>
                        <a:t>~</a:t>
                      </a:r>
                      <a:r>
                        <a:rPr lang="ko-KR" altLang="en-US" b="1"/>
                        <a:t> </a:t>
                      </a:r>
                      <a:r>
                        <a:rPr lang="en-US" altLang="ko-KR" b="1"/>
                        <a:t>5</a:t>
                      </a:r>
                      <a:r>
                        <a:rPr lang="ko-KR" altLang="en-US" b="1"/>
                        <a:t>주차</a:t>
                      </a:r>
                    </a:p>
                    <a:p>
                      <a:pPr algn="ctr">
                        <a:defRPr/>
                      </a:pPr>
                      <a:r>
                        <a:rPr lang="en-US" altLang="ko-KR" b="1"/>
                        <a:t>11.13</a:t>
                      </a:r>
                      <a:r>
                        <a:rPr lang="ko-KR" altLang="en-US" b="1"/>
                        <a:t> </a:t>
                      </a:r>
                      <a:r>
                        <a:rPr lang="en-US" altLang="ko-KR" b="1"/>
                        <a:t>~</a:t>
                      </a:r>
                      <a:r>
                        <a:rPr lang="ko-KR" altLang="en-US" b="1"/>
                        <a:t> </a:t>
                      </a:r>
                      <a:r>
                        <a:rPr lang="en-US" altLang="ko-KR" b="1"/>
                        <a:t>11.26</a:t>
                      </a:r>
                    </a:p>
                    <a:p>
                      <a:pPr algn="ctr">
                        <a:defRPr/>
                      </a:pPr>
                      <a:r>
                        <a:rPr lang="en-US" altLang="ko-KR" b="1"/>
                        <a:t>[</a:t>
                      </a:r>
                      <a:r>
                        <a:rPr lang="ko-KR" altLang="en-US" b="1"/>
                        <a:t> 진행중 </a:t>
                      </a:r>
                      <a:r>
                        <a:rPr lang="en-US" altLang="ko-KR" b="1"/>
                        <a:t>]</a:t>
                      </a:r>
                    </a:p>
                  </a:txBody>
                  <a:tcPr>
                    <a:solidFill>
                      <a:schemeClr val="bg1">
                        <a:lumMod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500" b="1"/>
                        <a:t>메인 캐릭터와 </a:t>
                      </a:r>
                    </a:p>
                    <a:p>
                      <a:pPr algn="ctr">
                        <a:defRPr/>
                      </a:pPr>
                      <a:r>
                        <a:rPr lang="ko-KR" altLang="en-US" sz="1500" b="1"/>
                        <a:t>오브젝트 간의 </a:t>
                      </a:r>
                    </a:p>
                    <a:p>
                      <a:pPr algn="ctr">
                        <a:defRPr/>
                      </a:pPr>
                      <a:r>
                        <a:rPr lang="ko-KR" altLang="en-US" sz="1500" b="1"/>
                        <a:t>이벤트 처리</a:t>
                      </a:r>
                    </a:p>
                    <a:p>
                      <a:pPr algn="ctr">
                        <a:defRPr/>
                      </a:pPr>
                      <a:r>
                        <a:rPr lang="en-US" altLang="ko-KR" sz="1500" b="1"/>
                        <a:t>[</a:t>
                      </a:r>
                      <a:r>
                        <a:rPr lang="ko-KR" altLang="en-US" sz="1500" b="1"/>
                        <a:t> </a:t>
                      </a:r>
                      <a:r>
                        <a:rPr lang="en-US" altLang="ko-KR" sz="1500" b="1"/>
                        <a:t>70%]</a:t>
                      </a:r>
                    </a:p>
                  </a:txBody>
                  <a:tcPr>
                    <a:solidFill>
                      <a:schemeClr val="bg1">
                        <a:lumMod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/>
                        <a:t>-</a:t>
                      </a:r>
                      <a:r>
                        <a:rPr lang="ko-KR" altLang="en-US"/>
                        <a:t>메인 캐릭터와 맵안의 오브젝트 충돌 처리 완료</a:t>
                      </a:r>
                    </a:p>
                    <a:p>
                      <a:pPr>
                        <a:defRPr/>
                      </a:pPr>
                      <a:r>
                        <a:rPr lang="en-US" altLang="ko-KR"/>
                        <a:t>-</a:t>
                      </a:r>
                      <a:r>
                        <a:rPr lang="ko-KR" altLang="en-US"/>
                        <a:t>캐릭터 애니메이션 구현 완료</a:t>
                      </a:r>
                    </a:p>
                    <a:p>
                      <a:pPr>
                        <a:defRPr/>
                      </a:pPr>
                      <a:r>
                        <a:rPr lang="en-US" altLang="ko-KR"/>
                        <a:t>-</a:t>
                      </a:r>
                      <a:r>
                        <a:rPr lang="ko-KR" altLang="en-US"/>
                        <a:t>오브젝트 간의 이벤트 처리 미흡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8852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b="1"/>
                        <a:t>6</a:t>
                      </a:r>
                      <a:r>
                        <a:rPr lang="ko-KR" altLang="en-US" b="1"/>
                        <a:t>주차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500" b="1"/>
                        <a:t>적군 오브젝트 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/>
                        <a:t>1.</a:t>
                      </a:r>
                      <a:r>
                        <a:rPr lang="ko-KR" altLang="en-US"/>
                        <a:t>적 추가 및 메인 캐릭터와의 충돌 이벤트 처리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8852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b="1"/>
                        <a:t>7</a:t>
                      </a:r>
                      <a:r>
                        <a:rPr lang="ko-KR" altLang="en-US" b="1"/>
                        <a:t>주차</a:t>
                      </a:r>
                    </a:p>
                  </a:txBody>
                  <a:tcPr>
                    <a:solidFill>
                      <a:srgbClr val="D0D0D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500" b="1"/>
                        <a:t>최종 밸런스 조절</a:t>
                      </a:r>
                      <a:r>
                        <a:rPr lang="en-US" altLang="ko-KR" sz="1500" b="1"/>
                        <a:t>,</a:t>
                      </a:r>
                    </a:p>
                    <a:p>
                      <a:pPr algn="ctr">
                        <a:defRPr/>
                      </a:pPr>
                      <a:r>
                        <a:rPr lang="ko-KR" altLang="en-US" sz="1500" b="1"/>
                        <a:t>시작</a:t>
                      </a:r>
                      <a:r>
                        <a:rPr lang="en-US" altLang="ko-KR" sz="1500" b="1"/>
                        <a:t>,</a:t>
                      </a:r>
                      <a:r>
                        <a:rPr lang="ko-KR" altLang="en-US" sz="1500" b="1"/>
                        <a:t>종료 및 사운드</a:t>
                      </a:r>
                    </a:p>
                  </a:txBody>
                  <a:tcPr>
                    <a:solidFill>
                      <a:srgbClr val="D0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/>
                        <a:t>1.</a:t>
                      </a:r>
                      <a:r>
                        <a:rPr lang="ko-KR" altLang="en-US"/>
                        <a:t>게임 시작과</a:t>
                      </a:r>
                      <a:r>
                        <a:rPr lang="en-US" altLang="ko-KR"/>
                        <a:t>,</a:t>
                      </a:r>
                      <a:r>
                        <a:rPr lang="ko-KR" altLang="en-US"/>
                        <a:t> 종료 처리 </a:t>
                      </a:r>
                    </a:p>
                    <a:p>
                      <a:pPr>
                        <a:defRPr/>
                      </a:pPr>
                      <a:r>
                        <a:rPr lang="en-US" altLang="ko-KR"/>
                        <a:t>2.</a:t>
                      </a:r>
                      <a:r>
                        <a:rPr lang="ko-KR" altLang="en-US"/>
                        <a:t> 사운드 추가 및 최종 밸런스 조절</a:t>
                      </a:r>
                    </a:p>
                  </a:txBody>
                  <a:tcPr>
                    <a:solidFill>
                      <a:srgbClr val="D0D0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8852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b="1"/>
                        <a:t>8</a:t>
                      </a:r>
                      <a:r>
                        <a:rPr lang="ko-KR" altLang="en-US" b="1"/>
                        <a:t>주차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500" b="1"/>
                        <a:t>마무리 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dirty="0"/>
                        <a:t>1.</a:t>
                      </a:r>
                      <a:r>
                        <a:rPr lang="ko-KR" altLang="en-US" dirty="0"/>
                        <a:t>최종 점검 및 </a:t>
                      </a:r>
                      <a:r>
                        <a:rPr lang="ko-KR" altLang="en-US" dirty="0" err="1"/>
                        <a:t>부족점</a:t>
                      </a:r>
                      <a:r>
                        <a:rPr lang="ko-KR" altLang="en-US" dirty="0"/>
                        <a:t> 보완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079" name="TextBox 3078"/>
          <p:cNvSpPr txBox="1"/>
          <p:nvPr/>
        </p:nvSpPr>
        <p:spPr>
          <a:xfrm>
            <a:off x="1847528" y="512676"/>
            <a:ext cx="8460940" cy="695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4000" b="1" dirty="0">
                <a:solidFill>
                  <a:schemeClr val="bg1"/>
                </a:solidFill>
                <a:latin typeface="-흔적L"/>
                <a:ea typeface="-흔적L"/>
              </a:rPr>
              <a:t>현재 진행 상황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3"/>
          <p:cNvPicPr>
            <a:picLocks noChangeAspect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075" name="TextBox 1"/>
          <p:cNvSpPr txBox="1">
            <a:spLocks noChangeArrowheads="1"/>
          </p:cNvSpPr>
          <p:nvPr/>
        </p:nvSpPr>
        <p:spPr>
          <a:xfrm>
            <a:off x="3109913" y="2781300"/>
            <a:ext cx="362902" cy="81724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/>
              <a:buChar char="•"/>
              <a:defRPr sz="3200">
                <a:solidFill>
                  <a:schemeClr val="tx1"/>
                </a:solidFill>
                <a:latin typeface="Calibri"/>
              </a:defRPr>
            </a:lvl1pPr>
            <a:lvl2pPr marL="742950" indent="-285750">
              <a:spcBef>
                <a:spcPct val="20000"/>
              </a:spcBef>
              <a:buFont typeface="Arial"/>
              <a:buChar char="–"/>
              <a:defRPr sz="2800">
                <a:solidFill>
                  <a:schemeClr val="tx1"/>
                </a:solidFill>
                <a:latin typeface="Calibri"/>
              </a:defRPr>
            </a:lvl2pPr>
            <a:lvl3pPr marL="1143000" indent="-228600">
              <a:spcBef>
                <a:spcPct val="20000"/>
              </a:spcBef>
              <a:buFont typeface="Arial"/>
              <a:buChar char="•"/>
              <a:defRPr sz="2400">
                <a:solidFill>
                  <a:schemeClr val="tx1"/>
                </a:solidFill>
                <a:latin typeface="Calibri"/>
              </a:defRPr>
            </a:lvl3pPr>
            <a:lvl4pPr marL="1600200" indent="-228600">
              <a:spcBef>
                <a:spcPct val="20000"/>
              </a:spcBef>
              <a:buFont typeface="Arial"/>
              <a:buChar char="–"/>
              <a:defRPr sz="2000">
                <a:solidFill>
                  <a:schemeClr val="tx1"/>
                </a:solidFill>
                <a:latin typeface="Calibri"/>
              </a:defRPr>
            </a:lvl4pPr>
            <a:lvl5pPr marL="2057400" indent="-228600">
              <a:spcBef>
                <a:spcPct val="20000"/>
              </a:spcBef>
              <a:buFont typeface="Arial"/>
              <a:buChar char="»"/>
              <a:defRPr sz="2000">
                <a:solidFill>
                  <a:schemeClr val="tx1"/>
                </a:solidFill>
                <a:latin typeface="Calibri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>
                <a:solidFill>
                  <a:schemeClr val="tx1"/>
                </a:solidFill>
                <a:latin typeface="Calibri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>
                <a:solidFill>
                  <a:schemeClr val="tx1"/>
                </a:solidFill>
                <a:latin typeface="Calibri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>
                <a:solidFill>
                  <a:schemeClr val="tx1"/>
                </a:solidFill>
                <a:latin typeface="Calibri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>
                <a:solidFill>
                  <a:schemeClr val="tx1"/>
                </a:solidFill>
                <a:latin typeface="Calibri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GB" altLang="en-US" sz="4800">
              <a:solidFill>
                <a:schemeClr val="bg1"/>
              </a:solidFill>
              <a:latin typeface="Arial"/>
            </a:endParaRPr>
          </a:p>
        </p:txBody>
      </p:sp>
      <p:sp>
        <p:nvSpPr>
          <p:cNvPr id="3076" name="TextBox 2"/>
          <p:cNvSpPr txBox="1">
            <a:spLocks noChangeArrowheads="1"/>
          </p:cNvSpPr>
          <p:nvPr/>
        </p:nvSpPr>
        <p:spPr>
          <a:xfrm>
            <a:off x="4079875" y="4292600"/>
            <a:ext cx="278765" cy="57277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/>
              <a:buChar char="•"/>
              <a:defRPr sz="3200">
                <a:solidFill>
                  <a:schemeClr val="tx1"/>
                </a:solidFill>
                <a:latin typeface="Calibri"/>
              </a:defRPr>
            </a:lvl1pPr>
            <a:lvl2pPr marL="742950" indent="-285750">
              <a:spcBef>
                <a:spcPct val="20000"/>
              </a:spcBef>
              <a:buFont typeface="Arial"/>
              <a:buChar char="–"/>
              <a:defRPr sz="2800">
                <a:solidFill>
                  <a:schemeClr val="tx1"/>
                </a:solidFill>
                <a:latin typeface="Calibri"/>
              </a:defRPr>
            </a:lvl2pPr>
            <a:lvl3pPr marL="1143000" indent="-228600">
              <a:spcBef>
                <a:spcPct val="20000"/>
              </a:spcBef>
              <a:buFont typeface="Arial"/>
              <a:buChar char="•"/>
              <a:defRPr sz="2400">
                <a:solidFill>
                  <a:schemeClr val="tx1"/>
                </a:solidFill>
                <a:latin typeface="Calibri"/>
              </a:defRPr>
            </a:lvl3pPr>
            <a:lvl4pPr marL="1600200" indent="-228600">
              <a:spcBef>
                <a:spcPct val="20000"/>
              </a:spcBef>
              <a:buFont typeface="Arial"/>
              <a:buChar char="–"/>
              <a:defRPr sz="2000">
                <a:solidFill>
                  <a:schemeClr val="tx1"/>
                </a:solidFill>
                <a:latin typeface="Calibri"/>
              </a:defRPr>
            </a:lvl4pPr>
            <a:lvl5pPr marL="2057400" indent="-228600">
              <a:spcBef>
                <a:spcPct val="20000"/>
              </a:spcBef>
              <a:buFont typeface="Arial"/>
              <a:buChar char="»"/>
              <a:defRPr sz="2000">
                <a:solidFill>
                  <a:schemeClr val="tx1"/>
                </a:solidFill>
                <a:latin typeface="Calibri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>
                <a:solidFill>
                  <a:schemeClr val="tx1"/>
                </a:solidFill>
                <a:latin typeface="Calibri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>
                <a:solidFill>
                  <a:schemeClr val="tx1"/>
                </a:solidFill>
                <a:latin typeface="Calibri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>
                <a:solidFill>
                  <a:schemeClr val="tx1"/>
                </a:solidFill>
                <a:latin typeface="Calibri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>
                <a:solidFill>
                  <a:schemeClr val="tx1"/>
                </a:solidFill>
                <a:latin typeface="Calibri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3079" name="TextBox 3078"/>
          <p:cNvSpPr txBox="1"/>
          <p:nvPr/>
        </p:nvSpPr>
        <p:spPr>
          <a:xfrm>
            <a:off x="1865530" y="393646"/>
            <a:ext cx="8460940" cy="6998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4000" b="1" dirty="0">
                <a:solidFill>
                  <a:schemeClr val="bg1"/>
                </a:solidFill>
                <a:latin typeface="-흔적L"/>
                <a:ea typeface="-흔적L"/>
              </a:rPr>
              <a:t>Git-hub </a:t>
            </a:r>
            <a:r>
              <a:rPr lang="ko-KR" altLang="en-US" sz="4000" b="1" dirty="0" err="1">
                <a:solidFill>
                  <a:schemeClr val="bg1"/>
                </a:solidFill>
                <a:latin typeface="-흔적L"/>
                <a:ea typeface="-흔적L"/>
              </a:rPr>
              <a:t>커밋</a:t>
            </a:r>
            <a:r>
              <a:rPr lang="ko-KR" altLang="en-US" sz="4000" b="1" dirty="0">
                <a:solidFill>
                  <a:schemeClr val="bg1"/>
                </a:solidFill>
                <a:latin typeface="-흔적L"/>
                <a:ea typeface="-흔적L"/>
              </a:rPr>
              <a:t> 통계</a:t>
            </a:r>
          </a:p>
        </p:txBody>
      </p:sp>
      <p:pic>
        <p:nvPicPr>
          <p:cNvPr id="3080" name="그림 3079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738129" y="1160748"/>
            <a:ext cx="10614454" cy="518457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3"/>
          <p:cNvPicPr>
            <a:picLocks noChangeAspect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075" name="TextBox 1"/>
          <p:cNvSpPr txBox="1">
            <a:spLocks noChangeArrowheads="1"/>
          </p:cNvSpPr>
          <p:nvPr/>
        </p:nvSpPr>
        <p:spPr>
          <a:xfrm>
            <a:off x="3109913" y="2781300"/>
            <a:ext cx="362902" cy="81724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/>
              <a:buChar char="•"/>
              <a:defRPr sz="3200">
                <a:solidFill>
                  <a:schemeClr val="tx1"/>
                </a:solidFill>
                <a:latin typeface="Calibri"/>
              </a:defRPr>
            </a:lvl1pPr>
            <a:lvl2pPr marL="742950" indent="-285750">
              <a:spcBef>
                <a:spcPct val="20000"/>
              </a:spcBef>
              <a:buFont typeface="Arial"/>
              <a:buChar char="–"/>
              <a:defRPr sz="2800">
                <a:solidFill>
                  <a:schemeClr val="tx1"/>
                </a:solidFill>
                <a:latin typeface="Calibri"/>
              </a:defRPr>
            </a:lvl2pPr>
            <a:lvl3pPr marL="1143000" indent="-228600">
              <a:spcBef>
                <a:spcPct val="20000"/>
              </a:spcBef>
              <a:buFont typeface="Arial"/>
              <a:buChar char="•"/>
              <a:defRPr sz="2400">
                <a:solidFill>
                  <a:schemeClr val="tx1"/>
                </a:solidFill>
                <a:latin typeface="Calibri"/>
              </a:defRPr>
            </a:lvl3pPr>
            <a:lvl4pPr marL="1600200" indent="-228600">
              <a:spcBef>
                <a:spcPct val="20000"/>
              </a:spcBef>
              <a:buFont typeface="Arial"/>
              <a:buChar char="–"/>
              <a:defRPr sz="2000">
                <a:solidFill>
                  <a:schemeClr val="tx1"/>
                </a:solidFill>
                <a:latin typeface="Calibri"/>
              </a:defRPr>
            </a:lvl4pPr>
            <a:lvl5pPr marL="2057400" indent="-228600">
              <a:spcBef>
                <a:spcPct val="20000"/>
              </a:spcBef>
              <a:buFont typeface="Arial"/>
              <a:buChar char="»"/>
              <a:defRPr sz="2000">
                <a:solidFill>
                  <a:schemeClr val="tx1"/>
                </a:solidFill>
                <a:latin typeface="Calibri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>
                <a:solidFill>
                  <a:schemeClr val="tx1"/>
                </a:solidFill>
                <a:latin typeface="Calibri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>
                <a:solidFill>
                  <a:schemeClr val="tx1"/>
                </a:solidFill>
                <a:latin typeface="Calibri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>
                <a:solidFill>
                  <a:schemeClr val="tx1"/>
                </a:solidFill>
                <a:latin typeface="Calibri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>
                <a:solidFill>
                  <a:schemeClr val="tx1"/>
                </a:solidFill>
                <a:latin typeface="Calibri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GB" altLang="en-US" sz="4800">
              <a:solidFill>
                <a:schemeClr val="bg1"/>
              </a:solidFill>
              <a:latin typeface="Arial"/>
            </a:endParaRPr>
          </a:p>
        </p:txBody>
      </p:sp>
      <p:sp>
        <p:nvSpPr>
          <p:cNvPr id="3076" name="TextBox 2"/>
          <p:cNvSpPr txBox="1">
            <a:spLocks noChangeArrowheads="1"/>
          </p:cNvSpPr>
          <p:nvPr/>
        </p:nvSpPr>
        <p:spPr>
          <a:xfrm>
            <a:off x="4079875" y="4292600"/>
            <a:ext cx="278765" cy="57277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/>
              <a:buChar char="•"/>
              <a:defRPr sz="3200">
                <a:solidFill>
                  <a:schemeClr val="tx1"/>
                </a:solidFill>
                <a:latin typeface="Calibri"/>
              </a:defRPr>
            </a:lvl1pPr>
            <a:lvl2pPr marL="742950" indent="-285750">
              <a:spcBef>
                <a:spcPct val="20000"/>
              </a:spcBef>
              <a:buFont typeface="Arial"/>
              <a:buChar char="–"/>
              <a:defRPr sz="2800">
                <a:solidFill>
                  <a:schemeClr val="tx1"/>
                </a:solidFill>
                <a:latin typeface="Calibri"/>
              </a:defRPr>
            </a:lvl2pPr>
            <a:lvl3pPr marL="1143000" indent="-228600">
              <a:spcBef>
                <a:spcPct val="20000"/>
              </a:spcBef>
              <a:buFont typeface="Arial"/>
              <a:buChar char="•"/>
              <a:defRPr sz="2400">
                <a:solidFill>
                  <a:schemeClr val="tx1"/>
                </a:solidFill>
                <a:latin typeface="Calibri"/>
              </a:defRPr>
            </a:lvl3pPr>
            <a:lvl4pPr marL="1600200" indent="-228600">
              <a:spcBef>
                <a:spcPct val="20000"/>
              </a:spcBef>
              <a:buFont typeface="Arial"/>
              <a:buChar char="–"/>
              <a:defRPr sz="2000">
                <a:solidFill>
                  <a:schemeClr val="tx1"/>
                </a:solidFill>
                <a:latin typeface="Calibri"/>
              </a:defRPr>
            </a:lvl4pPr>
            <a:lvl5pPr marL="2057400" indent="-228600">
              <a:spcBef>
                <a:spcPct val="20000"/>
              </a:spcBef>
              <a:buFont typeface="Arial"/>
              <a:buChar char="»"/>
              <a:defRPr sz="2000">
                <a:solidFill>
                  <a:schemeClr val="tx1"/>
                </a:solidFill>
                <a:latin typeface="Calibri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>
                <a:solidFill>
                  <a:schemeClr val="tx1"/>
                </a:solidFill>
                <a:latin typeface="Calibri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>
                <a:solidFill>
                  <a:schemeClr val="tx1"/>
                </a:solidFill>
                <a:latin typeface="Calibri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>
                <a:solidFill>
                  <a:schemeClr val="tx1"/>
                </a:solidFill>
                <a:latin typeface="Calibri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>
                <a:solidFill>
                  <a:schemeClr val="tx1"/>
                </a:solidFill>
                <a:latin typeface="Calibri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3079" name="TextBox 3078"/>
          <p:cNvSpPr txBox="1"/>
          <p:nvPr/>
        </p:nvSpPr>
        <p:spPr>
          <a:xfrm>
            <a:off x="1865529" y="2776163"/>
            <a:ext cx="846094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6000" b="1" dirty="0">
                <a:solidFill>
                  <a:schemeClr val="bg1"/>
                </a:solidFill>
                <a:latin typeface="-흔적L"/>
                <a:ea typeface="-흔적L"/>
              </a:rPr>
              <a:t>게임 실행 영상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389</Words>
  <Application>Microsoft Office PowerPoint</Application>
  <PresentationFormat>와이드스크린</PresentationFormat>
  <Paragraphs>93</Paragraphs>
  <Slides>5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2" baseType="lpstr">
      <vt:lpstr>맑은 고딕</vt:lpstr>
      <vt:lpstr>문체부 쓰기 흘림체</vt:lpstr>
      <vt:lpstr>잊혀진사람M</vt:lpstr>
      <vt:lpstr>-흔적L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Blackboard Template</dc:title>
  <dc:creator>Windows User;Presentation Magazine</dc:creator>
  <cp:lastModifiedBy>user</cp:lastModifiedBy>
  <cp:revision>70</cp:revision>
  <dcterms:created xsi:type="dcterms:W3CDTF">2011-05-07T15:33:03Z</dcterms:created>
  <dcterms:modified xsi:type="dcterms:W3CDTF">2017-11-22T08:17:34Z</dcterms:modified>
  <cp:version>0906.0100.01</cp:version>
</cp:coreProperties>
</file>