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0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3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6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6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4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5A99-8A4F-4A47-B68C-16D4194ABFAE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6CA6-714F-4CDE-8C76-D6F3748FE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5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734962"/>
            <a:ext cx="1995616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76135" y="2734962"/>
            <a:ext cx="1995616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4070" y="2734962"/>
            <a:ext cx="1995616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358184" y="2734962"/>
            <a:ext cx="1995616" cy="111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Repository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2833816" y="3291016"/>
            <a:ext cx="842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671751" y="3291016"/>
            <a:ext cx="842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509686" y="3291016"/>
            <a:ext cx="8423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59858"/>
              </p:ext>
            </p:extLst>
          </p:nvPr>
        </p:nvGraphicFramePr>
        <p:xfrm>
          <a:off x="802843" y="4520504"/>
          <a:ext cx="105509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478">
                  <a:extLst>
                    <a:ext uri="{9D8B030D-6E8A-4147-A177-3AD203B41FA5}">
                      <a16:colId xmlns:a16="http://schemas.microsoft.com/office/drawing/2014/main" val="997217313"/>
                    </a:ext>
                  </a:extLst>
                </a:gridCol>
                <a:gridCol w="5275478">
                  <a:extLst>
                    <a:ext uri="{9D8B030D-6E8A-4147-A177-3AD203B41FA5}">
                      <a16:colId xmlns:a16="http://schemas.microsoft.com/office/drawing/2014/main" val="231675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화면에 나타나는 부분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8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요청을 제어하는 부분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요청을 처리하는 부분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7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Repository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상호작용하는 부분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안전하지 않은 코드의 예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64" t="20728" r="44676" b="33933"/>
          <a:stretch/>
        </p:blipFill>
        <p:spPr>
          <a:xfrm>
            <a:off x="955588" y="1542407"/>
            <a:ext cx="10398212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안전한 코드의 예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51" t="20519" r="33737" b="30069"/>
          <a:stretch/>
        </p:blipFill>
        <p:spPr>
          <a:xfrm>
            <a:off x="914398" y="1548713"/>
            <a:ext cx="10439401" cy="4094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" y="5964195"/>
            <a:ext cx="50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https://blog.naver.com/p952973/220991867232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8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631" b="73801"/>
          <a:stretch/>
        </p:blipFill>
        <p:spPr>
          <a:xfrm>
            <a:off x="838200" y="1690688"/>
            <a:ext cx="10515600" cy="45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7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안전한 코드의 예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55" t="17869" r="44449" b="29501"/>
          <a:stretch/>
        </p:blipFill>
        <p:spPr>
          <a:xfrm>
            <a:off x="930875" y="1598140"/>
            <a:ext cx="10422925" cy="47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0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5705" b="75115"/>
          <a:stretch/>
        </p:blipFill>
        <p:spPr>
          <a:xfrm>
            <a:off x="838200" y="1482811"/>
            <a:ext cx="10515600" cy="495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51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게시판</vt:lpstr>
      <vt:lpstr>웹 애플리케이션 구조</vt:lpstr>
      <vt:lpstr>안전하지 않은 코드의 예</vt:lpstr>
      <vt:lpstr>안전한 코드의 예(1)</vt:lpstr>
      <vt:lpstr>결과</vt:lpstr>
      <vt:lpstr>안전한 코드의 예(2)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</dc:title>
  <dc:creator>곽 찬영</dc:creator>
  <cp:lastModifiedBy>곽 찬영</cp:lastModifiedBy>
  <cp:revision>9</cp:revision>
  <dcterms:created xsi:type="dcterms:W3CDTF">2018-12-08T06:25:05Z</dcterms:created>
  <dcterms:modified xsi:type="dcterms:W3CDTF">2018-12-08T07:59:03Z</dcterms:modified>
</cp:coreProperties>
</file>