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56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93" d="100"/>
          <a:sy n="93" d="100"/>
        </p:scale>
        <p:origin x="98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EB7C-885D-4E9D-918A-DBFBAA71262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vie.naver.com/movie/running/current.nh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영화 예매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3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파일 분할 및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웹 페이지를 표시하는 공통된 부분은 </a:t>
            </a:r>
            <a:r>
              <a:rPr lang="en-US" altLang="ko-KR" dirty="0" smtClean="0"/>
              <a:t>main.css </a:t>
            </a:r>
            <a:r>
              <a:rPr lang="ko-KR" altLang="en-US" dirty="0" smtClean="0"/>
              <a:t>파일에 작성한다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각 페이지 마다 다른 부분은 페이지 이름으로 된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파일에 작성한다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메인 화면에 존재하는 태그들의 </a:t>
            </a:r>
            <a:r>
              <a:rPr lang="ko-KR" altLang="en-US" dirty="0" err="1" smtClean="0"/>
              <a:t>네이밍은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을 시작으로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95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Client program(HTML5, CSS3, JavaScript)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Server program(Java, Spring)</a:t>
            </a:r>
            <a:r>
              <a:rPr lang="ko-KR" altLang="en-US" dirty="0"/>
              <a:t> </a:t>
            </a:r>
            <a:r>
              <a:rPr lang="ko-KR" altLang="en-US" dirty="0" smtClean="0"/>
              <a:t>학습을 위한 네이버 영화 예매 클론 코딩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CRUD </a:t>
            </a:r>
            <a:r>
              <a:rPr lang="ko-KR" altLang="en-US" dirty="0" smtClean="0"/>
              <a:t>기능을 갖춤으로써 최소한의 기능만 구현한다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추후에 확장 가능성도 고려해야함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본 프로젝트 결과는 순수 학습 목적으로 진행하는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수익을 위한 활동이 아님을 밝힘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859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프로젝트 템플릿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메인 화면 예시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87" r="1493"/>
          <a:stretch/>
        </p:blipFill>
        <p:spPr>
          <a:xfrm>
            <a:off x="4067944" y="2060848"/>
            <a:ext cx="4824536" cy="41373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01" r="1647"/>
          <a:stretch/>
        </p:blipFill>
        <p:spPr>
          <a:xfrm>
            <a:off x="251520" y="1268760"/>
            <a:ext cx="4474839" cy="42484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4359" y="5736506"/>
            <a:ext cx="3913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</a:t>
            </a:r>
            <a:r>
              <a:rPr lang="ko-KR" altLang="en-US" dirty="0" smtClean="0">
                <a:hlinkClick r:id="rId4"/>
              </a:rPr>
              <a:t>movie.naver.com/movie/running/current.nhn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13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프로젝트 템플릿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영화 정보 예시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50" t="8701" r="1981"/>
          <a:stretch/>
        </p:blipFill>
        <p:spPr>
          <a:xfrm>
            <a:off x="430152" y="1196752"/>
            <a:ext cx="4546848" cy="35593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9160" t="8701" r="17974"/>
          <a:stretch/>
        </p:blipFill>
        <p:spPr>
          <a:xfrm>
            <a:off x="4523312" y="1196752"/>
            <a:ext cx="4176464" cy="2736961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8955" t="8587" r="18284"/>
          <a:stretch/>
        </p:blipFill>
        <p:spPr>
          <a:xfrm>
            <a:off x="3070176" y="3933713"/>
            <a:ext cx="5616624" cy="25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7224" y="785794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</a:t>
            </a:r>
            <a:r>
              <a:rPr lang="ko-KR" altLang="en-US" dirty="0">
                <a:solidFill>
                  <a:schemeClr val="tx1"/>
                </a:solidFill>
              </a:rPr>
              <a:t>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71670" y="785794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6116" y="785794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상영작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1038" y="785794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5008" y="785794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평점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29454" y="785794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다운로</a:t>
            </a:r>
            <a:r>
              <a:rPr lang="ko-KR" altLang="en-US" dirty="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86446" y="142852"/>
            <a:ext cx="1143008" cy="276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9454" y="142852"/>
            <a:ext cx="1204922" cy="276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57224" y="152376"/>
            <a:ext cx="785818" cy="490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7224" y="1643050"/>
            <a:ext cx="7286676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</a:t>
            </a:r>
            <a:r>
              <a:rPr lang="ko-KR" altLang="en-US" dirty="0" err="1" smtClean="0">
                <a:solidFill>
                  <a:schemeClr val="tx1"/>
                </a:solidFill>
              </a:rPr>
              <a:t>슬라이드쇼</a:t>
            </a:r>
            <a:r>
              <a:rPr lang="en-US" altLang="ko-KR" dirty="0" smtClean="0">
                <a:solidFill>
                  <a:schemeClr val="tx1"/>
                </a:solidFill>
              </a:rPr>
              <a:t>&gt;&gt;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7224" y="3000372"/>
            <a:ext cx="7286676" cy="2714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상영영화리스트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00100" y="4143380"/>
            <a:ext cx="7000924" cy="14287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영화순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57224" y="5857892"/>
            <a:ext cx="7286676" cy="847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사이트정보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1670" y="124639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HTML</a:t>
            </a:r>
            <a:r>
              <a:rPr lang="ko-KR" altLang="en-US" b="1" dirty="0"/>
              <a:t> </a:t>
            </a:r>
            <a:r>
              <a:rPr lang="ko-KR" altLang="en-US" b="1" dirty="0" smtClean="0"/>
              <a:t>템플릿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메인 화면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변경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상단 헤더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2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상단 메뉴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5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본문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슬라이더와 상영 영화의 정보를 보여줍니다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탭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통해서 상영 및 개봉 예정 </a:t>
            </a:r>
            <a:r>
              <a:rPr lang="ko-KR" altLang="en-US" dirty="0" err="1" smtClean="0"/>
              <a:t>영화등의</a:t>
            </a:r>
            <a:r>
              <a:rPr lang="ko-KR" altLang="en-US" dirty="0" smtClean="0"/>
              <a:t> 정보가 바뀔 수 있습니다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정렬도 바뀔 수 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8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4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163</Words>
  <Application>Microsoft Office PowerPoint</Application>
  <PresentationFormat>화면 슬라이드 쇼(4:3)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프로젝트 1</vt:lpstr>
      <vt:lpstr>프로젝트 개요</vt:lpstr>
      <vt:lpstr>프로젝트 템플릿 – 메인 화면 예시</vt:lpstr>
      <vt:lpstr>프로젝트 템플릿 – 영화 정보 예시</vt:lpstr>
      <vt:lpstr>PowerPoint 프레젠테이션</vt:lpstr>
      <vt:lpstr>상단 헤더</vt:lpstr>
      <vt:lpstr>상단 메뉴</vt:lpstr>
      <vt:lpstr>본문 내용</vt:lpstr>
      <vt:lpstr>사이트 정보</vt:lpstr>
      <vt:lpstr>CSS 파일 분할 및 네이밍 컨밴션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401</dc:creator>
  <cp:lastModifiedBy>곽 찬영</cp:lastModifiedBy>
  <cp:revision>15</cp:revision>
  <dcterms:created xsi:type="dcterms:W3CDTF">2018-11-14T01:24:25Z</dcterms:created>
  <dcterms:modified xsi:type="dcterms:W3CDTF">2018-11-28T05:51:40Z</dcterms:modified>
</cp:coreProperties>
</file>