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gif" ContentType="image/gif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45" r:id="rId49"/>
    <p:sldMasterId id="2147483846" r:id="rId51"/>
  </p:sldMasterIdLst>
  <p:notesMasterIdLst>
    <p:notesMasterId r:id="rId53"/>
  </p:notesMasterIdLst>
  <p:sldIdLst>
    <p:sldId id="256" r:id="rId55"/>
    <p:sldId id="264" r:id="rId56"/>
    <p:sldId id="258" r:id="rId57"/>
    <p:sldId id="313" r:id="rId58"/>
    <p:sldId id="259" r:id="rId59"/>
    <p:sldId id="307" r:id="rId60"/>
    <p:sldId id="314" r:id="rId61"/>
    <p:sldId id="306" r:id="rId62"/>
    <p:sldId id="315" r:id="rId63"/>
    <p:sldId id="309" r:id="rId64"/>
    <p:sldId id="316" r:id="rId65"/>
    <p:sldId id="310" r:id="rId66"/>
    <p:sldId id="312" r:id="rId67"/>
    <p:sldId id="317" r:id="rId68"/>
    <p:sldId id="311" r:id="rId69"/>
    <p:sldId id="320" r:id="rId70"/>
    <p:sldId id="321" r:id="rId71"/>
    <p:sldId id="318" r:id="rId72"/>
    <p:sldId id="319" r:id="rId73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mbeddedFontLst>
    <p:embeddedFont>
      <p:font typeface="Proxima Nova" panose="" pitchFamily="1247232" charset="10225664">
        <p:regular r:id="rId18"/>
        <p:bold r:id="rId20"/>
        <p:italic r:id="rId19"/>
        <p:boldItalic r:id="rId16"/>
      </p:font>
    </p:embeddedFont>
    <p:embeddedFont>
      <p:font typeface="Roboto Medium" panose="" pitchFamily="0" charset="0">
        <p:regular r:id="rId9"/>
        <p:bold r:id="rId8"/>
        <p:italic r:id="rId11"/>
        <p:boldItalic r:id="rId10"/>
      </p:font>
    </p:embeddedFont>
    <p:embeddedFont>
      <p:font typeface="Amatic SC" panose="" pitchFamily="0" charset="0">
        <p:regular r:id="rId13"/>
        <p:bold r:id="rId12"/>
      </p:font>
    </p:embeddedFont>
    <p:embeddedFont>
      <p:font typeface="Proxima Nova Semibold" panose="" pitchFamily="0" charset="0">
        <p:regular r:id="rId15"/>
        <p:bold r:id="rId14"/>
        <p:boldItalic r:id="rId17"/>
      </p:font>
    </p:embeddedFont>
    <p:embeddedFont>
      <p:font typeface="DM Serif Display" panose="" pitchFamily="6357110" charset="0">
        <p:regular r:id="rId7"/>
        <p:italic r:id="rId6"/>
      </p:font>
    </p:embeddedFont>
    <p:embeddedFont>
      <p:font typeface="Karla" panose="" pitchFamily="704782338" charset="620897282">
        <p:regular r:id="rId3"/>
        <p:bold r:id="rId2"/>
        <p:italic r:id="rId5"/>
        <p:boldItalic r:id="rId4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4337296F-8C49-4DFE-A4FE-73F5A5DC36C9}">
  <a:tblStyle styleId="{4337296F-8C49-4DFE-A4FE-73F5A5DC36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Karla-bold.fntdata"></Relationship><Relationship Id="rId3" Type="http://schemas.openxmlformats.org/officeDocument/2006/relationships/font" Target="fonts/Karla-regular.fntdata"></Relationship><Relationship Id="rId4" Type="http://schemas.openxmlformats.org/officeDocument/2006/relationships/font" Target="fonts/Karla-boldItalic.fntdata"></Relationship><Relationship Id="rId5" Type="http://schemas.openxmlformats.org/officeDocument/2006/relationships/font" Target="fonts/Karla-italic.fntdata"></Relationship><Relationship Id="rId6" Type="http://schemas.openxmlformats.org/officeDocument/2006/relationships/font" Target="fonts/DMSerifDisplay-italic.fntdata"></Relationship><Relationship Id="rId7" Type="http://schemas.openxmlformats.org/officeDocument/2006/relationships/font" Target="fonts/DMSerifDisplay-regular.fntdata"></Relationship><Relationship Id="rId8" Type="http://schemas.openxmlformats.org/officeDocument/2006/relationships/font" Target="fonts/RobotoMedium-bold.fntdata"></Relationship><Relationship Id="rId9" Type="http://schemas.openxmlformats.org/officeDocument/2006/relationships/font" Target="fonts/RobotoMedium-regular.fntdata"></Relationship><Relationship Id="rId10" Type="http://schemas.openxmlformats.org/officeDocument/2006/relationships/font" Target="fonts/RobotoMedium-boldItalic.fntdata"></Relationship><Relationship Id="rId11" Type="http://schemas.openxmlformats.org/officeDocument/2006/relationships/font" Target="fonts/RobotoMedium-italic.fntdata"></Relationship><Relationship Id="rId12" Type="http://schemas.openxmlformats.org/officeDocument/2006/relationships/font" Target="fonts/AmaticSC-bold.fntdata"></Relationship><Relationship Id="rId13" Type="http://schemas.openxmlformats.org/officeDocument/2006/relationships/font" Target="fonts/AmaticSC-regular.fntdata"></Relationship><Relationship Id="rId14" Type="http://schemas.openxmlformats.org/officeDocument/2006/relationships/font" Target="fonts/ProximaNovaSemibold-bold.fntdata"></Relationship><Relationship Id="rId15" Type="http://schemas.openxmlformats.org/officeDocument/2006/relationships/font" Target="fonts/ProximaNovaSemibold-regular.fntdata"></Relationship><Relationship Id="rId16" Type="http://schemas.openxmlformats.org/officeDocument/2006/relationships/font" Target="fonts/ProximaNova-boldItalic.fntdata"></Relationship><Relationship Id="rId17" Type="http://schemas.openxmlformats.org/officeDocument/2006/relationships/font" Target="fonts/ProximaNovaSemibold-boldItalic.fntdata"></Relationship><Relationship Id="rId18" Type="http://schemas.openxmlformats.org/officeDocument/2006/relationships/font" Target="fonts/ProximaNova-regular.fntdata"></Relationship><Relationship Id="rId19" Type="http://schemas.openxmlformats.org/officeDocument/2006/relationships/font" Target="fonts/ProximaNova-italic.fntdata"></Relationship><Relationship Id="rId20" Type="http://schemas.openxmlformats.org/officeDocument/2006/relationships/font" Target="fonts/ProximaNova-bold.fntdata"></Relationship><Relationship Id="rId49" Type="http://schemas.openxmlformats.org/officeDocument/2006/relationships/slideMaster" Target="slideMasters/slideMaster1.xml"></Relationship><Relationship Id="rId50" Type="http://schemas.openxmlformats.org/officeDocument/2006/relationships/theme" Target="theme/theme1.xml"></Relationship><Relationship Id="rId51" Type="http://schemas.openxmlformats.org/officeDocument/2006/relationships/slideMaster" Target="slideMasters/slideMaster2.xml"></Relationship><Relationship Id="rId53" Type="http://schemas.openxmlformats.org/officeDocument/2006/relationships/notesMaster" Target="notesMasters/notesMaster1.xml"></Relationship><Relationship Id="rId55" Type="http://schemas.openxmlformats.org/officeDocument/2006/relationships/slide" Target="slides/slide1.xml"></Relationship><Relationship Id="rId56" Type="http://schemas.openxmlformats.org/officeDocument/2006/relationships/slide" Target="slides/slide2.xml"></Relationship><Relationship Id="rId57" Type="http://schemas.openxmlformats.org/officeDocument/2006/relationships/slide" Target="slides/slide3.xml"></Relationship><Relationship Id="rId58" Type="http://schemas.openxmlformats.org/officeDocument/2006/relationships/slide" Target="slides/slide4.xml"></Relationship><Relationship Id="rId59" Type="http://schemas.openxmlformats.org/officeDocument/2006/relationships/slide" Target="slides/slide5.xml"></Relationship><Relationship Id="rId60" Type="http://schemas.openxmlformats.org/officeDocument/2006/relationships/slide" Target="slides/slide6.xml"></Relationship><Relationship Id="rId61" Type="http://schemas.openxmlformats.org/officeDocument/2006/relationships/slide" Target="slides/slide7.xml"></Relationship><Relationship Id="rId62" Type="http://schemas.openxmlformats.org/officeDocument/2006/relationships/slide" Target="slides/slide8.xml"></Relationship><Relationship Id="rId63" Type="http://schemas.openxmlformats.org/officeDocument/2006/relationships/slide" Target="slides/slide9.xml"></Relationship><Relationship Id="rId64" Type="http://schemas.openxmlformats.org/officeDocument/2006/relationships/slide" Target="slides/slide10.xml"></Relationship><Relationship Id="rId65" Type="http://schemas.openxmlformats.org/officeDocument/2006/relationships/slide" Target="slides/slide11.xml"></Relationship><Relationship Id="rId66" Type="http://schemas.openxmlformats.org/officeDocument/2006/relationships/slide" Target="slides/slide12.xml"></Relationship><Relationship Id="rId67" Type="http://schemas.openxmlformats.org/officeDocument/2006/relationships/slide" Target="slides/slide13.xml"></Relationship><Relationship Id="rId68" Type="http://schemas.openxmlformats.org/officeDocument/2006/relationships/slide" Target="slides/slide14.xml"></Relationship><Relationship Id="rId69" Type="http://schemas.openxmlformats.org/officeDocument/2006/relationships/slide" Target="slides/slide15.xml"></Relationship><Relationship Id="rId70" Type="http://schemas.openxmlformats.org/officeDocument/2006/relationships/slide" Target="slides/slide16.xml"></Relationship><Relationship Id="rId71" Type="http://schemas.openxmlformats.org/officeDocument/2006/relationships/slide" Target="slides/slide17.xml"></Relationship><Relationship Id="rId72" Type="http://schemas.openxmlformats.org/officeDocument/2006/relationships/slide" Target="slides/slide18.xml"></Relationship><Relationship Id="rId73" Type="http://schemas.openxmlformats.org/officeDocument/2006/relationships/slide" Target="slides/slide19.xml"></Relationship><Relationship Id="rId9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slide" Target="../slides/slide18.xml"></Relationship><Relationship Id="rId2" Type="http://schemas.openxmlformats.org/officeDocument/2006/relationships/notesMaster" Target="../notesMasters/notesMaster1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slide" Target="../slides/slide19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4db157b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4db157b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d3c3787e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d3c3787e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c3787e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c3787e4d_0_56:notes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custGeom>
            <a:gdLst>
              <a:gd fmla="*/ 0 w 120002" name="TX0"/>
              <a:gd fmla="*/ 0 h 120002" name="TY0"/>
              <a:gd fmla="*/ 120000 w 120002" name="TX1"/>
              <a:gd fmla="*/ 0 h 120002" name="TY1"/>
              <a:gd fmla="*/ 120000 w 120002" name="TX2"/>
              <a:gd fmla="*/ 120000 h 120002" name="TY2"/>
              <a:gd fmla="*/ 0 w 120002" name="TX3"/>
              <a:gd fmla="*/ 120000 h 120002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2" h="120002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/>
          </a:p>
        </p:txBody>
      </p:sp>
      <p:sp>
        <p:nvSpPr>
          <p:cNvPr id="279" name="Google Shape;279;gd3c3787e4d_0_56:notes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l" latinLnBrk="0"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3.png"></Relationship><Relationship Id="rId3" Type="http://schemas.openxmlformats.org/officeDocument/2006/relationships/image" Target="../media/image2.pn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1.png"></Relationship><Relationship Id="rId6" Type="http://schemas.openxmlformats.org/officeDocument/2006/relationships/image" Target="../media/image5.png"></Relationship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4.png"></Relationship><Relationship Id="rId4" Type="http://schemas.openxmlformats.org/officeDocument/2006/relationships/image" Target="../media/image12.png"></Relationship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5.png"></Relationship><Relationship Id="rId3" Type="http://schemas.openxmlformats.org/officeDocument/2006/relationships/image" Target="../media/image3.png"></Relationship><Relationship Id="rId4" Type="http://schemas.openxmlformats.org/officeDocument/2006/relationships/image" Target="../media/image4.png"></Relationship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image11.png"></Relationship><Relationship Id="rId3" Type="http://schemas.openxmlformats.org/officeDocument/2006/relationships/image" Target="../media/image6.png"></Relationship><Relationship Id="rId4" Type="http://schemas.openxmlformats.org/officeDocument/2006/relationships/image" Target="../media/image10.png"></Relationship><Relationship Id="rId5" Type="http://schemas.openxmlformats.org/officeDocument/2006/relationships/image" Target="../media/image14.png"></Relationship><Relationship Id="rId6" Type="http://schemas.openxmlformats.org/officeDocument/2006/relationships/image" Target="../media/image15.png"></Relationship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00700" y="2715895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4785"/>
            <a:ext cx="3262630" cy="253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20" y="-438150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910705" y="206375"/>
            <a:ext cx="4340225" cy="3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941705" y="2746375"/>
            <a:ext cx="1733550" cy="394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953135" y="1452880"/>
            <a:ext cx="7237730" cy="181419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39875" y="3267075"/>
            <a:ext cx="6063615" cy="4241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1763725" y="1623625"/>
            <a:ext cx="5616600" cy="14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63725" y="3030275"/>
            <a:ext cx="56166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4921375" y="-31827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275" y="29641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30805">
            <a:off x="7413023" y="1140648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19700" y="3236551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3243911" y="-457212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8">
            <a:off x="6656995" y="23243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100203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title"/>
          </p:nvPr>
        </p:nvSpPr>
        <p:spPr>
          <a:xfrm>
            <a:off x="713105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713105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4" type="title"/>
          </p:nvPr>
        </p:nvSpPr>
        <p:spPr>
          <a:xfrm>
            <a:off x="3603625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5" type="title"/>
          </p:nvPr>
        </p:nvSpPr>
        <p:spPr>
          <a:xfrm>
            <a:off x="331470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13"/>
          <p:cNvSpPr txBox="1"/>
          <p:nvPr>
            <p:ph idx="6" type="subTitle"/>
          </p:nvPr>
        </p:nvSpPr>
        <p:spPr>
          <a:xfrm>
            <a:off x="331470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7" type="title"/>
          </p:nvPr>
        </p:nvSpPr>
        <p:spPr>
          <a:xfrm>
            <a:off x="6205220" y="1308735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8" type="title"/>
          </p:nvPr>
        </p:nvSpPr>
        <p:spPr>
          <a:xfrm>
            <a:off x="5915660" y="1792605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idx="9" type="subTitle"/>
          </p:nvPr>
        </p:nvSpPr>
        <p:spPr>
          <a:xfrm>
            <a:off x="5915660" y="2192020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3" type="title"/>
          </p:nvPr>
        </p:nvSpPr>
        <p:spPr>
          <a:xfrm>
            <a:off x="230314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4" type="title"/>
          </p:nvPr>
        </p:nvSpPr>
        <p:spPr>
          <a:xfrm>
            <a:off x="2013585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idx="15" type="subTitle"/>
          </p:nvPr>
        </p:nvSpPr>
        <p:spPr>
          <a:xfrm>
            <a:off x="2013585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6" type="title"/>
          </p:nvPr>
        </p:nvSpPr>
        <p:spPr>
          <a:xfrm>
            <a:off x="4904105" y="3084830"/>
            <a:ext cx="1936750" cy="6375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7" type="title"/>
          </p:nvPr>
        </p:nvSpPr>
        <p:spPr>
          <a:xfrm>
            <a:off x="4615180" y="3568700"/>
            <a:ext cx="2514600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18" type="subTitle"/>
          </p:nvPr>
        </p:nvSpPr>
        <p:spPr>
          <a:xfrm>
            <a:off x="4615180" y="3968115"/>
            <a:ext cx="2514600" cy="63754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395882">
            <a:off x="-158115" y="-709295"/>
            <a:ext cx="1572260" cy="38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6680" y="3556635"/>
            <a:ext cx="1187450" cy="15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399011">
            <a:off x="8224520" y="801370"/>
            <a:ext cx="1889760" cy="4303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13225" y="18991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13225" y="22982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5893076" y="2888525"/>
            <a:ext cx="253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5893075" y="3287642"/>
            <a:ext cx="25377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734125" y="981213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150" y="3753987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557911" y="-473000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597377">
            <a:off x="6083001" y="-219880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799990">
            <a:off x="-984822" y="70432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727575" y="2064075"/>
            <a:ext cx="36723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2" type="subTitle"/>
          </p:nvPr>
        </p:nvSpPr>
        <p:spPr>
          <a:xfrm>
            <a:off x="4729750" y="2064075"/>
            <a:ext cx="37011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698700" y="376250"/>
            <a:ext cx="1812850" cy="14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8093575" y="70425"/>
            <a:ext cx="120942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7">
            <a:off x="2889925" y="3276801"/>
            <a:ext cx="1271700" cy="308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8">
            <a:off x="4467345" y="304447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3" type="title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5" type="title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909400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17"/>
          <p:cNvSpPr txBox="1"/>
          <p:nvPr>
            <p:ph idx="1" type="subTitle"/>
          </p:nvPr>
        </p:nvSpPr>
        <p:spPr>
          <a:xfrm>
            <a:off x="9094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3" type="title"/>
          </p:nvPr>
        </p:nvSpPr>
        <p:spPr>
          <a:xfrm>
            <a:off x="3487101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17"/>
          <p:cNvSpPr txBox="1"/>
          <p:nvPr>
            <p:ph idx="4" type="subTitle"/>
          </p:nvPr>
        </p:nvSpPr>
        <p:spPr>
          <a:xfrm>
            <a:off x="34871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5" type="title"/>
          </p:nvPr>
        </p:nvSpPr>
        <p:spPr>
          <a:xfrm>
            <a:off x="6064802" y="3204375"/>
            <a:ext cx="216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17"/>
          <p:cNvSpPr txBox="1"/>
          <p:nvPr>
            <p:ph idx="6" type="subTitle"/>
          </p:nvPr>
        </p:nvSpPr>
        <p:spPr>
          <a:xfrm>
            <a:off x="6064800" y="3603500"/>
            <a:ext cx="2169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365525" y="4494600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218200" y="3327325"/>
            <a:ext cx="1659025" cy="15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355986">
            <a:off x="-232067" y="311450"/>
            <a:ext cx="1328784" cy="32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8611223">
            <a:off x="2644600" y="4491875"/>
            <a:ext cx="2835150" cy="2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8">
            <a:off x="7571045" y="-1740127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986650" y="13205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8"/>
          <p:cNvSpPr txBox="1"/>
          <p:nvPr>
            <p:ph idx="1" type="subTitle"/>
          </p:nvPr>
        </p:nvSpPr>
        <p:spPr>
          <a:xfrm>
            <a:off x="1986650" y="1678422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3" type="title"/>
          </p:nvPr>
        </p:nvSpPr>
        <p:spPr>
          <a:xfrm>
            <a:off x="1986651" y="2410101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8"/>
          <p:cNvSpPr txBox="1"/>
          <p:nvPr>
            <p:ph idx="4" type="subTitle"/>
          </p:nvPr>
        </p:nvSpPr>
        <p:spPr>
          <a:xfrm>
            <a:off x="1986650" y="2767984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5" type="title"/>
          </p:nvPr>
        </p:nvSpPr>
        <p:spPr>
          <a:xfrm>
            <a:off x="1986652" y="3499639"/>
            <a:ext cx="25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18"/>
          <p:cNvSpPr txBox="1"/>
          <p:nvPr>
            <p:ph idx="6" type="subTitle"/>
          </p:nvPr>
        </p:nvSpPr>
        <p:spPr>
          <a:xfrm>
            <a:off x="1986650" y="3857531"/>
            <a:ext cx="25887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3282886">
            <a:off x="8609178" y="2736320"/>
            <a:ext cx="1774245" cy="4039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7797200" y="29411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500000">
            <a:off x="-1570436" y="1705650"/>
            <a:ext cx="3031284" cy="217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624330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624330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2"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3" type="title"/>
          </p:nvPr>
        </p:nvSpPr>
        <p:spPr>
          <a:xfrm>
            <a:off x="4825365" y="162941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4825365" y="202819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5" type="title"/>
          </p:nvPr>
        </p:nvSpPr>
        <p:spPr>
          <a:xfrm>
            <a:off x="1624330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1624330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7" type="title"/>
          </p:nvPr>
        </p:nvSpPr>
        <p:spPr>
          <a:xfrm>
            <a:off x="4825365" y="2998470"/>
            <a:ext cx="2694305" cy="57277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4825365" y="3397250"/>
            <a:ext cx="2694305" cy="8851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7138799">
            <a:off x="7705725" y="-1163955"/>
            <a:ext cx="1449705" cy="330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616585" y="385445"/>
            <a:ext cx="1393190" cy="13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172075" y="3733800"/>
            <a:ext cx="1315720" cy="319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9094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0"/>
          <p:cNvSpPr txBox="1"/>
          <p:nvPr>
            <p:ph idx="1" type="subTitle"/>
          </p:nvPr>
        </p:nvSpPr>
        <p:spPr>
          <a:xfrm>
            <a:off x="9094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2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3" type="title"/>
          </p:nvPr>
        </p:nvSpPr>
        <p:spPr>
          <a:xfrm>
            <a:off x="34871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0"/>
          <p:cNvSpPr txBox="1"/>
          <p:nvPr>
            <p:ph idx="4" type="subTitle"/>
          </p:nvPr>
        </p:nvSpPr>
        <p:spPr>
          <a:xfrm>
            <a:off x="34871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5" type="title"/>
          </p:nvPr>
        </p:nvSpPr>
        <p:spPr>
          <a:xfrm>
            <a:off x="9094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0"/>
          <p:cNvSpPr txBox="1"/>
          <p:nvPr>
            <p:ph idx="6" type="subTitle"/>
          </p:nvPr>
        </p:nvSpPr>
        <p:spPr>
          <a:xfrm>
            <a:off x="9094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7" type="title"/>
          </p:nvPr>
        </p:nvSpPr>
        <p:spPr>
          <a:xfrm>
            <a:off x="3487176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0"/>
          <p:cNvSpPr txBox="1"/>
          <p:nvPr>
            <p:ph idx="8" type="subTitle"/>
          </p:nvPr>
        </p:nvSpPr>
        <p:spPr>
          <a:xfrm>
            <a:off x="34871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9" type="title"/>
          </p:nvPr>
        </p:nvSpPr>
        <p:spPr>
          <a:xfrm>
            <a:off x="6064875" y="17944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0"/>
          <p:cNvSpPr txBox="1"/>
          <p:nvPr>
            <p:ph idx="13" type="subTitle"/>
          </p:nvPr>
        </p:nvSpPr>
        <p:spPr>
          <a:xfrm>
            <a:off x="6064875" y="21936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4" type="title"/>
          </p:nvPr>
        </p:nvSpPr>
        <p:spPr>
          <a:xfrm>
            <a:off x="6064875" y="3441975"/>
            <a:ext cx="2169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0"/>
          <p:cNvSpPr txBox="1"/>
          <p:nvPr>
            <p:ph idx="15" type="subTitle"/>
          </p:nvPr>
        </p:nvSpPr>
        <p:spPr>
          <a:xfrm>
            <a:off x="6064875" y="3841100"/>
            <a:ext cx="21696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0059469">
            <a:off x="-250407" y="191408"/>
            <a:ext cx="1320763" cy="3203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-327025" y="-99117"/>
            <a:ext cx="1179500" cy="152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">
            <a:off x="7978008" y="2558906"/>
            <a:ext cx="1796434" cy="409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640050" y="2283675"/>
            <a:ext cx="3863700" cy="13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3883295">
            <a:off x="183142" y="3147922"/>
            <a:ext cx="2309974" cy="13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3624" y="1801283"/>
            <a:ext cx="1655192" cy="16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639246">
            <a:off x="-112326" y="-148575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6057767">
            <a:off x="7202025" y="1933876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2325" y="121766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1729425" y="1735225"/>
            <a:ext cx="5685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160750">
            <a:off x="7533060" y="-62675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59426">
            <a:off x="-1146437" y="193123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31139" y="146989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511861" y="3483875"/>
            <a:ext cx="4008350" cy="28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134819">
            <a:off x="8170864" y="1156945"/>
            <a:ext cx="19240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1275750" y="2296400"/>
            <a:ext cx="2906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665182">
            <a:off x="7579958" y="1446998"/>
            <a:ext cx="1492285" cy="361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8732">
            <a:off x="-796229" y="377347"/>
            <a:ext cx="2002458" cy="4559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1801" y="222617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hasCustomPrompt="1" type="title"/>
          </p:nvPr>
        </p:nvSpPr>
        <p:spPr>
          <a:xfrm>
            <a:off x="2349850" y="7300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2349875" y="12916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hasCustomPrompt="1" idx="2" type="title"/>
          </p:nvPr>
        </p:nvSpPr>
        <p:spPr>
          <a:xfrm>
            <a:off x="2349850" y="206205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1" name="Google Shape;211;p24"/>
          <p:cNvSpPr txBox="1"/>
          <p:nvPr>
            <p:ph idx="3" type="subTitle"/>
          </p:nvPr>
        </p:nvSpPr>
        <p:spPr>
          <a:xfrm>
            <a:off x="2349875" y="262365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hasCustomPrompt="1" idx="4" type="title"/>
          </p:nvPr>
        </p:nvSpPr>
        <p:spPr>
          <a:xfrm>
            <a:off x="2349850" y="3394100"/>
            <a:ext cx="4444500" cy="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3" name="Google Shape;213;p24"/>
          <p:cNvSpPr txBox="1"/>
          <p:nvPr>
            <p:ph idx="5" type="subTitle"/>
          </p:nvPr>
        </p:nvSpPr>
        <p:spPr>
          <a:xfrm>
            <a:off x="2349875" y="3955700"/>
            <a:ext cx="44445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424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2700007">
            <a:off x="25048" y="82573"/>
            <a:ext cx="1572004" cy="38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778591">
            <a:off x="-1087250" y="975950"/>
            <a:ext cx="3084300" cy="22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969861" y="3334438"/>
            <a:ext cx="2372929" cy="1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302250" y="2628225"/>
            <a:ext cx="1393300" cy="1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8">
            <a:off x="7340345" y="292123"/>
            <a:ext cx="2002458" cy="455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ctrTitle"/>
          </p:nvPr>
        </p:nvSpPr>
        <p:spPr>
          <a:xfrm>
            <a:off x="2733325" y="539500"/>
            <a:ext cx="36774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1" name="Google Shape;221;p25"/>
          <p:cNvSpPr txBox="1"/>
          <p:nvPr>
            <p:ph idx="1" type="subTitle"/>
          </p:nvPr>
        </p:nvSpPr>
        <p:spPr>
          <a:xfrm>
            <a:off x="2733375" y="1531350"/>
            <a:ext cx="3677400" cy="1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2" name="Google Shape;222;p25"/>
          <p:cNvSpPr txBox="1"/>
          <p:nvPr/>
        </p:nvSpPr>
        <p:spPr>
          <a:xfrm>
            <a:off x="2733175" y="3270700"/>
            <a:ext cx="3677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590765" y="1291116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389693" y="193321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5400000">
            <a:off x="-989076" y="3091849"/>
            <a:ext cx="4033303" cy="28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46973">
            <a:off x="7590178" y="1978886"/>
            <a:ext cx="1674669" cy="38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665179">
            <a:off x="6799174" y="-791526"/>
            <a:ext cx="1769485" cy="429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6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 rot="-5400000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018655" y="-1769110"/>
            <a:ext cx="1733550" cy="3947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2143125" y="1694815"/>
            <a:ext cx="3538220" cy="2030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0895" y="2721610"/>
            <a:ext cx="1666240" cy="161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83350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4123" y="3405826"/>
            <a:ext cx="35565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title"/>
          </p:nvPr>
        </p:nvSpPr>
        <p:spPr>
          <a:xfrm>
            <a:off x="783498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title"/>
          </p:nvPr>
        </p:nvSpPr>
        <p:spPr>
          <a:xfrm>
            <a:off x="4804112" y="2994425"/>
            <a:ext cx="35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3883875" y="3124800"/>
            <a:ext cx="2192100" cy="49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50512">
            <a:off x="-592450" y="1481750"/>
            <a:ext cx="1730375" cy="159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498519">
            <a:off x="-1548411" y="388075"/>
            <a:ext cx="3031283" cy="2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7725325" y="598500"/>
            <a:ext cx="213115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4" name="Google Shape;4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597377">
            <a:off x="-1389774" y="77279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31525" y="-1746625"/>
            <a:ext cx="1446050" cy="32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900" y="-333175"/>
            <a:ext cx="1730375" cy="15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425363" y="1553350"/>
            <a:ext cx="3641100" cy="6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425363" y="2155250"/>
            <a:ext cx="3641100" cy="1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883291">
            <a:off x="6999497" y="-193181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500" y="3985688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38" y="-168258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76" y="-881358"/>
            <a:ext cx="2386824" cy="4381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510100" y="1428750"/>
            <a:ext cx="4123800" cy="22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41551" y="-1829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65181">
            <a:off x="3700" y="-621650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39250">
            <a:off x="563096" y="1270047"/>
            <a:ext cx="2002458" cy="45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40574">
            <a:off x="7146222" y="3226169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6687250" y="3507625"/>
            <a:ext cx="1393300" cy="1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683510" y="1704975"/>
            <a:ext cx="3776980" cy="64897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83510" y="2353945"/>
            <a:ext cx="3776980" cy="143700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3905281">
            <a:off x="1835150" y="-229171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">
            <a:off x="619125" y="-1483360"/>
            <a:ext cx="3810635" cy="273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282886">
            <a:off x="789940" y="2486660"/>
            <a:ext cx="1774190" cy="403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253605" y="3556635"/>
            <a:ext cx="2504440" cy="1437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511836">
            <a:off x="7355205" y="2408555"/>
            <a:ext cx="1697355" cy="164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713225" y="2423575"/>
            <a:ext cx="2574900" cy="20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slideLayout" Target="../slideLayouts/slideLayout12.xml"></Relationship><Relationship Id="rId13" Type="http://schemas.openxmlformats.org/officeDocument/2006/relationships/slideLayout" Target="../slideLayouts/slideLayout13.xml"></Relationship><Relationship Id="rId14" Type="http://schemas.openxmlformats.org/officeDocument/2006/relationships/slideLayout" Target="../slideLayouts/slideLayout14.xml"></Relationship><Relationship Id="rId15" Type="http://schemas.openxmlformats.org/officeDocument/2006/relationships/slideLayout" Target="../slideLayouts/slideLayout15.xml"></Relationship><Relationship Id="rId16" Type="http://schemas.openxmlformats.org/officeDocument/2006/relationships/slideLayout" Target="../slideLayouts/slideLayout16.xml"></Relationship><Relationship Id="rId17" Type="http://schemas.openxmlformats.org/officeDocument/2006/relationships/slideLayout" Target="../slideLayouts/slideLayout17.xml"></Relationship><Relationship Id="rId18" Type="http://schemas.openxmlformats.org/officeDocument/2006/relationships/slideLayout" Target="../slideLayouts/slideLayout18.xml"></Relationship><Relationship Id="rId19" Type="http://schemas.openxmlformats.org/officeDocument/2006/relationships/slideLayout" Target="../slideLayouts/slideLayout19.xml"></Relationship><Relationship Id="rId20" Type="http://schemas.openxmlformats.org/officeDocument/2006/relationships/slideLayout" Target="../slideLayouts/slideLayout20.xml"></Relationship><Relationship Id="rId21" Type="http://schemas.openxmlformats.org/officeDocument/2006/relationships/slideLayout" Target="../slideLayouts/slideLayout21.xml"></Relationship><Relationship Id="rId22" Type="http://schemas.openxmlformats.org/officeDocument/2006/relationships/slideLayout" Target="../slideLayouts/slideLayout22.xml"></Relationship><Relationship Id="rId23" Type="http://schemas.openxmlformats.org/officeDocument/2006/relationships/slideLayout" Target="../slideLayouts/slideLayout23.xml"></Relationship><Relationship Id="rId24" Type="http://schemas.openxmlformats.org/officeDocument/2006/relationships/slideLayout" Target="../slideLayouts/slideLayout24.xml"></Relationship><Relationship Id="rId25" Type="http://schemas.openxmlformats.org/officeDocument/2006/relationships/slideLayout" Target="../slideLayouts/slideLayout25.xml"></Relationship><Relationship Id="rId26" Type="http://schemas.openxmlformats.org/officeDocument/2006/relationships/slideLayout" Target="../slideLayouts/slideLayout26.xml"></Relationship><Relationship Id="rId27" Type="http://schemas.openxmlformats.org/officeDocument/2006/relationships/slideLayout" Target="../slideLayouts/slideLayout27.xml"></Relationship><Relationship Id="rId28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8.xml"></Relationship><Relationship Id="rId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5" y="539750"/>
            <a:ext cx="7717790" cy="572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5" y="1187450"/>
            <a:ext cx="771779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813" r:id="rId20"/>
    <p:sldLayoutId id="2147483814" r:id="rId21"/>
    <p:sldLayoutId id="2147483815" r:id="rId22"/>
    <p:sldLayoutId id="2147483816" r:id="rId23"/>
    <p:sldLayoutId id="2147483817" r:id="rId24"/>
    <p:sldLayoutId id="2147483818" r:id="rId25"/>
    <p:sldLayoutId id="2147483819" r:id="rId26"/>
    <p:sldLayoutId id="2147483820" r:id="rId27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6934130904464.png"></Relationship><Relationship Id="rId3" Type="http://schemas.openxmlformats.org/officeDocument/2006/relationships/notesSlide" Target="../notesSlides/notesSlide10.xml"></Relationship><Relationship Id="rId4" Type="http://schemas.openxmlformats.org/officeDocument/2006/relationships/slideLayout" Target="../slideLayouts/slideLayout8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299164051478.png"></Relationship><Relationship Id="rId3" Type="http://schemas.openxmlformats.org/officeDocument/2006/relationships/image" Target="../media/fImage733734069358.png"></Relationship><Relationship Id="rId4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30437131075705.png"></Relationship><Relationship Id="rId3" Type="http://schemas.openxmlformats.org/officeDocument/2006/relationships/notesSlide" Target="../notesSlides/notesSlide12.xml"></Relationship><Relationship Id="rId4" Type="http://schemas.openxmlformats.org/officeDocument/2006/relationships/slideLayout" Target="../slideLayouts/slideLayout8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32930131383281.png"></Relationship><Relationship Id="rId3" Type="http://schemas.openxmlformats.org/officeDocument/2006/relationships/notesSlide" Target="../notesSlides/notesSlide13.xml"></Relationship><Relationship Id="rId4" Type="http://schemas.openxmlformats.org/officeDocument/2006/relationships/slideLayout" Target="../slideLayouts/slideLayout8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386344176962.png"></Relationship><Relationship Id="rId3" Type="http://schemas.openxmlformats.org/officeDocument/2006/relationships/image" Target="../media/fImage631044184464.png"></Relationship><Relationship Id="rId4" Type="http://schemas.openxmlformats.org/officeDocument/2006/relationships/image" Target="../media/fImage27294365705.png"></Relationship><Relationship Id="rId5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29605131238145.png"></Relationship><Relationship Id="rId3" Type="http://schemas.openxmlformats.org/officeDocument/2006/relationships/notesSlide" Target="../notesSlides/notesSlide15.xml"></Relationship><Relationship Id="rId4" Type="http://schemas.openxmlformats.org/officeDocument/2006/relationships/slideLayout" Target="../slideLayouts/slideLayout8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29605131238145.png"></Relationship><Relationship Id="rId3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70874548145.png"></Relationship><Relationship Id="rId3" Type="http://schemas.openxmlformats.org/officeDocument/2006/relationships/notesSlide" Target="../notesSlides/notesSlide17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464404273281.png"></Relationship><Relationship Id="rId3" Type="http://schemas.openxmlformats.org/officeDocument/2006/relationships/notesSlide" Target="../notesSlides/notesSlide18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775804326827.png"></Relationship><Relationship Id="rId3" Type="http://schemas.openxmlformats.org/officeDocument/2006/relationships/notesSlide" Target="../notesSlides/notesSlide19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image" Target="../media/fImage419241302041.png"></Relationship><Relationship Id="rId4" Type="http://schemas.openxmlformats.org/officeDocument/2006/relationships/image" Target="../media/fImage51704130258467.png"></Relationship><Relationship Id="rId5" Type="http://schemas.openxmlformats.org/officeDocument/2006/relationships/image" Target="../media/fImage9743130266334.png"></Relationship><Relationship Id="rId6" Type="http://schemas.openxmlformats.org/officeDocument/2006/relationships/image" Target="../media/fImage27814130286500.png"></Relationship><Relationship Id="rId7" Type="http://schemas.openxmlformats.org/officeDocument/2006/relationships/slideLayout" Target="../slideLayouts/slideLayout18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324920130139169.png"></Relationship><Relationship Id="rId4" Type="http://schemas.openxmlformats.org/officeDocument/2006/relationships/slideLayout" Target="../slideLayouts/slideLayout1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image" Target="../media/fImage5157037641.png"></Relationship><Relationship Id="rId3" Type="http://schemas.openxmlformats.org/officeDocument/2006/relationships/image" Target="../media/fImage94863778467.png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fImage39196130415724.png"></Relationship><Relationship Id="rId4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8575130629358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74773906334.png"></Relationship><Relationship Id="rId3" Type="http://schemas.openxmlformats.org/officeDocument/2006/relationships/image" Target="../media/fImage657353916500.png"></Relationship><Relationship Id="rId4" Type="http://schemas.openxmlformats.org/officeDocument/2006/relationships/image" Target="../media/fImage290454359169.png"></Relationship><Relationship Id="rId5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7826130611478.png"></Relationship><Relationship Id="rId3" Type="http://schemas.openxmlformats.org/officeDocument/2006/relationships/notesSlide" Target="../notesSlides/notesSlide8.xml"></Relationship><Relationship Id="rId4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Relationship Id="rId2" Type="http://schemas.openxmlformats.org/officeDocument/2006/relationships/image" Target="../media/fImage475833985724.png"></Relationship><Relationship Id="rId3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/>
          </p:cNvSpPr>
          <p:nvPr>
            <p:ph type="ctrTitle"/>
          </p:nvPr>
        </p:nvSpPr>
        <p:spPr>
          <a:xfrm rot="0">
            <a:off x="1270635" y="1420495"/>
            <a:ext cx="6688455" cy="73406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500" cap="none" i="0" b="0" strike="noStrike">
                <a:latin typeface="경기천년제목 Medium" charset="0"/>
                <a:ea typeface="경기천년제목 Medium" charset="0"/>
                <a:cs typeface="Arial" charset="0"/>
              </a:rPr>
              <a:t>스마트 휴먼케어</a:t>
            </a:r>
            <a:endParaRPr lang="ko-KR" altLang="en-US" sz="2500" cap="none" i="0" b="0" strike="noStrike">
              <a:solidFill>
                <a:srgbClr val="000000"/>
              </a:solidFill>
              <a:latin typeface="경기천년제목 Medium" charset="0"/>
              <a:ea typeface="경기천년제목 Medium" charset="0"/>
            </a:endParaRPr>
          </a:p>
        </p:txBody>
      </p:sp>
      <p:graphicFrame>
        <p:nvGraphicFramePr>
          <p:cNvPr id="250" name="표 1"/>
          <p:cNvGraphicFramePr>
            <a:graphicFrameLocks noGrp="1"/>
          </p:cNvGraphicFramePr>
          <p:nvPr/>
        </p:nvGraphicFramePr>
        <p:xfrm>
          <a:off x="3172460" y="3257550"/>
          <a:ext cx="2807970" cy="5829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83565"/>
                <a:gridCol w="2224405"/>
              </a:tblGrid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Subject.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스마트 휴먼케어 홍보용 웹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9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Writer.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남현</a:t>
                      </a:r>
                      <a:r>
                        <a:rPr lang="ko-KR" sz="1300" kern="1200" i="0" b="0">
                          <a:solidFill>
                            <a:schemeClr val="tx1"/>
                          </a:solidFill>
                          <a:latin typeface="경기천년제목 Light" charset="0"/>
                          <a:ea typeface="경기천년제목 Light" charset="0"/>
                        </a:rPr>
                        <a:t>우</a:t>
                      </a:r>
                      <a:endParaRPr lang="ko-KR" altLang="en-US" sz="1300" kern="1200" i="0" b="0">
                        <a:solidFill>
                          <a:schemeClr val="tx1"/>
                        </a:solidFill>
                        <a:latin typeface="경기천년제목 Light" charset="0"/>
                        <a:ea typeface="경기천년제목 Light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84480"/>
            <a:ext cx="9144635" cy="4574540"/>
          </a:xfrm>
          <a:prstGeom prst="rect"/>
          <a:noFill/>
        </p:spPr>
      </p:pic>
      <p:sp>
        <p:nvSpPr>
          <p:cNvPr id="5" name="텍스트 상자 44"/>
          <p:cNvSpPr txBox="1">
            <a:spLocks/>
          </p:cNvSpPr>
          <p:nvPr/>
        </p:nvSpPr>
        <p:spPr>
          <a:xfrm>
            <a:off x="91440" y="104140"/>
            <a:ext cx="334645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</a:t>
            </a:r>
            <a:r>
              <a:rPr lang="ko-KR" sz="1800">
                <a:latin typeface="경기천년제목 Bold" charset="0"/>
                <a:ea typeface="경기천년제목 Bold" charset="0"/>
              </a:rPr>
              <a:t> - /faq/form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6" name="도형 45"/>
          <p:cNvSpPr>
            <a:spLocks/>
          </p:cNvSpPr>
          <p:nvPr/>
        </p:nvSpPr>
        <p:spPr>
          <a:xfrm rot="0">
            <a:off x="6286500" y="2893695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6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91440" y="104140"/>
            <a:ext cx="191389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6" name="그림 10" descr="C:/Users/sonhaewook/AppData/Roaming/PolarisOffice/ETemp/13540_23563136/fImage2991640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075" y="515620"/>
            <a:ext cx="3709670" cy="1664335"/>
          </a:xfrm>
          <a:prstGeom prst="rect"/>
          <a:noFill/>
        </p:spPr>
      </p:pic>
      <p:pic>
        <p:nvPicPr>
          <p:cNvPr id="7" name="그림 11" descr="C:/Users/sonhaewook/AppData/Roaming/PolarisOffice/ETemp/13540_23563136/fImage73373406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805" y="2166620"/>
            <a:ext cx="5968365" cy="2854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>
            <a:spLocks/>
          </p:cNvSpPr>
          <p:nvPr/>
        </p:nvSpPr>
        <p:spPr>
          <a:xfrm rot="0">
            <a:off x="6286500" y="2893695"/>
            <a:ext cx="1464945" cy="35750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287135" y="294640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pic>
        <p:nvPicPr>
          <p:cNvPr id="8" name="그림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8605"/>
            <a:ext cx="9144635" cy="4606290"/>
          </a:xfrm>
          <a:prstGeom prst="rect"/>
          <a:noFill/>
        </p:spPr>
      </p:pic>
      <p:sp>
        <p:nvSpPr>
          <p:cNvPr id="9" name="텍스트 상자 49"/>
          <p:cNvSpPr txBox="1">
            <a:spLocks/>
          </p:cNvSpPr>
          <p:nvPr/>
        </p:nvSpPr>
        <p:spPr>
          <a:xfrm rot="0">
            <a:off x="53340" y="85090"/>
            <a:ext cx="32658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등록(validation)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0" name="도형 50"/>
          <p:cNvSpPr>
            <a:spLocks/>
          </p:cNvSpPr>
          <p:nvPr/>
        </p:nvSpPr>
        <p:spPr>
          <a:xfrm rot="0">
            <a:off x="3089275" y="920750"/>
            <a:ext cx="2503170" cy="364490"/>
          </a:xfrm>
          <a:prstGeom prst="wedgeRectCallout">
            <a:avLst>
              <a:gd name="adj1" fmla="val -58176"/>
              <a:gd name="adj2" fmla="val 937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1"/>
          <p:cNvSpPr txBox="1">
            <a:spLocks/>
          </p:cNvSpPr>
          <p:nvPr/>
        </p:nvSpPr>
        <p:spPr>
          <a:xfrm rot="0">
            <a:off x="3154680" y="981710"/>
            <a:ext cx="375348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작성 규칙과 맞지 않을 시 경고창 출력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2" name="도형 52"/>
          <p:cNvSpPr>
            <a:spLocks/>
          </p:cNvSpPr>
          <p:nvPr/>
        </p:nvSpPr>
        <p:spPr>
          <a:xfrm rot="0">
            <a:off x="80010" y="2386965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3"/>
          <p:cNvSpPr txBox="1">
            <a:spLocks/>
          </p:cNvSpPr>
          <p:nvPr/>
        </p:nvSpPr>
        <p:spPr>
          <a:xfrm rot="0">
            <a:off x="198755" y="24479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등록은 자유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1620"/>
            <a:ext cx="9144635" cy="4620260"/>
          </a:xfrm>
          <a:prstGeom prst="rect"/>
          <a:noFill/>
        </p:spPr>
      </p:pic>
      <p:sp>
        <p:nvSpPr>
          <p:cNvPr id="13" name="텍스트 상자 62"/>
          <p:cNvSpPr txBox="1">
            <a:spLocks/>
          </p:cNvSpPr>
          <p:nvPr/>
        </p:nvSpPr>
        <p:spPr>
          <a:xfrm rot="0">
            <a:off x="60325" y="79375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수정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4" name="도형 63"/>
          <p:cNvSpPr>
            <a:spLocks/>
          </p:cNvSpPr>
          <p:nvPr/>
        </p:nvSpPr>
        <p:spPr>
          <a:xfrm rot="0">
            <a:off x="1014095" y="778510"/>
            <a:ext cx="160147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64"/>
          <p:cNvSpPr txBox="1">
            <a:spLocks/>
          </p:cNvSpPr>
          <p:nvPr/>
        </p:nvSpPr>
        <p:spPr>
          <a:xfrm rot="0">
            <a:off x="1061720" y="839470"/>
            <a:ext cx="16306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수정 또한 validation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 rot="0">
            <a:off x="53340" y="85090"/>
            <a:ext cx="32664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등록(validation)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10" name="그림 12" descr="C:/Users/sonhaewook/AppData/Roaming/PolarisOffice/ETemp/13540_23563136/fImage3863441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790" y="566420"/>
            <a:ext cx="4287520" cy="1315085"/>
          </a:xfrm>
          <a:prstGeom prst="rect"/>
          <a:noFill/>
        </p:spPr>
      </p:pic>
      <p:pic>
        <p:nvPicPr>
          <p:cNvPr id="11" name="그림 13" descr="C:/Users/sonhaewook/AppData/Roaming/PolarisOffice/ETemp/13540_23563136/fImage63104418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635" y="564515"/>
            <a:ext cx="4450715" cy="3840480"/>
          </a:xfrm>
          <a:prstGeom prst="rect"/>
          <a:noFill/>
        </p:spPr>
      </p:pic>
      <p:pic>
        <p:nvPicPr>
          <p:cNvPr id="12" name="그림 19" descr="C:/Users/sonhaewook/AppData/Roaming/PolarisOffice/ETemp/13540_23563136/fImage2729436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2072005"/>
            <a:ext cx="2324735" cy="7150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0350"/>
            <a:ext cx="9144635" cy="4622800"/>
          </a:xfrm>
          <a:prstGeom prst="rect"/>
          <a:noFill/>
        </p:spPr>
      </p:pic>
      <p:sp>
        <p:nvSpPr>
          <p:cNvPr id="11" name="텍스트 상자 55"/>
          <p:cNvSpPr txBox="1">
            <a:spLocks/>
          </p:cNvSpPr>
          <p:nvPr/>
        </p:nvSpPr>
        <p:spPr>
          <a:xfrm>
            <a:off x="40640" y="78740"/>
            <a:ext cx="34721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r>
              <a:rPr lang="ko-KR" sz="1800">
                <a:latin typeface="경기천년제목 Bold" charset="0"/>
                <a:ea typeface="경기천년제목 Bold" charset="0"/>
              </a:rPr>
              <a:t> - /faq/detail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2" name="도형 56"/>
          <p:cNvSpPr>
            <a:spLocks/>
          </p:cNvSpPr>
          <p:nvPr/>
        </p:nvSpPr>
        <p:spPr>
          <a:xfrm rot="0">
            <a:off x="125730" y="2082165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7"/>
          <p:cNvSpPr txBox="1">
            <a:spLocks/>
          </p:cNvSpPr>
          <p:nvPr/>
        </p:nvSpPr>
        <p:spPr>
          <a:xfrm rot="0">
            <a:off x="173355" y="2143125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클릭 시 다운로드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4" name="도형 58"/>
          <p:cNvSpPr>
            <a:spLocks/>
          </p:cNvSpPr>
          <p:nvPr/>
        </p:nvSpPr>
        <p:spPr>
          <a:xfrm rot="0">
            <a:off x="5568315" y="3917950"/>
            <a:ext cx="1303020" cy="364490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9"/>
          <p:cNvSpPr txBox="1">
            <a:spLocks/>
          </p:cNvSpPr>
          <p:nvPr/>
        </p:nvSpPr>
        <p:spPr>
          <a:xfrm rot="0">
            <a:off x="5661660" y="3978910"/>
            <a:ext cx="1255395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삭제,수정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" descr="C:/Users/sonhaewook/AppData/Roaming/PolarisOffice/ETemp/13540_23563136/fImage2960513123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260350"/>
            <a:ext cx="9145270" cy="4623435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 rot="0">
            <a:off x="40640" y="78740"/>
            <a:ext cx="34721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r>
              <a:rPr lang="ko-KR" sz="1800">
                <a:latin typeface="경기천년제목 Bold" charset="0"/>
                <a:ea typeface="경기천년제목 Bold" charset="0"/>
              </a:rPr>
              <a:t> - /faq/detail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12" name="Rect 0"/>
          <p:cNvSpPr>
            <a:spLocks/>
          </p:cNvSpPr>
          <p:nvPr/>
        </p:nvSpPr>
        <p:spPr>
          <a:xfrm rot="0">
            <a:off x="125730" y="2082165"/>
            <a:ext cx="1303655" cy="365125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173355" y="2143125"/>
            <a:ext cx="1256030" cy="2476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파일 클릭 시 다운로드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568315" y="3917950"/>
            <a:ext cx="1303655" cy="365125"/>
          </a:xfrm>
          <a:prstGeom prst="wedgeRectCallout">
            <a:avLst>
              <a:gd name="adj1" fmla="val 49995"/>
              <a:gd name="adj2" fmla="val 1321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5661660" y="3978910"/>
            <a:ext cx="1256030" cy="2476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삭제,수정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40640" y="78740"/>
            <a:ext cx="34721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r>
              <a:rPr lang="ko-KR" sz="1800">
                <a:latin typeface="경기천년제목 Bold" charset="0"/>
                <a:ea typeface="경기천년제목 Bold" charset="0"/>
              </a:rPr>
              <a:t> - /faq/detail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12" name="그림 21" descr="C:/Users/sonhaewook/AppData/Roaming/PolarisOffice/ETemp/13540_23563136/fImage7087454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9225" y="613410"/>
            <a:ext cx="8848090" cy="1884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40640" y="78740"/>
            <a:ext cx="1913255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게시글 보기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12" name="그림 14" descr="C:/Users/sonhaewook/AppData/Roaming/PolarisOffice/ETemp/13540_23563136/fImage46440427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745" y="608965"/>
            <a:ext cx="5271770" cy="2913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 0"/>
          <p:cNvSpPr txBox="1">
            <a:spLocks/>
          </p:cNvSpPr>
          <p:nvPr/>
        </p:nvSpPr>
        <p:spPr>
          <a:xfrm rot="0">
            <a:off x="40640" y="78740"/>
            <a:ext cx="390207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</a:t>
            </a:r>
            <a:r>
              <a:rPr lang="ko-KR" sz="1800">
                <a:latin typeface="경기천년제목 Bold" charset="0"/>
                <a:ea typeface="경기천년제목 Bold" charset="0"/>
              </a:rPr>
              <a:t>다운로드 - faq/downloadFile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12" name="그림 15" descr="C:/Users/sonhaewook/AppData/Roaming/PolarisOffice/ETemp/13540_23563136/fImage77580432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540" y="506095"/>
            <a:ext cx="8893175" cy="3366770"/>
          </a:xfrm>
          <a:prstGeom prst="rect"/>
          <a:noFill/>
        </p:spPr>
      </p:pic>
      <p:sp>
        <p:nvSpPr>
          <p:cNvPr id="13" name="텍스트 상자 20"/>
          <p:cNvSpPr txBox="1">
            <a:spLocks/>
          </p:cNvSpPr>
          <p:nvPr/>
        </p:nvSpPr>
        <p:spPr>
          <a:xfrm rot="0">
            <a:off x="6123305" y="4780280"/>
            <a:ext cx="276352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http://192.168.2.83:8080/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/>
          </p:cNvSpPr>
          <p:nvPr>
            <p:ph type="title" idx="2"/>
          </p:nvPr>
        </p:nvSpPr>
        <p:spPr>
          <a:xfrm rot="0">
            <a:off x="713105" y="351790"/>
            <a:ext cx="7718425" cy="573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rtl="0" algn="ctr" latinLnBrk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sz="2000">
                <a:latin typeface="경기천년제목 Medium" charset="0"/>
                <a:ea typeface="경기천년제목 Medium" charset="0"/>
              </a:rPr>
              <a:t>개발 도구</a:t>
            </a:r>
            <a:endParaRPr lang="ko-KR" altLang="en-US" sz="2000">
              <a:latin typeface="경기천년제목 Medium" charset="0"/>
              <a:ea typeface="경기천년제목 Medium" charset="0"/>
            </a:endParaRPr>
          </a:p>
        </p:txBody>
      </p:sp>
      <p:pic>
        <p:nvPicPr>
          <p:cNvPr id="356" name="그림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09600" y="1655445"/>
            <a:ext cx="2031365" cy="1407795"/>
          </a:xfrm>
          <a:prstGeom prst="rect"/>
          <a:noFill/>
        </p:spPr>
      </p:pic>
      <p:pic>
        <p:nvPicPr>
          <p:cNvPr id="357" name="그림 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3345" y="1933575"/>
            <a:ext cx="793115" cy="766445"/>
          </a:xfrm>
          <a:prstGeom prst="rect"/>
          <a:noFill/>
        </p:spPr>
      </p:pic>
      <p:pic>
        <p:nvPicPr>
          <p:cNvPr id="358" name="그림 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910965" y="1991995"/>
            <a:ext cx="812800" cy="649605"/>
          </a:xfrm>
          <a:prstGeom prst="rect"/>
          <a:noFill/>
        </p:spPr>
      </p:pic>
      <p:pic>
        <p:nvPicPr>
          <p:cNvPr id="359" name="그림 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1325" y="1991995"/>
            <a:ext cx="1376045" cy="766445"/>
          </a:xfrm>
          <a:prstGeom prst="rect"/>
          <a:noFill/>
        </p:spPr>
      </p:pic>
      <p:sp>
        <p:nvSpPr>
          <p:cNvPr id="360" name="텍스트 상자 1"/>
          <p:cNvSpPr txBox="1">
            <a:spLocks/>
          </p:cNvSpPr>
          <p:nvPr/>
        </p:nvSpPr>
        <p:spPr>
          <a:xfrm rot="0">
            <a:off x="1324610" y="2939415"/>
            <a:ext cx="68008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Intelli J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1" name="텍스트 상자 2"/>
          <p:cNvSpPr txBox="1">
            <a:spLocks/>
          </p:cNvSpPr>
          <p:nvPr/>
        </p:nvSpPr>
        <p:spPr>
          <a:xfrm rot="0">
            <a:off x="2583815" y="2926715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SpringBoot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2" name="텍스트 상자 3"/>
          <p:cNvSpPr txBox="1">
            <a:spLocks/>
          </p:cNvSpPr>
          <p:nvPr/>
        </p:nvSpPr>
        <p:spPr>
          <a:xfrm rot="0">
            <a:off x="3920490" y="2927350"/>
            <a:ext cx="9131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Bootstrap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3" name="텍스트 상자 4"/>
          <p:cNvSpPr txBox="1">
            <a:spLocks/>
          </p:cNvSpPr>
          <p:nvPr/>
        </p:nvSpPr>
        <p:spPr>
          <a:xfrm rot="0">
            <a:off x="7287260" y="2986405"/>
            <a:ext cx="3670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JS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364" name="텍스트 상자 5"/>
          <p:cNvSpPr txBox="1">
            <a:spLocks/>
          </p:cNvSpPr>
          <p:nvPr/>
        </p:nvSpPr>
        <p:spPr>
          <a:xfrm rot="0">
            <a:off x="5205730" y="2221230"/>
            <a:ext cx="176720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200" cap="none" i="0" b="0" strike="noStrike">
                <a:latin typeface="경기천년제목 Light" charset="0"/>
                <a:ea typeface="경기천년제목 Light" charset="0"/>
              </a:rPr>
              <a:t>◾◾◾◾◾◾◾   </a:t>
            </a:r>
            <a:r>
              <a:rPr lang="ko-KR" sz="1400" cap="none" i="0" b="0" strike="noStrike">
                <a:latin typeface="경기천년제목 Medium" charset="0"/>
                <a:ea typeface="경기천년제목 Medium" charset="0"/>
              </a:rPr>
              <a:t>SOME</a:t>
            </a:r>
            <a:endParaRPr lang="ko-KR" altLang="en-US" sz="12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475" y="810895"/>
            <a:ext cx="8912225" cy="4184015"/>
          </a:xfrm>
          <a:prstGeom prst="rect"/>
          <a:noFill/>
        </p:spPr>
      </p:pic>
      <p:sp>
        <p:nvSpPr>
          <p:cNvPr id="3" name="텍스트 상자 10"/>
          <p:cNvSpPr txBox="1">
            <a:spLocks/>
          </p:cNvSpPr>
          <p:nvPr/>
        </p:nvSpPr>
        <p:spPr>
          <a:xfrm>
            <a:off x="116840" y="201295"/>
            <a:ext cx="13804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메인</a:t>
            </a:r>
            <a:r>
              <a:rPr lang="ko-KR" sz="1800">
                <a:latin typeface="경기천년제목 Bold" charset="0"/>
                <a:ea typeface="경기천년제목 Bold" charset="0"/>
              </a:rPr>
              <a:t> </a:t>
            </a:r>
            <a:r>
              <a:rPr lang="ko-KR" sz="1800">
                <a:latin typeface="경기천년제목 Bold" charset="0"/>
                <a:ea typeface="경기천년제목 Bold" charset="0"/>
              </a:rPr>
              <a:t>UI</a:t>
            </a:r>
            <a:r>
              <a:rPr lang="ko-KR" sz="1800">
                <a:latin typeface="경기천년제목 Bold" charset="0"/>
                <a:ea typeface="경기천년제목 Bold" charset="0"/>
              </a:rPr>
              <a:t>  -  /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12"/>
          <p:cNvSpPr>
            <a:spLocks/>
          </p:cNvSpPr>
          <p:nvPr/>
        </p:nvSpPr>
        <p:spPr>
          <a:xfrm rot="0">
            <a:off x="1199515" y="518795"/>
            <a:ext cx="1662430" cy="448945"/>
          </a:xfrm>
          <a:prstGeom prst="rect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8"/>
          <p:cNvSpPr txBox="1">
            <a:spLocks/>
          </p:cNvSpPr>
          <p:nvPr/>
        </p:nvSpPr>
        <p:spPr>
          <a:xfrm rot="0">
            <a:off x="1401445" y="616585"/>
            <a:ext cx="2037080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해당 섹션으로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6" name="도형 19"/>
          <p:cNvSpPr>
            <a:spLocks/>
          </p:cNvSpPr>
          <p:nvPr/>
        </p:nvSpPr>
        <p:spPr>
          <a:xfrm rot="0">
            <a:off x="3120390" y="966470"/>
            <a:ext cx="1362710" cy="358140"/>
          </a:xfrm>
          <a:prstGeom prst="wedgeRectCallout">
            <a:avLst>
              <a:gd name="adj1" fmla="val -79079"/>
              <a:gd name="adj2" fmla="val 6421"/>
            </a:avLst>
          </a:prstGeom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2"/>
          <p:cNvSpPr txBox="1">
            <a:spLocks/>
          </p:cNvSpPr>
          <p:nvPr/>
        </p:nvSpPr>
        <p:spPr>
          <a:xfrm rot="0">
            <a:off x="3237865" y="101917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FAQ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8" name="도형 23"/>
          <p:cNvSpPr>
            <a:spLocks/>
          </p:cNvSpPr>
          <p:nvPr/>
        </p:nvSpPr>
        <p:spPr>
          <a:xfrm rot="0">
            <a:off x="7492365" y="3976370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4"/>
          <p:cNvSpPr txBox="1">
            <a:spLocks/>
          </p:cNvSpPr>
          <p:nvPr/>
        </p:nvSpPr>
        <p:spPr>
          <a:xfrm rot="0">
            <a:off x="7583805" y="4029075"/>
            <a:ext cx="2037715" cy="2476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화면 상단으로 스크롤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C:/Users/sonhaewook/AppData/Roaming/PolarisOffice/ETemp/13540_23563136/fImage5157037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6515" y="2497455"/>
            <a:ext cx="5413375" cy="2179955"/>
          </a:xfrm>
          <a:prstGeom prst="rect"/>
          <a:noFill/>
        </p:spPr>
      </p:pic>
      <p:pic>
        <p:nvPicPr>
          <p:cNvPr id="3" name="그림 4" descr="C:/Users/sonhaewook/AppData/Roaming/PolarisOffice/ETemp/13540_23563136/fImage948637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102360"/>
            <a:ext cx="3319145" cy="1142365"/>
          </a:xfrm>
          <a:prstGeom prst="rect"/>
          <a:noFill/>
        </p:spPr>
      </p:pic>
      <p:sp>
        <p:nvSpPr>
          <p:cNvPr id="4" name="텍스트 상자 5"/>
          <p:cNvSpPr txBox="1">
            <a:spLocks/>
          </p:cNvSpPr>
          <p:nvPr/>
        </p:nvSpPr>
        <p:spPr>
          <a:xfrm rot="0">
            <a:off x="116840" y="201295"/>
            <a:ext cx="10261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메인</a:t>
            </a:r>
            <a:r>
              <a:rPr lang="ko-KR" sz="1800">
                <a:latin typeface="경기천년제목 Bold" charset="0"/>
                <a:ea typeface="경기천년제목 Bold" charset="0"/>
              </a:rPr>
              <a:t> </a:t>
            </a:r>
            <a:r>
              <a:rPr lang="ko-KR" sz="1800">
                <a:latin typeface="경기천년제목 Bold" charset="0"/>
                <a:ea typeface="경기천년제목 Bold" charset="0"/>
              </a:rPr>
              <a:t>기능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도형 28"/>
          <p:cNvSpPr>
            <a:spLocks/>
          </p:cNvSpPr>
          <p:nvPr/>
        </p:nvSpPr>
        <p:spPr>
          <a:xfrm rot="0">
            <a:off x="2893695" y="3749040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9"/>
          <p:cNvSpPr txBox="1">
            <a:spLocks/>
          </p:cNvSpPr>
          <p:nvPr/>
        </p:nvSpPr>
        <p:spPr>
          <a:xfrm rot="0">
            <a:off x="3199130" y="3801745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페이징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5" name="도형 30"/>
          <p:cNvSpPr>
            <a:spLocks/>
          </p:cNvSpPr>
          <p:nvPr/>
        </p:nvSpPr>
        <p:spPr>
          <a:xfrm rot="0">
            <a:off x="4918075" y="1096645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1"/>
          <p:cNvSpPr txBox="1">
            <a:spLocks/>
          </p:cNvSpPr>
          <p:nvPr/>
        </p:nvSpPr>
        <p:spPr>
          <a:xfrm rot="0">
            <a:off x="5100320" y="114935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   게시글 검색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7" name="도형 32"/>
          <p:cNvSpPr>
            <a:spLocks/>
          </p:cNvSpPr>
          <p:nvPr/>
        </p:nvSpPr>
        <p:spPr>
          <a:xfrm rot="0">
            <a:off x="6092190" y="4048125"/>
            <a:ext cx="136271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3"/>
          <p:cNvSpPr txBox="1">
            <a:spLocks/>
          </p:cNvSpPr>
          <p:nvPr/>
        </p:nvSpPr>
        <p:spPr>
          <a:xfrm rot="0">
            <a:off x="6391275" y="410718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게시글 쓰기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9" name="텍스트 상자 36"/>
          <p:cNvSpPr txBox="1">
            <a:spLocks/>
          </p:cNvSpPr>
          <p:nvPr/>
        </p:nvSpPr>
        <p:spPr>
          <a:xfrm>
            <a:off x="110490" y="90805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</a:t>
            </a:r>
            <a:r>
              <a:rPr lang="ko-KR" sz="1800">
                <a:latin typeface="경기천년제목 Bold" charset="0"/>
                <a:ea typeface="경기천년제목 Bold" charset="0"/>
              </a:rPr>
              <a:t> - /faq/list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9875"/>
            <a:ext cx="9144635" cy="4603750"/>
          </a:xfrm>
          <a:prstGeom prst="rect"/>
          <a:noFill/>
        </p:spPr>
      </p:pic>
      <p:sp>
        <p:nvSpPr>
          <p:cNvPr id="3" name="텍스트 상자 38"/>
          <p:cNvSpPr txBox="1">
            <a:spLocks/>
          </p:cNvSpPr>
          <p:nvPr/>
        </p:nvSpPr>
        <p:spPr>
          <a:xfrm>
            <a:off x="110490" y="90805"/>
            <a:ext cx="19126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</a:t>
            </a:r>
            <a:r>
              <a:rPr lang="ko-KR" sz="1800">
                <a:latin typeface="경기천년제목 Bold" charset="0"/>
                <a:ea typeface="경기천년제목 Bold" charset="0"/>
              </a:rPr>
              <a:t> /faq/list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sp>
        <p:nvSpPr>
          <p:cNvPr id="4" name="도형 41"/>
          <p:cNvSpPr>
            <a:spLocks/>
          </p:cNvSpPr>
          <p:nvPr/>
        </p:nvSpPr>
        <p:spPr>
          <a:xfrm rot="0">
            <a:off x="2420620" y="1447165"/>
            <a:ext cx="1465580" cy="358140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2"/>
          <p:cNvSpPr txBox="1">
            <a:spLocks/>
          </p:cNvSpPr>
          <p:nvPr/>
        </p:nvSpPr>
        <p:spPr>
          <a:xfrm rot="0">
            <a:off x="2492375" y="1499870"/>
            <a:ext cx="2037080" cy="2470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검색 결과 게시글 리스트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  <p:sp>
        <p:nvSpPr>
          <p:cNvPr id="6" name="도형 16"/>
          <p:cNvSpPr>
            <a:spLocks/>
          </p:cNvSpPr>
          <p:nvPr/>
        </p:nvSpPr>
        <p:spPr>
          <a:xfrm rot="0">
            <a:off x="5507990" y="3717290"/>
            <a:ext cx="1466215" cy="358775"/>
          </a:xfrm>
          <a:prstGeom prst="wedgeRectCallout">
            <a:avLst>
              <a:gd name="adj1" fmla="val 35255"/>
              <a:gd name="adj2" fmla="val 1281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7"/>
          <p:cNvSpPr txBox="1">
            <a:spLocks/>
          </p:cNvSpPr>
          <p:nvPr/>
        </p:nvSpPr>
        <p:spPr>
          <a:xfrm rot="0">
            <a:off x="5508625" y="3769995"/>
            <a:ext cx="2037715" cy="2476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000" cap="none" i="0" b="0" strike="noStrike">
                <a:latin typeface="경기천년제목 Light" charset="0"/>
                <a:ea typeface="경기천년제목 Light" charset="0"/>
              </a:rPr>
              <a:t>전체 리스트 페이지로 이동</a:t>
            </a:r>
            <a:endParaRPr lang="ko-KR" altLang="en-US" sz="1000" cap="none" i="0" b="0" strike="noStrike">
              <a:latin typeface="경기천년제목 Light" charset="0"/>
              <a:ea typeface="경기천년제목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 0"/>
          <p:cNvSpPr txBox="1">
            <a:spLocks/>
          </p:cNvSpPr>
          <p:nvPr/>
        </p:nvSpPr>
        <p:spPr>
          <a:xfrm rot="0">
            <a:off x="110490" y="90805"/>
            <a:ext cx="62992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10" name="그림 7" descr="C:/Users/sonhaewook/AppData/Roaming/PolarisOffice/ETemp/13540_23563136/fImage747739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480" y="189865"/>
            <a:ext cx="2341245" cy="543560"/>
          </a:xfrm>
          <a:prstGeom prst="rect"/>
          <a:noFill/>
        </p:spPr>
      </p:pic>
      <p:pic>
        <p:nvPicPr>
          <p:cNvPr id="11" name="그림 8" descr="C:/Users/sonhaewook/AppData/Roaming/PolarisOffice/ETemp/13540_23563136/fImage6573539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9775" y="771525"/>
            <a:ext cx="6759575" cy="2588895"/>
          </a:xfrm>
          <a:prstGeom prst="rect"/>
          <a:noFill/>
        </p:spPr>
      </p:pic>
      <p:pic>
        <p:nvPicPr>
          <p:cNvPr id="12" name="그림 18" descr="C:/Users/sonhaewook/AppData/Roaming/PolarisOffice/ETemp/13540_23563136/fImage29045435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6600" y="3574415"/>
            <a:ext cx="6424930" cy="12973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267335"/>
            <a:ext cx="9144635" cy="4608830"/>
          </a:xfrm>
          <a:prstGeom prst="rect"/>
          <a:noFill/>
        </p:spPr>
      </p:pic>
      <p:sp>
        <p:nvSpPr>
          <p:cNvPr id="3" name="텍스트 상자 37"/>
          <p:cNvSpPr txBox="1">
            <a:spLocks/>
          </p:cNvSpPr>
          <p:nvPr/>
        </p:nvSpPr>
        <p:spPr>
          <a:xfrm>
            <a:off x="110490" y="90805"/>
            <a:ext cx="392620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결과가 없을 때</a:t>
            </a:r>
            <a:r>
              <a:rPr lang="ko-KR" sz="1800">
                <a:latin typeface="경기천년제목 Bold" charset="0"/>
                <a:ea typeface="경기천년제목 Bold" charset="0"/>
              </a:rPr>
              <a:t> - /faq/list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10490" y="90805"/>
            <a:ext cx="26441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spAutoFit/>
          </a:bodyPr>
          <a:lstStyle/>
          <a:p>
            <a:pPr marL="0" indent="0" algn="l" latinLnBrk="0" hangingPunct="1"/>
            <a:r>
              <a:rPr lang="ko-KR" sz="1800">
                <a:latin typeface="경기천년제목 Bold" charset="0"/>
                <a:ea typeface="경기천년제목 Bold" charset="0"/>
              </a:rPr>
              <a:t>FAQ - 검색 결과가 없을 때</a:t>
            </a:r>
            <a:endParaRPr lang="ko-KR" altLang="en-US" sz="1800">
              <a:latin typeface="경기천년제목 Bold" charset="0"/>
              <a:ea typeface="경기천년제목 Bold" charset="0"/>
            </a:endParaRPr>
          </a:p>
        </p:txBody>
      </p:sp>
      <p:pic>
        <p:nvPicPr>
          <p:cNvPr id="4" name="그림 9" descr="C:/Users/sonhaewook/AppData/Roaming/PolarisOffice/ETemp/13540_23563136/fImage4758339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150" y="1039495"/>
            <a:ext cx="8529955" cy="30276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po_user</cp:lastModifiedBy>
  <cp:version>9.103.112.46022</cp:version>
</cp:coreProperties>
</file>