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gif" ContentType="image/gif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27" r:id="rId49"/>
    <p:sldMasterId id="2147483828" r:id="rId51"/>
  </p:sldMasterIdLst>
  <p:notesMasterIdLst>
    <p:notesMasterId r:id="rId52"/>
  </p:notesMasterIdLst>
  <p:sldIdLst>
    <p:sldId id="256" r:id="rId54"/>
    <p:sldId id="264" r:id="rId55"/>
    <p:sldId id="258" r:id="rId57"/>
    <p:sldId id="259" r:id="rId58"/>
    <p:sldId id="306" r:id="rId60"/>
    <p:sldId id="307" r:id="rId62"/>
    <p:sldId id="309" r:id="rId64"/>
    <p:sldId id="310" r:id="rId66"/>
    <p:sldId id="311" r:id="rId68"/>
    <p:sldId id="312" r:id="rId70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mbeddedFontLst>
    <p:embeddedFont>
      <p:font typeface="Proxima Nova" panose="" pitchFamily="1247232" charset="10225664">
        <p:regular r:id="rId18"/>
        <p:bold r:id="rId20"/>
        <p:italic r:id="rId19"/>
        <p:boldItalic r:id="rId16"/>
      </p:font>
    </p:embeddedFont>
    <p:embeddedFont>
      <p:font typeface="Roboto Medium" panose="" pitchFamily="0" charset="0">
        <p:regular r:id="rId9"/>
        <p:bold r:id="rId8"/>
        <p:italic r:id="rId11"/>
        <p:boldItalic r:id="rId10"/>
      </p:font>
    </p:embeddedFont>
    <p:embeddedFont>
      <p:font typeface="Amatic SC" panose="" pitchFamily="0" charset="0">
        <p:regular r:id="rId13"/>
        <p:bold r:id="rId12"/>
      </p:font>
    </p:embeddedFont>
    <p:embeddedFont>
      <p:font typeface="Proxima Nova Semibold" panose="" pitchFamily="0" charset="0">
        <p:regular r:id="rId15"/>
        <p:bold r:id="rId14"/>
        <p:boldItalic r:id="rId17"/>
      </p:font>
    </p:embeddedFont>
    <p:embeddedFont>
      <p:font typeface="DM Serif Display" panose="" pitchFamily="6357110" charset="0">
        <p:regular r:id="rId7"/>
        <p:italic r:id="rId6"/>
      </p:font>
    </p:embeddedFont>
    <p:embeddedFont>
      <p:font typeface="Karla" panose="" pitchFamily="704782338" charset="620897282">
        <p:regular r:id="rId3"/>
        <p:bold r:id="rId2"/>
        <p:italic r:id="rId5"/>
        <p:boldItalic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4337296F-8C49-4DFE-A4FE-73F5A5DC36C9}">
  <a:tblStyle styleId="{4337296F-8C49-4DFE-A4FE-73F5A5DC36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Karla-bold.fntdata"></Relationship><Relationship Id="rId3" Type="http://schemas.openxmlformats.org/officeDocument/2006/relationships/font" Target="fonts/Karla-regular.fntdata"></Relationship><Relationship Id="rId4" Type="http://schemas.openxmlformats.org/officeDocument/2006/relationships/font" Target="fonts/Karla-boldItalic.fntdata"></Relationship><Relationship Id="rId5" Type="http://schemas.openxmlformats.org/officeDocument/2006/relationships/font" Target="fonts/Karla-italic.fntdata"></Relationship><Relationship Id="rId6" Type="http://schemas.openxmlformats.org/officeDocument/2006/relationships/font" Target="fonts/DMSerifDisplay-italic.fntdata"></Relationship><Relationship Id="rId7" Type="http://schemas.openxmlformats.org/officeDocument/2006/relationships/font" Target="fonts/DMSerifDisplay-regular.fntdata"></Relationship><Relationship Id="rId8" Type="http://schemas.openxmlformats.org/officeDocument/2006/relationships/font" Target="fonts/RobotoMedium-bold.fntdata"></Relationship><Relationship Id="rId9" Type="http://schemas.openxmlformats.org/officeDocument/2006/relationships/font" Target="fonts/RobotoMedium-regular.fntdata"></Relationship><Relationship Id="rId10" Type="http://schemas.openxmlformats.org/officeDocument/2006/relationships/font" Target="fonts/RobotoMedium-boldItalic.fntdata"></Relationship><Relationship Id="rId11" Type="http://schemas.openxmlformats.org/officeDocument/2006/relationships/font" Target="fonts/RobotoMedium-italic.fntdata"></Relationship><Relationship Id="rId12" Type="http://schemas.openxmlformats.org/officeDocument/2006/relationships/font" Target="fonts/AmaticSC-bold.fntdata"></Relationship><Relationship Id="rId13" Type="http://schemas.openxmlformats.org/officeDocument/2006/relationships/font" Target="fonts/AmaticSC-regular.fntdata"></Relationship><Relationship Id="rId14" Type="http://schemas.openxmlformats.org/officeDocument/2006/relationships/font" Target="fonts/ProximaNovaSemibold-bold.fntdata"></Relationship><Relationship Id="rId15" Type="http://schemas.openxmlformats.org/officeDocument/2006/relationships/font" Target="fonts/ProximaNovaSemibold-regular.fntdata"></Relationship><Relationship Id="rId16" Type="http://schemas.openxmlformats.org/officeDocument/2006/relationships/font" Target="fonts/ProximaNova-boldItalic.fntdata"></Relationship><Relationship Id="rId17" Type="http://schemas.openxmlformats.org/officeDocument/2006/relationships/font" Target="fonts/ProximaNovaSemibold-boldItalic.fntdata"></Relationship><Relationship Id="rId18" Type="http://schemas.openxmlformats.org/officeDocument/2006/relationships/font" Target="fonts/ProximaNova-regular.fntdata"></Relationship><Relationship Id="rId19" Type="http://schemas.openxmlformats.org/officeDocument/2006/relationships/font" Target="fonts/ProximaNova-italic.fntdata"></Relationship><Relationship Id="rId20" Type="http://schemas.openxmlformats.org/officeDocument/2006/relationships/font" Target="fonts/ProximaNova-bold.fntdata"></Relationship><Relationship Id="rId49" Type="http://schemas.openxmlformats.org/officeDocument/2006/relationships/slideMaster" Target="slideMasters/slideMaster1.xml"></Relationship><Relationship Id="rId50" Type="http://schemas.openxmlformats.org/officeDocument/2006/relationships/theme" Target="theme/theme1.xml"></Relationship><Relationship Id="rId51" Type="http://schemas.openxmlformats.org/officeDocument/2006/relationships/slideMaster" Target="slideMasters/slideMaster2.xml"></Relationship><Relationship Id="rId52" Type="http://schemas.openxmlformats.org/officeDocument/2006/relationships/notesMaster" Target="notesMasters/notesMaster1.xml"></Relationship><Relationship Id="rId54" Type="http://schemas.openxmlformats.org/officeDocument/2006/relationships/slide" Target="slides/slide1.xml"></Relationship><Relationship Id="rId55" Type="http://schemas.openxmlformats.org/officeDocument/2006/relationships/slide" Target="slides/slide2.xml"></Relationship><Relationship Id="rId57" Type="http://schemas.openxmlformats.org/officeDocument/2006/relationships/slide" Target="slides/slide3.xml"></Relationship><Relationship Id="rId58" Type="http://schemas.openxmlformats.org/officeDocument/2006/relationships/slide" Target="slides/slide4.xml"></Relationship><Relationship Id="rId60" Type="http://schemas.openxmlformats.org/officeDocument/2006/relationships/slide" Target="slides/slide5.xml"></Relationship><Relationship Id="rId62" Type="http://schemas.openxmlformats.org/officeDocument/2006/relationships/slide" Target="slides/slide6.xml"></Relationship><Relationship Id="rId64" Type="http://schemas.openxmlformats.org/officeDocument/2006/relationships/slide" Target="slides/slide7.xml"></Relationship><Relationship Id="rId66" Type="http://schemas.openxmlformats.org/officeDocument/2006/relationships/slide" Target="slides/slide8.xml"></Relationship><Relationship Id="rId68" Type="http://schemas.openxmlformats.org/officeDocument/2006/relationships/slide" Target="slides/slide9.xml"></Relationship><Relationship Id="rId70" Type="http://schemas.openxmlformats.org/officeDocument/2006/relationships/slide" Target="slides/slide10.xml"></Relationship><Relationship Id="rId7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db157b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db157b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c3787e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c3787e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3c3787e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1.png"></Relationship><Relationship Id="rId6" Type="http://schemas.openxmlformats.org/officeDocument/2006/relationships/image" Target="../media/image5.png"></Relationship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6.png"></Relationship><Relationship Id="rId3" Type="http://schemas.openxmlformats.org/officeDocument/2006/relationships/image" Target="../media/image17.png"></Relationship><Relationship Id="rId4" Type="http://schemas.openxmlformats.org/officeDocument/2006/relationships/image" Target="../media/image18.png"></Relationship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5.png"></Relationship><Relationship Id="rId3" Type="http://schemas.openxmlformats.org/officeDocument/2006/relationships/image" Target="../media/image4.png"></Relationship><Relationship Id="rId4" Type="http://schemas.openxmlformats.org/officeDocument/2006/relationships/image" Target="../media/image12.png"></Relationship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5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1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image14.png"></Relationship><Relationship Id="rId6" Type="http://schemas.openxmlformats.org/officeDocument/2006/relationships/image" Target="../media/image15.png"></Relationship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0700" y="2715895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4785"/>
            <a:ext cx="3262630" cy="25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20" y="-438150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910705" y="206375"/>
            <a:ext cx="4340225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941705" y="2746375"/>
            <a:ext cx="1733550" cy="394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953135" y="1452880"/>
            <a:ext cx="7237730" cy="181419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39875" y="3267075"/>
            <a:ext cx="6063615" cy="4241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763725" y="1623625"/>
            <a:ext cx="5616600" cy="14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63725" y="3030275"/>
            <a:ext cx="5616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4921375" y="-318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275" y="29641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19700" y="323655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3243911" y="-457212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8">
            <a:off x="6656995" y="23243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1002030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title"/>
          </p:nvPr>
        </p:nvSpPr>
        <p:spPr>
          <a:xfrm>
            <a:off x="713105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13105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4" type="title"/>
          </p:nvPr>
        </p:nvSpPr>
        <p:spPr>
          <a:xfrm>
            <a:off x="3603625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5" type="title"/>
          </p:nvPr>
        </p:nvSpPr>
        <p:spPr>
          <a:xfrm>
            <a:off x="3314700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idx="6" type="subTitle"/>
          </p:nvPr>
        </p:nvSpPr>
        <p:spPr>
          <a:xfrm>
            <a:off x="3314700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6205220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8" type="title"/>
          </p:nvPr>
        </p:nvSpPr>
        <p:spPr>
          <a:xfrm>
            <a:off x="5915660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5915660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3" type="title"/>
          </p:nvPr>
        </p:nvSpPr>
        <p:spPr>
          <a:xfrm>
            <a:off x="2303145" y="3084830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4" type="title"/>
          </p:nvPr>
        </p:nvSpPr>
        <p:spPr>
          <a:xfrm>
            <a:off x="2013585" y="3568700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2013585" y="3968115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6" type="title"/>
          </p:nvPr>
        </p:nvSpPr>
        <p:spPr>
          <a:xfrm>
            <a:off x="4904105" y="3084830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7" type="title"/>
          </p:nvPr>
        </p:nvSpPr>
        <p:spPr>
          <a:xfrm>
            <a:off x="4615180" y="3568700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18" type="subTitle"/>
          </p:nvPr>
        </p:nvSpPr>
        <p:spPr>
          <a:xfrm>
            <a:off x="4615180" y="3968115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395882">
            <a:off x="-158115" y="-709295"/>
            <a:ext cx="1572260" cy="38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06680" y="3556635"/>
            <a:ext cx="1187450" cy="153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99011">
            <a:off x="8224520" y="801370"/>
            <a:ext cx="1889760" cy="430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13225" y="1899125"/>
            <a:ext cx="253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713225" y="2298242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title"/>
          </p:nvPr>
        </p:nvSpPr>
        <p:spPr>
          <a:xfrm>
            <a:off x="5893076" y="2888525"/>
            <a:ext cx="253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idx="4" type="subTitle"/>
          </p:nvPr>
        </p:nvSpPr>
        <p:spPr>
          <a:xfrm>
            <a:off x="5893075" y="3287642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734125" y="9812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150" y="3753987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557911" y="-473000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6083001" y="-21988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799990">
            <a:off x="-984822" y="70432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727575" y="2064075"/>
            <a:ext cx="36723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subTitle"/>
          </p:nvPr>
        </p:nvSpPr>
        <p:spPr>
          <a:xfrm>
            <a:off x="4729750" y="2064075"/>
            <a:ext cx="37011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7">
            <a:off x="2889925" y="3276801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8">
            <a:off x="4467345" y="30444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3" type="title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6"/>
          <p:cNvSpPr txBox="1"/>
          <p:nvPr>
            <p:ph idx="4" type="subTitle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5" type="title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16"/>
          <p:cNvSpPr txBox="1"/>
          <p:nvPr>
            <p:ph idx="6" type="subTitle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909400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9094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3" type="title"/>
          </p:nvPr>
        </p:nvSpPr>
        <p:spPr>
          <a:xfrm>
            <a:off x="3487101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7"/>
          <p:cNvSpPr txBox="1"/>
          <p:nvPr>
            <p:ph idx="4" type="subTitle"/>
          </p:nvPr>
        </p:nvSpPr>
        <p:spPr>
          <a:xfrm>
            <a:off x="34871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5" type="title"/>
          </p:nvPr>
        </p:nvSpPr>
        <p:spPr>
          <a:xfrm>
            <a:off x="6064802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7"/>
          <p:cNvSpPr txBox="1"/>
          <p:nvPr>
            <p:ph idx="6" type="subTitle"/>
          </p:nvPr>
        </p:nvSpPr>
        <p:spPr>
          <a:xfrm>
            <a:off x="60648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218200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355986">
            <a:off x="-232067" y="311450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986650" y="1320539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1986650" y="1678422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3" type="title"/>
          </p:nvPr>
        </p:nvSpPr>
        <p:spPr>
          <a:xfrm>
            <a:off x="1986651" y="2410101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8"/>
          <p:cNvSpPr txBox="1"/>
          <p:nvPr>
            <p:ph idx="4" type="subTitle"/>
          </p:nvPr>
        </p:nvSpPr>
        <p:spPr>
          <a:xfrm>
            <a:off x="1986650" y="2767984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5" type="title"/>
          </p:nvPr>
        </p:nvSpPr>
        <p:spPr>
          <a:xfrm>
            <a:off x="1986652" y="3499639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18"/>
          <p:cNvSpPr txBox="1"/>
          <p:nvPr>
            <p:ph idx="6" type="subTitle"/>
          </p:nvPr>
        </p:nvSpPr>
        <p:spPr>
          <a:xfrm>
            <a:off x="1986650" y="3857531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282886">
            <a:off x="8609178" y="273632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797200" y="29411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00000">
            <a:off x="-1570436" y="1705650"/>
            <a:ext cx="3031284" cy="217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624330" y="162941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624330" y="202819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2"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3" type="title"/>
          </p:nvPr>
        </p:nvSpPr>
        <p:spPr>
          <a:xfrm>
            <a:off x="4825365" y="162941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4825365" y="202819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5" type="title"/>
          </p:nvPr>
        </p:nvSpPr>
        <p:spPr>
          <a:xfrm>
            <a:off x="1624330" y="299847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1624330" y="339725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7" type="title"/>
          </p:nvPr>
        </p:nvSpPr>
        <p:spPr>
          <a:xfrm>
            <a:off x="4825365" y="299847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4825365" y="339725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138799">
            <a:off x="7705725" y="-1163955"/>
            <a:ext cx="1449705" cy="330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616585" y="385445"/>
            <a:ext cx="1393190" cy="1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172075" y="3733800"/>
            <a:ext cx="1315720" cy="319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9094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0"/>
          <p:cNvSpPr txBox="1"/>
          <p:nvPr>
            <p:ph idx="1" type="subTitle"/>
          </p:nvPr>
        </p:nvSpPr>
        <p:spPr>
          <a:xfrm>
            <a:off x="9094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3" type="title"/>
          </p:nvPr>
        </p:nvSpPr>
        <p:spPr>
          <a:xfrm>
            <a:off x="34871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20"/>
          <p:cNvSpPr txBox="1"/>
          <p:nvPr>
            <p:ph idx="4" type="subTitle"/>
          </p:nvPr>
        </p:nvSpPr>
        <p:spPr>
          <a:xfrm>
            <a:off x="34871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5" type="title"/>
          </p:nvPr>
        </p:nvSpPr>
        <p:spPr>
          <a:xfrm>
            <a:off x="9094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20"/>
          <p:cNvSpPr txBox="1"/>
          <p:nvPr>
            <p:ph idx="6" type="subTitle"/>
          </p:nvPr>
        </p:nvSpPr>
        <p:spPr>
          <a:xfrm>
            <a:off x="9094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7" type="title"/>
          </p:nvPr>
        </p:nvSpPr>
        <p:spPr>
          <a:xfrm>
            <a:off x="3487176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0"/>
          <p:cNvSpPr txBox="1"/>
          <p:nvPr>
            <p:ph idx="8" type="subTitle"/>
          </p:nvPr>
        </p:nvSpPr>
        <p:spPr>
          <a:xfrm>
            <a:off x="34871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9" type="title"/>
          </p:nvPr>
        </p:nvSpPr>
        <p:spPr>
          <a:xfrm>
            <a:off x="60648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0"/>
          <p:cNvSpPr txBox="1"/>
          <p:nvPr>
            <p:ph idx="13" type="subTitle"/>
          </p:nvPr>
        </p:nvSpPr>
        <p:spPr>
          <a:xfrm>
            <a:off x="60648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4" type="title"/>
          </p:nvPr>
        </p:nvSpPr>
        <p:spPr>
          <a:xfrm>
            <a:off x="60648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20"/>
          <p:cNvSpPr txBox="1"/>
          <p:nvPr>
            <p:ph idx="15" type="subTitle"/>
          </p:nvPr>
        </p:nvSpPr>
        <p:spPr>
          <a:xfrm>
            <a:off x="60648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0059469">
            <a:off x="-250407" y="191408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">
            <a:off x="7978008" y="2558906"/>
            <a:ext cx="1796434" cy="409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2640050" y="2283675"/>
            <a:ext cx="38637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3883295">
            <a:off x="183142" y="3147922"/>
            <a:ext cx="2309974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3624" y="1801283"/>
            <a:ext cx="1655192" cy="16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639246">
            <a:off x="-112326" y="-1485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6057767">
            <a:off x="7202025" y="1933876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325" y="121766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1729425" y="1735225"/>
            <a:ext cx="56850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160750">
            <a:off x="7533060" y="-62675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859426">
            <a:off x="-1146437" y="193123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1139" y="146989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511861" y="3483875"/>
            <a:ext cx="4008350" cy="2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134819">
            <a:off x="8170864" y="1156945"/>
            <a:ext cx="1924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1275750" y="2296400"/>
            <a:ext cx="2906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665182">
            <a:off x="7579958" y="1446998"/>
            <a:ext cx="1492285" cy="361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8732">
            <a:off x="-796229" y="377347"/>
            <a:ext cx="2002458" cy="455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801" y="22261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hasCustomPrompt="1" type="title"/>
          </p:nvPr>
        </p:nvSpPr>
        <p:spPr>
          <a:xfrm>
            <a:off x="2349850" y="7300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2349875" y="129160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hasCustomPrompt="1" idx="2" type="title"/>
          </p:nvPr>
        </p:nvSpPr>
        <p:spPr>
          <a:xfrm>
            <a:off x="2349850" y="206205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1" name="Google Shape;211;p24"/>
          <p:cNvSpPr txBox="1"/>
          <p:nvPr>
            <p:ph idx="3" type="subTitle"/>
          </p:nvPr>
        </p:nvSpPr>
        <p:spPr>
          <a:xfrm>
            <a:off x="2349875" y="262365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hasCustomPrompt="1" idx="4" type="title"/>
          </p:nvPr>
        </p:nvSpPr>
        <p:spPr>
          <a:xfrm>
            <a:off x="2349850" y="33941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3" name="Google Shape;213;p24"/>
          <p:cNvSpPr txBox="1"/>
          <p:nvPr>
            <p:ph idx="5" type="subTitle"/>
          </p:nvPr>
        </p:nvSpPr>
        <p:spPr>
          <a:xfrm>
            <a:off x="2349875" y="395570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2700007">
            <a:off x="25048" y="82573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778591">
            <a:off x="-1087250" y="975950"/>
            <a:ext cx="3084300" cy="2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69861" y="3334438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302250" y="262822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">
            <a:off x="7340345" y="29212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ctrTitle"/>
          </p:nvPr>
        </p:nvSpPr>
        <p:spPr>
          <a:xfrm>
            <a:off x="2733325" y="539500"/>
            <a:ext cx="36774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25"/>
          <p:cNvSpPr txBox="1"/>
          <p:nvPr>
            <p:ph idx="1" type="subTitle"/>
          </p:nvPr>
        </p:nvSpPr>
        <p:spPr>
          <a:xfrm>
            <a:off x="2733375" y="1531350"/>
            <a:ext cx="3677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5"/>
          <p:cNvSpPr txBox="1"/>
          <p:nvPr/>
        </p:nvSpPr>
        <p:spPr>
          <a:xfrm>
            <a:off x="2733175" y="3270700"/>
            <a:ext cx="36777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590765" y="1291116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89693" y="193321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-989076" y="3091849"/>
            <a:ext cx="4033303" cy="28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46973">
            <a:off x="7590178" y="1978886"/>
            <a:ext cx="1674669" cy="38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665179">
            <a:off x="6799174" y="-791526"/>
            <a:ext cx="1769485" cy="42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5400000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3105" y="1187450"/>
            <a:ext cx="771779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018655" y="-1769110"/>
            <a:ext cx="1733550" cy="394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143125" y="1694815"/>
            <a:ext cx="3538220" cy="203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0895" y="2721610"/>
            <a:ext cx="1666240" cy="161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83350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04123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783498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title"/>
          </p:nvPr>
        </p:nvSpPr>
        <p:spPr>
          <a:xfrm>
            <a:off x="4804112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883875" y="3124800"/>
            <a:ext cx="2192100" cy="49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50512">
            <a:off x="-592450" y="1481750"/>
            <a:ext cx="1730375" cy="15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98519">
            <a:off x="-1548411" y="388075"/>
            <a:ext cx="3031283" cy="217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725325" y="598500"/>
            <a:ext cx="2131150" cy="1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389774" y="77279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31525" y="-1746625"/>
            <a:ext cx="1446050" cy="3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900" y="-333175"/>
            <a:ext cx="1730375" cy="15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425363" y="1553350"/>
            <a:ext cx="3641100" cy="6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425363" y="2155250"/>
            <a:ext cx="36411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6999497" y="-1931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0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76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510100" y="1428750"/>
            <a:ext cx="41238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41551" y="-1829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940574">
            <a:off x="7146222" y="322616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687250" y="3507625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683510" y="1704975"/>
            <a:ext cx="3776980" cy="6489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83510" y="2353945"/>
            <a:ext cx="3776980" cy="14370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905281">
            <a:off x="1835150" y="-229171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">
            <a:off x="619125" y="-1483360"/>
            <a:ext cx="3810635" cy="273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282886">
            <a:off x="789940" y="2486660"/>
            <a:ext cx="1774190" cy="403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253605" y="3556635"/>
            <a:ext cx="2504440" cy="143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511836">
            <a:off x="7355205" y="2408555"/>
            <a:ext cx="1697355" cy="164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13225" y="2423575"/>
            <a:ext cx="2574900" cy="20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slideLayout" Target="../slideLayouts/slideLayout24.xml"></Relationship><Relationship Id="rId25" Type="http://schemas.openxmlformats.org/officeDocument/2006/relationships/slideLayout" Target="../slideLayouts/slideLayout25.xml"></Relationship><Relationship Id="rId26" Type="http://schemas.openxmlformats.org/officeDocument/2006/relationships/slideLayout" Target="../slideLayouts/slideLayout26.xml"></Relationship><Relationship Id="rId27" Type="http://schemas.openxmlformats.org/officeDocument/2006/relationships/slideLayout" Target="../slideLayouts/slideLayout27.xml"></Relationship><Relationship Id="rId28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8.xml"></Relationship><Relationship Id="rId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5" y="1187450"/>
            <a:ext cx="771779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2930131383281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419241302041.png"></Relationship><Relationship Id="rId4" Type="http://schemas.openxmlformats.org/officeDocument/2006/relationships/image" Target="../media/fImage51704130258467.png"></Relationship><Relationship Id="rId5" Type="http://schemas.openxmlformats.org/officeDocument/2006/relationships/image" Target="../media/fImage9743130266334.png"></Relationship><Relationship Id="rId6" Type="http://schemas.openxmlformats.org/officeDocument/2006/relationships/image" Target="../media/fImage27814130286500.png"></Relationship><Relationship Id="rId7" Type="http://schemas.openxmlformats.org/officeDocument/2006/relationships/slideLayout" Target="../slideLayouts/slideLayout18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324920130139169.png"></Relationship><Relationship Id="rId4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fImage39196130415724.png"></Relationship><Relationship Id="rId4" Type="http://schemas.openxmlformats.org/officeDocument/2006/relationships/slideLayout" Target="../slideLayouts/slideLayout8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7826130611478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8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8575130629358.pn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8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6934130904464.png"></Relationship><Relationship Id="rId3" Type="http://schemas.openxmlformats.org/officeDocument/2006/relationships/notesSlide" Target="../notesSlides/notesSlide7.xml"></Relationship><Relationship Id="rId4" Type="http://schemas.openxmlformats.org/officeDocument/2006/relationships/slideLayout" Target="../slideLayouts/slideLayout8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0437131075705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9605131238145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/>
          </p:cNvSpPr>
          <p:nvPr>
            <p:ph type="ctrTitle"/>
          </p:nvPr>
        </p:nvSpPr>
        <p:spPr>
          <a:xfrm rot="0">
            <a:off x="1270635" y="1420495"/>
            <a:ext cx="6688455" cy="73406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500" cap="none" i="0" b="0" strike="noStrike">
                <a:latin typeface="경기천년제목 Medium" charset="0"/>
                <a:ea typeface="경기천년제목 Medium" charset="0"/>
                <a:cs typeface="Arial" charset="0"/>
              </a:rPr>
              <a:t>스마트 휴먼케어</a:t>
            </a:r>
            <a:endParaRPr lang="ko-KR" altLang="en-US" sz="2500" cap="none" i="0" b="0" strike="noStrike">
              <a:solidFill>
                <a:srgbClr val="000000"/>
              </a:solidFill>
              <a:latin typeface="경기천년제목 Medium" charset="0"/>
              <a:ea typeface="경기천년제목 Medium" charset="0"/>
            </a:endParaRPr>
          </a:p>
        </p:txBody>
      </p:sp>
      <p:graphicFrame>
        <p:nvGraphicFramePr>
          <p:cNvPr id="250" name="표 1"/>
          <p:cNvGraphicFramePr>
            <a:graphicFrameLocks noGrp="1"/>
          </p:cNvGraphicFramePr>
          <p:nvPr/>
        </p:nvGraphicFramePr>
        <p:xfrm>
          <a:off x="3172460" y="3257550"/>
          <a:ext cx="2807970" cy="5829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3565"/>
                <a:gridCol w="2224405"/>
              </a:tblGrid>
              <a:tr h="29146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Subject.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스마트 휴먼케어 홍보용 웹</a:t>
                      </a:r>
                      <a:endParaRPr lang="ko-KR" altLang="en-US" sz="13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Writer.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남현</a:t>
                      </a:r>
                      <a:r>
                        <a:rPr lang="ko-KR"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우</a:t>
                      </a:r>
                      <a:endParaRPr lang="ko-KR" altLang="en-US" sz="13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1620"/>
            <a:ext cx="9144635" cy="4620260"/>
          </a:xfrm>
          <a:prstGeom prst="rect"/>
          <a:noFill/>
        </p:spPr>
      </p:pic>
      <p:sp>
        <p:nvSpPr>
          <p:cNvPr id="13" name="텍스트 상자 62"/>
          <p:cNvSpPr txBox="1">
            <a:spLocks/>
          </p:cNvSpPr>
          <p:nvPr/>
        </p:nvSpPr>
        <p:spPr>
          <a:xfrm rot="0">
            <a:off x="60325" y="79375"/>
            <a:ext cx="19126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수정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4" name="도형 63"/>
          <p:cNvSpPr>
            <a:spLocks/>
          </p:cNvSpPr>
          <p:nvPr/>
        </p:nvSpPr>
        <p:spPr>
          <a:xfrm rot="0">
            <a:off x="1014095" y="778510"/>
            <a:ext cx="160147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64"/>
          <p:cNvSpPr txBox="1">
            <a:spLocks/>
          </p:cNvSpPr>
          <p:nvPr/>
        </p:nvSpPr>
        <p:spPr>
          <a:xfrm rot="0">
            <a:off x="1061720" y="839470"/>
            <a:ext cx="16306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수정 또한 validation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/>
          </p:cNvSpPr>
          <p:nvPr>
            <p:ph type="title" idx="2"/>
          </p:nvPr>
        </p:nvSpPr>
        <p:spPr>
          <a:xfrm rot="0">
            <a:off x="713105" y="351790"/>
            <a:ext cx="771842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>
                <a:latin typeface="경기천년제목 Medium" charset="0"/>
                <a:ea typeface="경기천년제목 Medium" charset="0"/>
              </a:rPr>
              <a:t>개발 도구</a:t>
            </a:r>
            <a:endParaRPr lang="ko-KR" altLang="en-US" sz="2000">
              <a:latin typeface="경기천년제목 Medium" charset="0"/>
              <a:ea typeface="경기천년제목 Medium" charset="0"/>
            </a:endParaRPr>
          </a:p>
        </p:txBody>
      </p:sp>
      <p:pic>
        <p:nvPicPr>
          <p:cNvPr id="356" name="그림 5" descr="C:/Users/sonhaewook/AppData/Roaming/PolarisOffice/ETemp/8980_6080624/fImage4192413020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09600" y="1655445"/>
            <a:ext cx="2031365" cy="1407795"/>
          </a:xfrm>
          <a:prstGeom prst="rect"/>
          <a:noFill/>
        </p:spPr>
      </p:pic>
      <p:pic>
        <p:nvPicPr>
          <p:cNvPr id="357" name="그림 6" descr="C:/Users/sonhaewook/AppData/Roaming/PolarisOffice/ETemp/8980_6080624/fImage5170413025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3345" y="1933575"/>
            <a:ext cx="793115" cy="766445"/>
          </a:xfrm>
          <a:prstGeom prst="rect"/>
          <a:noFill/>
        </p:spPr>
      </p:pic>
      <p:pic>
        <p:nvPicPr>
          <p:cNvPr id="358" name="그림 7" descr="C:/Users/sonhaewook/AppData/Roaming/PolarisOffice/ETemp/8980_6080624/fImage974313026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10965" y="1991995"/>
            <a:ext cx="812800" cy="649605"/>
          </a:xfrm>
          <a:prstGeom prst="rect"/>
          <a:noFill/>
        </p:spPr>
      </p:pic>
      <p:pic>
        <p:nvPicPr>
          <p:cNvPr id="359" name="그림 9" descr="C:/Users/sonhaewook/AppData/Roaming/PolarisOffice/ETemp/8980_6080624/fImage2781413028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325" y="1991995"/>
            <a:ext cx="1376045" cy="766445"/>
          </a:xfrm>
          <a:prstGeom prst="rect"/>
          <a:noFill/>
        </p:spPr>
      </p:pic>
      <p:sp>
        <p:nvSpPr>
          <p:cNvPr id="360" name="텍스트 상자 1"/>
          <p:cNvSpPr txBox="1">
            <a:spLocks/>
          </p:cNvSpPr>
          <p:nvPr/>
        </p:nvSpPr>
        <p:spPr>
          <a:xfrm rot="0">
            <a:off x="1324610" y="2939415"/>
            <a:ext cx="680085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Intelli J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1" name="텍스트 상자 2"/>
          <p:cNvSpPr txBox="1">
            <a:spLocks/>
          </p:cNvSpPr>
          <p:nvPr/>
        </p:nvSpPr>
        <p:spPr>
          <a:xfrm rot="0">
            <a:off x="2583815" y="2926715"/>
            <a:ext cx="9131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SpringBoot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2" name="텍스트 상자 3"/>
          <p:cNvSpPr txBox="1">
            <a:spLocks/>
          </p:cNvSpPr>
          <p:nvPr/>
        </p:nvSpPr>
        <p:spPr>
          <a:xfrm rot="0">
            <a:off x="3920490" y="2927350"/>
            <a:ext cx="9131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Bootstrap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3" name="텍스트 상자 4"/>
          <p:cNvSpPr txBox="1">
            <a:spLocks/>
          </p:cNvSpPr>
          <p:nvPr/>
        </p:nvSpPr>
        <p:spPr>
          <a:xfrm rot="0">
            <a:off x="7287260" y="2986405"/>
            <a:ext cx="3670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JS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4" name="텍스트 상자 5"/>
          <p:cNvSpPr txBox="1">
            <a:spLocks/>
          </p:cNvSpPr>
          <p:nvPr/>
        </p:nvSpPr>
        <p:spPr>
          <a:xfrm rot="0">
            <a:off x="5205730" y="2221230"/>
            <a:ext cx="176720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◾◾◾◾◾◾◾   </a:t>
            </a:r>
            <a:r>
              <a:rPr lang="ko-KR" sz="1400" cap="none" i="0" b="0" strike="noStrike">
                <a:latin typeface="경기천년제목 Medium" charset="0"/>
                <a:ea typeface="경기천년제목 Medium" charset="0"/>
              </a:rPr>
              <a:t>SOME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75" y="810895"/>
            <a:ext cx="8912225" cy="4184015"/>
          </a:xfrm>
          <a:prstGeom prst="rect"/>
          <a:noFill/>
        </p:spPr>
      </p:pic>
      <p:sp>
        <p:nvSpPr>
          <p:cNvPr id="3" name="텍스트 상자 10"/>
          <p:cNvSpPr txBox="1">
            <a:spLocks/>
          </p:cNvSpPr>
          <p:nvPr/>
        </p:nvSpPr>
        <p:spPr>
          <a:xfrm rot="0">
            <a:off x="116840" y="201295"/>
            <a:ext cx="93916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메인 UI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12"/>
          <p:cNvSpPr>
            <a:spLocks/>
          </p:cNvSpPr>
          <p:nvPr/>
        </p:nvSpPr>
        <p:spPr>
          <a:xfrm rot="0">
            <a:off x="1199515" y="518795"/>
            <a:ext cx="1662430" cy="44894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8"/>
          <p:cNvSpPr txBox="1">
            <a:spLocks/>
          </p:cNvSpPr>
          <p:nvPr/>
        </p:nvSpPr>
        <p:spPr>
          <a:xfrm rot="0">
            <a:off x="1401445" y="616585"/>
            <a:ext cx="203708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해당 섹션으로 스크롤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6" name="도형 19"/>
          <p:cNvSpPr>
            <a:spLocks/>
          </p:cNvSpPr>
          <p:nvPr/>
        </p:nvSpPr>
        <p:spPr>
          <a:xfrm rot="0">
            <a:off x="3120390" y="966470"/>
            <a:ext cx="1362710" cy="358140"/>
          </a:xfrm>
          <a:prstGeom prst="wedgeRectCallout">
            <a:avLst>
              <a:gd name="adj1" fmla="val -79079"/>
              <a:gd name="adj2" fmla="val 6421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2"/>
          <p:cNvSpPr txBox="1">
            <a:spLocks/>
          </p:cNvSpPr>
          <p:nvPr/>
        </p:nvSpPr>
        <p:spPr>
          <a:xfrm rot="0">
            <a:off x="3237865" y="101917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FAQ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8" name="도형 23"/>
          <p:cNvSpPr>
            <a:spLocks/>
          </p:cNvSpPr>
          <p:nvPr/>
        </p:nvSpPr>
        <p:spPr>
          <a:xfrm rot="0">
            <a:off x="7492365" y="3976370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4"/>
          <p:cNvSpPr txBox="1">
            <a:spLocks/>
          </p:cNvSpPr>
          <p:nvPr/>
        </p:nvSpPr>
        <p:spPr>
          <a:xfrm rot="0">
            <a:off x="7583805" y="402907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화면 상단으로 스크롤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9875"/>
            <a:ext cx="9144635" cy="4603750"/>
          </a:xfrm>
          <a:prstGeom prst="rect"/>
          <a:noFill/>
        </p:spPr>
      </p:pic>
      <p:sp>
        <p:nvSpPr>
          <p:cNvPr id="3" name="도형 28"/>
          <p:cNvSpPr>
            <a:spLocks/>
          </p:cNvSpPr>
          <p:nvPr/>
        </p:nvSpPr>
        <p:spPr>
          <a:xfrm rot="0">
            <a:off x="2893695" y="3749040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9"/>
          <p:cNvSpPr txBox="1">
            <a:spLocks/>
          </p:cNvSpPr>
          <p:nvPr/>
        </p:nvSpPr>
        <p:spPr>
          <a:xfrm rot="0">
            <a:off x="3199130" y="380174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   페이징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5" name="도형 30"/>
          <p:cNvSpPr>
            <a:spLocks/>
          </p:cNvSpPr>
          <p:nvPr/>
        </p:nvSpPr>
        <p:spPr>
          <a:xfrm rot="0">
            <a:off x="4918075" y="1096645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1"/>
          <p:cNvSpPr txBox="1">
            <a:spLocks/>
          </p:cNvSpPr>
          <p:nvPr/>
        </p:nvSpPr>
        <p:spPr>
          <a:xfrm rot="0">
            <a:off x="5100320" y="114935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   게시글 검색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7" name="도형 32"/>
          <p:cNvSpPr>
            <a:spLocks/>
          </p:cNvSpPr>
          <p:nvPr/>
        </p:nvSpPr>
        <p:spPr>
          <a:xfrm rot="0">
            <a:off x="6092190" y="4048125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3"/>
          <p:cNvSpPr txBox="1">
            <a:spLocks/>
          </p:cNvSpPr>
          <p:nvPr/>
        </p:nvSpPr>
        <p:spPr>
          <a:xfrm rot="0">
            <a:off x="6391275" y="410718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쓰기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9" name="텍스트 상자 36"/>
          <p:cNvSpPr txBox="1">
            <a:spLocks/>
          </p:cNvSpPr>
          <p:nvPr/>
        </p:nvSpPr>
        <p:spPr>
          <a:xfrm rot="0">
            <a:off x="110490" y="90805"/>
            <a:ext cx="6299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7335"/>
            <a:ext cx="9144635" cy="4608830"/>
          </a:xfrm>
          <a:prstGeom prst="rect"/>
          <a:noFill/>
        </p:spPr>
      </p:pic>
      <p:sp>
        <p:nvSpPr>
          <p:cNvPr id="3" name="텍스트 상자 37"/>
          <p:cNvSpPr txBox="1">
            <a:spLocks/>
          </p:cNvSpPr>
          <p:nvPr/>
        </p:nvSpPr>
        <p:spPr>
          <a:xfrm rot="0">
            <a:off x="110490" y="90805"/>
            <a:ext cx="26435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검색 결과가 없을 때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 rot="0">
            <a:off x="5527675" y="2809240"/>
            <a:ext cx="146558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5528310" y="286194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9875"/>
            <a:ext cx="9144635" cy="4603750"/>
          </a:xfrm>
          <a:prstGeom prst="rect"/>
          <a:noFill/>
        </p:spPr>
      </p:pic>
      <p:sp>
        <p:nvSpPr>
          <p:cNvPr id="3" name="텍스트 상자 38"/>
          <p:cNvSpPr txBox="1">
            <a:spLocks/>
          </p:cNvSpPr>
          <p:nvPr/>
        </p:nvSpPr>
        <p:spPr>
          <a:xfrm rot="0">
            <a:off x="110490" y="90805"/>
            <a:ext cx="19913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검색 결과 창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41"/>
          <p:cNvSpPr>
            <a:spLocks/>
          </p:cNvSpPr>
          <p:nvPr/>
        </p:nvSpPr>
        <p:spPr>
          <a:xfrm rot="0">
            <a:off x="2420620" y="1447165"/>
            <a:ext cx="146558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2"/>
          <p:cNvSpPr txBox="1">
            <a:spLocks/>
          </p:cNvSpPr>
          <p:nvPr/>
        </p:nvSpPr>
        <p:spPr>
          <a:xfrm rot="0">
            <a:off x="2492375" y="149987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검색 결과 게시글 리스트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84480"/>
            <a:ext cx="9144635" cy="4574540"/>
          </a:xfrm>
          <a:prstGeom prst="rect"/>
          <a:noFill/>
        </p:spPr>
      </p:pic>
      <p:sp>
        <p:nvSpPr>
          <p:cNvPr id="5" name="텍스트 상자 44"/>
          <p:cNvSpPr txBox="1">
            <a:spLocks/>
          </p:cNvSpPr>
          <p:nvPr/>
        </p:nvSpPr>
        <p:spPr>
          <a:xfrm rot="0">
            <a:off x="91440" y="104140"/>
            <a:ext cx="19132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6" name="도형 45"/>
          <p:cNvSpPr>
            <a:spLocks/>
          </p:cNvSpPr>
          <p:nvPr/>
        </p:nvSpPr>
        <p:spPr>
          <a:xfrm rot="0">
            <a:off x="6286500" y="2893695"/>
            <a:ext cx="146558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6"/>
          <p:cNvSpPr txBox="1">
            <a:spLocks/>
          </p:cNvSpPr>
          <p:nvPr/>
        </p:nvSpPr>
        <p:spPr>
          <a:xfrm rot="0">
            <a:off x="6287135" y="294640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6286500" y="2893695"/>
            <a:ext cx="146494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287135" y="294640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pic>
        <p:nvPicPr>
          <p:cNvPr id="8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8605"/>
            <a:ext cx="9144635" cy="4606290"/>
          </a:xfrm>
          <a:prstGeom prst="rect"/>
          <a:noFill/>
        </p:spPr>
      </p:pic>
      <p:sp>
        <p:nvSpPr>
          <p:cNvPr id="9" name="텍스트 상자 49"/>
          <p:cNvSpPr txBox="1">
            <a:spLocks/>
          </p:cNvSpPr>
          <p:nvPr/>
        </p:nvSpPr>
        <p:spPr>
          <a:xfrm rot="0">
            <a:off x="53340" y="85090"/>
            <a:ext cx="32658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등록(validation)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0" name="도형 50"/>
          <p:cNvSpPr>
            <a:spLocks/>
          </p:cNvSpPr>
          <p:nvPr/>
        </p:nvSpPr>
        <p:spPr>
          <a:xfrm rot="0">
            <a:off x="3089275" y="920750"/>
            <a:ext cx="2503170" cy="364490"/>
          </a:xfrm>
          <a:prstGeom prst="wedgeRectCallout">
            <a:avLst>
              <a:gd name="adj1" fmla="val -58176"/>
              <a:gd name="adj2" fmla="val 937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1"/>
          <p:cNvSpPr txBox="1">
            <a:spLocks/>
          </p:cNvSpPr>
          <p:nvPr/>
        </p:nvSpPr>
        <p:spPr>
          <a:xfrm rot="0">
            <a:off x="3154680" y="981710"/>
            <a:ext cx="375348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작성 규칙과 맞지 않을 시 경고창 출력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12" name="도형 52"/>
          <p:cNvSpPr>
            <a:spLocks/>
          </p:cNvSpPr>
          <p:nvPr/>
        </p:nvSpPr>
        <p:spPr>
          <a:xfrm rot="0">
            <a:off x="80010" y="2386965"/>
            <a:ext cx="130302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3"/>
          <p:cNvSpPr txBox="1">
            <a:spLocks/>
          </p:cNvSpPr>
          <p:nvPr/>
        </p:nvSpPr>
        <p:spPr>
          <a:xfrm rot="0">
            <a:off x="198755" y="2447925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파일 등록은 자유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0350"/>
            <a:ext cx="9144635" cy="4622800"/>
          </a:xfrm>
          <a:prstGeom prst="rect"/>
          <a:noFill/>
        </p:spPr>
      </p:pic>
      <p:sp>
        <p:nvSpPr>
          <p:cNvPr id="11" name="텍스트 상자 55"/>
          <p:cNvSpPr txBox="1">
            <a:spLocks/>
          </p:cNvSpPr>
          <p:nvPr/>
        </p:nvSpPr>
        <p:spPr>
          <a:xfrm rot="0">
            <a:off x="40640" y="78740"/>
            <a:ext cx="19126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보기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2" name="도형 56"/>
          <p:cNvSpPr>
            <a:spLocks/>
          </p:cNvSpPr>
          <p:nvPr/>
        </p:nvSpPr>
        <p:spPr>
          <a:xfrm rot="0">
            <a:off x="125730" y="2082165"/>
            <a:ext cx="130302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73355" y="2143125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파일 클릭 시 다운로드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14" name="도형 58"/>
          <p:cNvSpPr>
            <a:spLocks/>
          </p:cNvSpPr>
          <p:nvPr/>
        </p:nvSpPr>
        <p:spPr>
          <a:xfrm rot="0">
            <a:off x="5568315" y="3917950"/>
            <a:ext cx="130302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59"/>
          <p:cNvSpPr txBox="1">
            <a:spLocks/>
          </p:cNvSpPr>
          <p:nvPr/>
        </p:nvSpPr>
        <p:spPr>
          <a:xfrm rot="0">
            <a:off x="5661660" y="3978910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삭제,수정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po_user</cp:lastModifiedBy>
  <cp:version>9.103.112.46022</cp:version>
</cp:coreProperties>
</file>