
<file path=[Content_Types].xml><?xml version="1.0" encoding="utf-8"?>
<Types xmlns="http://schemas.openxmlformats.org/package/2006/content-types">
  <Default Extension="jpg" ContentType="image/jpeg"/>
  <Default Extension="fntdata" ContentType="application/x-fontdata"/>
  <Default Extension="gif" ContentType="image/gif"/>
  <Default Extension="xml" ContentType="application/xml"/>
  <Default Extension="png" ContentType="image/png"/>
  <Default Extension="rels" ContentType="application/vnd.openxmlformats-package.relationships+xml"/>
  <Default Extension="xlsx" ContentType="application/vnd.openxmlformats-officedocument.spreadsheetml.sheet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823" r:id="rId49"/>
    <p:sldMasterId id="2147483824" r:id="rId51"/>
  </p:sldMasterIdLst>
  <p:notesMasterIdLst>
    <p:notesMasterId r:id="rId53"/>
  </p:notesMasterIdLst>
  <p:sldIdLst>
    <p:sldId id="256" r:id="rId55"/>
    <p:sldId id="264" r:id="rId57"/>
    <p:sldId id="258" r:id="rId58"/>
    <p:sldId id="259" r:id="rId60"/>
    <p:sldId id="306" r:id="rId62"/>
    <p:sldId id="307" r:id="rId64"/>
    <p:sldId id="309" r:id="rId66"/>
    <p:sldId id="310" r:id="rId68"/>
    <p:sldId id="311" r:id="rId70"/>
    <p:sldId id="312" r:id="rId72"/>
  </p:sldIdLst>
  <p:sldSz cx="9144000" cy="51435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mbeddedFontLst>
    <p:embeddedFont>
      <p:font typeface="Proxima Nova" panose="" pitchFamily="1247232" charset="10225664">
        <p:regular r:id="rId18"/>
        <p:bold r:id="rId20"/>
        <p:italic r:id="rId19"/>
        <p:boldItalic r:id="rId16"/>
      </p:font>
    </p:embeddedFont>
    <p:embeddedFont>
      <p:font typeface="Roboto Medium" panose="" pitchFamily="0" charset="0">
        <p:regular r:id="rId9"/>
        <p:bold r:id="rId8"/>
        <p:italic r:id="rId11"/>
        <p:boldItalic r:id="rId10"/>
      </p:font>
    </p:embeddedFont>
    <p:embeddedFont>
      <p:font typeface="Amatic SC" panose="" pitchFamily="0" charset="0">
        <p:regular r:id="rId13"/>
        <p:bold r:id="rId12"/>
      </p:font>
    </p:embeddedFont>
    <p:embeddedFont>
      <p:font typeface="Proxima Nova Semibold" panose="" pitchFamily="0" charset="0">
        <p:regular r:id="rId15"/>
        <p:bold r:id="rId14"/>
        <p:boldItalic r:id="rId17"/>
      </p:font>
    </p:embeddedFont>
    <p:embeddedFont>
      <p:font typeface="DM Serif Display" panose="" pitchFamily="6357110" charset="0">
        <p:regular r:id="rId7"/>
        <p:italic r:id="rId6"/>
      </p:font>
    </p:embeddedFont>
    <p:embeddedFont>
      <p:font typeface="Karla" panose="" pitchFamily="704782338" charset="620897282">
        <p:regular r:id="rId3"/>
        <p:bold r:id="rId2"/>
        <p:italic r:id="rId5"/>
        <p:boldItalic r:id="rId4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xmlns:r="http://schemas.openxmlformats.org/officeDocument/2006/relationships" def="{4337296F-8C49-4DFE-A4FE-73F5A5DC36C9}">
  <a:tblStyle styleId="{4337296F-8C49-4DFE-A4FE-73F5A5DC36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" Type="http://schemas.openxmlformats.org/officeDocument/2006/relationships/font" Target="fonts/Karla-bold.fntdata"></Relationship><Relationship Id="rId3" Type="http://schemas.openxmlformats.org/officeDocument/2006/relationships/font" Target="fonts/Karla-regular.fntdata"></Relationship><Relationship Id="rId4" Type="http://schemas.openxmlformats.org/officeDocument/2006/relationships/font" Target="fonts/Karla-boldItalic.fntdata"></Relationship><Relationship Id="rId5" Type="http://schemas.openxmlformats.org/officeDocument/2006/relationships/font" Target="fonts/Karla-italic.fntdata"></Relationship><Relationship Id="rId6" Type="http://schemas.openxmlformats.org/officeDocument/2006/relationships/font" Target="fonts/DMSerifDisplay-italic.fntdata"></Relationship><Relationship Id="rId7" Type="http://schemas.openxmlformats.org/officeDocument/2006/relationships/font" Target="fonts/DMSerifDisplay-regular.fntdata"></Relationship><Relationship Id="rId8" Type="http://schemas.openxmlformats.org/officeDocument/2006/relationships/font" Target="fonts/RobotoMedium-bold.fntdata"></Relationship><Relationship Id="rId9" Type="http://schemas.openxmlformats.org/officeDocument/2006/relationships/font" Target="fonts/RobotoMedium-regular.fntdata"></Relationship><Relationship Id="rId10" Type="http://schemas.openxmlformats.org/officeDocument/2006/relationships/font" Target="fonts/RobotoMedium-boldItalic.fntdata"></Relationship><Relationship Id="rId11" Type="http://schemas.openxmlformats.org/officeDocument/2006/relationships/font" Target="fonts/RobotoMedium-italic.fntdata"></Relationship><Relationship Id="rId12" Type="http://schemas.openxmlformats.org/officeDocument/2006/relationships/font" Target="fonts/AmaticSC-bold.fntdata"></Relationship><Relationship Id="rId13" Type="http://schemas.openxmlformats.org/officeDocument/2006/relationships/font" Target="fonts/AmaticSC-regular.fntdata"></Relationship><Relationship Id="rId14" Type="http://schemas.openxmlformats.org/officeDocument/2006/relationships/font" Target="fonts/ProximaNovaSemibold-bold.fntdata"></Relationship><Relationship Id="rId15" Type="http://schemas.openxmlformats.org/officeDocument/2006/relationships/font" Target="fonts/ProximaNovaSemibold-regular.fntdata"></Relationship><Relationship Id="rId16" Type="http://schemas.openxmlformats.org/officeDocument/2006/relationships/font" Target="fonts/ProximaNova-boldItalic.fntdata"></Relationship><Relationship Id="rId17" Type="http://schemas.openxmlformats.org/officeDocument/2006/relationships/font" Target="fonts/ProximaNovaSemibold-boldItalic.fntdata"></Relationship><Relationship Id="rId18" Type="http://schemas.openxmlformats.org/officeDocument/2006/relationships/font" Target="fonts/ProximaNova-regular.fntdata"></Relationship><Relationship Id="rId19" Type="http://schemas.openxmlformats.org/officeDocument/2006/relationships/font" Target="fonts/ProximaNova-italic.fntdata"></Relationship><Relationship Id="rId20" Type="http://schemas.openxmlformats.org/officeDocument/2006/relationships/font" Target="fonts/ProximaNova-bold.fntdata"></Relationship><Relationship Id="rId49" Type="http://schemas.openxmlformats.org/officeDocument/2006/relationships/slideMaster" Target="slideMasters/slideMaster1.xml"></Relationship><Relationship Id="rId50" Type="http://schemas.openxmlformats.org/officeDocument/2006/relationships/theme" Target="theme/theme1.xml"></Relationship><Relationship Id="rId51" Type="http://schemas.openxmlformats.org/officeDocument/2006/relationships/slideMaster" Target="slideMasters/slideMaster2.xml"></Relationship><Relationship Id="rId53" Type="http://schemas.openxmlformats.org/officeDocument/2006/relationships/notesMaster" Target="notesMasters/notesMaster1.xml"></Relationship><Relationship Id="rId55" Type="http://schemas.openxmlformats.org/officeDocument/2006/relationships/slide" Target="slides/slide1.xml"></Relationship><Relationship Id="rId57" Type="http://schemas.openxmlformats.org/officeDocument/2006/relationships/slide" Target="slides/slide2.xml"></Relationship><Relationship Id="rId58" Type="http://schemas.openxmlformats.org/officeDocument/2006/relationships/slide" Target="slides/slide3.xml"></Relationship><Relationship Id="rId60" Type="http://schemas.openxmlformats.org/officeDocument/2006/relationships/slide" Target="slides/slide4.xml"></Relationship><Relationship Id="rId62" Type="http://schemas.openxmlformats.org/officeDocument/2006/relationships/slide" Target="slides/slide5.xml"></Relationship><Relationship Id="rId64" Type="http://schemas.openxmlformats.org/officeDocument/2006/relationships/slide" Target="slides/slide6.xml"></Relationship><Relationship Id="rId66" Type="http://schemas.openxmlformats.org/officeDocument/2006/relationships/slide" Target="slides/slide7.xml"></Relationship><Relationship Id="rId68" Type="http://schemas.openxmlformats.org/officeDocument/2006/relationships/slide" Target="slides/slide8.xml"></Relationship><Relationship Id="rId70" Type="http://schemas.openxmlformats.org/officeDocument/2006/relationships/slide" Target="slides/slide9.xml"></Relationship><Relationship Id="rId72" Type="http://schemas.openxmlformats.org/officeDocument/2006/relationships/slide" Target="slides/slide10.xml"></Relationship><Relationship Id="rId7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3c3787e4d_0_5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279" name="Google Shape;279;gd3c3787e4d_0_5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d4db157b9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d4db157b9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3c3787e4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d3c3787e4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3c3787e4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3c3787e4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3c3787e4d_0_5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279" name="Google Shape;279;gd3c3787e4d_0_5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3c3787e4d_0_5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279" name="Google Shape;279;gd3c3787e4d_0_5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3c3787e4d_0_5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279" name="Google Shape;279;gd3c3787e4d_0_5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3c3787e4d_0_5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279" name="Google Shape;279;gd3c3787e4d_0_5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3c3787e4d_0_5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279" name="Google Shape;279;gd3c3787e4d_0_5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3.png"></Relationship><Relationship Id="rId3" Type="http://schemas.openxmlformats.org/officeDocument/2006/relationships/image" Target="../media/image2.png"></Relationship><Relationship Id="rId4" Type="http://schemas.openxmlformats.org/officeDocument/2006/relationships/image" Target="../media/image4.png"></Relationship><Relationship Id="rId5" Type="http://schemas.openxmlformats.org/officeDocument/2006/relationships/image" Target="../media/image1.png"></Relationship><Relationship Id="rId6" Type="http://schemas.openxmlformats.org/officeDocument/2006/relationships/image" Target="../media/image5.png"></Relationship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2.png"/><Relationship Id="rId7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16.png"></Relationship><Relationship Id="rId3" Type="http://schemas.openxmlformats.org/officeDocument/2006/relationships/image" Target="../media/image17.png"></Relationship><Relationship Id="rId4" Type="http://schemas.openxmlformats.org/officeDocument/2006/relationships/image" Target="../media/image18.png"></Relationship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22.png"/><Relationship Id="rId6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5.png"></Relationship><Relationship Id="rId3" Type="http://schemas.openxmlformats.org/officeDocument/2006/relationships/image" Target="../media/image4.png"></Relationship><Relationship Id="rId4" Type="http://schemas.openxmlformats.org/officeDocument/2006/relationships/image" Target="../media/image12.png"></Relationship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2.png"/><Relationship Id="rId6" Type="http://schemas.openxmlformats.org/officeDocument/2006/relationships/image" Target="../media/image1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9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23.png"/><Relationship Id="rId7" Type="http://schemas.openxmlformats.org/officeDocument/2006/relationships/image" Target="../media/image22.png"/><Relationship Id="rId8" Type="http://schemas.openxmlformats.org/officeDocument/2006/relationships/image" Target="../media/image2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23.png"/><Relationship Id="rId6" Type="http://schemas.openxmlformats.org/officeDocument/2006/relationships/image" Target="../media/image9.png"/><Relationship Id="rId7" Type="http://schemas.openxmlformats.org/officeDocument/2006/relationships/image" Target="../media/image13.png"/><Relationship Id="rId8" Type="http://schemas.openxmlformats.org/officeDocument/2006/relationships/image" Target="../media/image5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5.png"></Relationship><Relationship Id="rId3" Type="http://schemas.openxmlformats.org/officeDocument/2006/relationships/image" Target="../media/image3.png"></Relationship><Relationship Id="rId4" Type="http://schemas.openxmlformats.org/officeDocument/2006/relationships/image" Target="../media/image4.png"></Relationship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11.png"></Relationship><Relationship Id="rId3" Type="http://schemas.openxmlformats.org/officeDocument/2006/relationships/image" Target="../media/image6.png"></Relationship><Relationship Id="rId4" Type="http://schemas.openxmlformats.org/officeDocument/2006/relationships/image" Target="../media/image10.png"></Relationship><Relationship Id="rId5" Type="http://schemas.openxmlformats.org/officeDocument/2006/relationships/image" Target="../media/image14.png"></Relationship><Relationship Id="rId6" Type="http://schemas.openxmlformats.org/officeDocument/2006/relationships/image" Target="../media/image15.png"></Relationship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00700" y="2715895"/>
            <a:ext cx="400050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84785"/>
            <a:ext cx="3262630" cy="2531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7820" y="-438150"/>
            <a:ext cx="240982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6910705" y="206375"/>
            <a:ext cx="4340225" cy="31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941705" y="2746375"/>
            <a:ext cx="1733550" cy="39471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953135" y="1452880"/>
            <a:ext cx="7237730" cy="1814195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539875" y="3267075"/>
            <a:ext cx="6063615" cy="4241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hasCustomPrompt="1" type="title"/>
          </p:nvPr>
        </p:nvSpPr>
        <p:spPr>
          <a:xfrm>
            <a:off x="1763725" y="1623625"/>
            <a:ext cx="5616600" cy="14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1763725" y="3030275"/>
            <a:ext cx="5616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pic>
        <p:nvPicPr>
          <p:cNvPr id="74" name="Google Shape;7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4921375" y="-318275"/>
            <a:ext cx="1393300" cy="13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49275" y="2964150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30805">
            <a:off x="7413023" y="1140648"/>
            <a:ext cx="1572004" cy="3813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119700" y="3236551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800000">
            <a:off x="3243911" y="-457212"/>
            <a:ext cx="2372929" cy="184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5400008">
            <a:off x="6656995" y="2324373"/>
            <a:ext cx="2002458" cy="4559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713105" y="539750"/>
            <a:ext cx="7717790" cy="57277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2" type="title"/>
          </p:nvPr>
        </p:nvSpPr>
        <p:spPr>
          <a:xfrm>
            <a:off x="1002030" y="1308735"/>
            <a:ext cx="1936750" cy="63754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idx="3" type="title"/>
          </p:nvPr>
        </p:nvSpPr>
        <p:spPr>
          <a:xfrm>
            <a:off x="713105" y="1792605"/>
            <a:ext cx="2514600" cy="57277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713105" y="2192020"/>
            <a:ext cx="2514600" cy="6375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hasCustomPrompt="1" idx="4" type="title"/>
          </p:nvPr>
        </p:nvSpPr>
        <p:spPr>
          <a:xfrm>
            <a:off x="3603625" y="1308735"/>
            <a:ext cx="1936750" cy="63754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idx="5" type="title"/>
          </p:nvPr>
        </p:nvSpPr>
        <p:spPr>
          <a:xfrm>
            <a:off x="3314700" y="1792605"/>
            <a:ext cx="2514600" cy="57277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" name="Google Shape;88;p13"/>
          <p:cNvSpPr txBox="1"/>
          <p:nvPr>
            <p:ph idx="6" type="subTitle"/>
          </p:nvPr>
        </p:nvSpPr>
        <p:spPr>
          <a:xfrm>
            <a:off x="3314700" y="2192020"/>
            <a:ext cx="2514600" cy="6375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hasCustomPrompt="1" idx="7" type="title"/>
          </p:nvPr>
        </p:nvSpPr>
        <p:spPr>
          <a:xfrm>
            <a:off x="6205220" y="1308735"/>
            <a:ext cx="1936750" cy="63754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/>
          <p:nvPr>
            <p:ph idx="8" type="title"/>
          </p:nvPr>
        </p:nvSpPr>
        <p:spPr>
          <a:xfrm>
            <a:off x="5915660" y="1792605"/>
            <a:ext cx="2514600" cy="57277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3"/>
          <p:cNvSpPr txBox="1"/>
          <p:nvPr>
            <p:ph idx="9" type="subTitle"/>
          </p:nvPr>
        </p:nvSpPr>
        <p:spPr>
          <a:xfrm>
            <a:off x="5915660" y="2192020"/>
            <a:ext cx="2514600" cy="6375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hasCustomPrompt="1" idx="13" type="title"/>
          </p:nvPr>
        </p:nvSpPr>
        <p:spPr>
          <a:xfrm>
            <a:off x="2303145" y="3084830"/>
            <a:ext cx="1936750" cy="63754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idx="14" type="title"/>
          </p:nvPr>
        </p:nvSpPr>
        <p:spPr>
          <a:xfrm>
            <a:off x="2013585" y="3568700"/>
            <a:ext cx="2514600" cy="57277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3"/>
          <p:cNvSpPr txBox="1"/>
          <p:nvPr>
            <p:ph idx="15" type="subTitle"/>
          </p:nvPr>
        </p:nvSpPr>
        <p:spPr>
          <a:xfrm>
            <a:off x="2013585" y="3968115"/>
            <a:ext cx="2514600" cy="6375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hasCustomPrompt="1" idx="16" type="title"/>
          </p:nvPr>
        </p:nvSpPr>
        <p:spPr>
          <a:xfrm>
            <a:off x="4904105" y="3084830"/>
            <a:ext cx="1936750" cy="63754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idx="17" type="title"/>
          </p:nvPr>
        </p:nvSpPr>
        <p:spPr>
          <a:xfrm>
            <a:off x="4615180" y="3568700"/>
            <a:ext cx="2514600" cy="57277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3"/>
          <p:cNvSpPr txBox="1"/>
          <p:nvPr>
            <p:ph idx="18" type="subTitle"/>
          </p:nvPr>
        </p:nvSpPr>
        <p:spPr>
          <a:xfrm>
            <a:off x="4615180" y="3968115"/>
            <a:ext cx="2514600" cy="6375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395882">
            <a:off x="-158115" y="-709295"/>
            <a:ext cx="1572260" cy="381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106680" y="3556635"/>
            <a:ext cx="1187450" cy="1537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99011">
            <a:off x="8224520" y="801370"/>
            <a:ext cx="1889760" cy="4303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713225" y="1899125"/>
            <a:ext cx="253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4"/>
          <p:cNvSpPr txBox="1"/>
          <p:nvPr>
            <p:ph idx="1" type="subTitle"/>
          </p:nvPr>
        </p:nvSpPr>
        <p:spPr>
          <a:xfrm>
            <a:off x="713225" y="2298242"/>
            <a:ext cx="25377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2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3" type="title"/>
          </p:nvPr>
        </p:nvSpPr>
        <p:spPr>
          <a:xfrm>
            <a:off x="5893076" y="2888525"/>
            <a:ext cx="253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4"/>
          <p:cNvSpPr txBox="1"/>
          <p:nvPr>
            <p:ph idx="4" type="subTitle"/>
          </p:nvPr>
        </p:nvSpPr>
        <p:spPr>
          <a:xfrm>
            <a:off x="5893075" y="3287642"/>
            <a:ext cx="25377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107" name="Google Shape;10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7734125" y="981213"/>
            <a:ext cx="1393300" cy="13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2150" y="3753987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7557911" y="-473000"/>
            <a:ext cx="2372929" cy="184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7597377">
            <a:off x="6083001" y="-2198807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799990">
            <a:off x="-984822" y="704320"/>
            <a:ext cx="1774244" cy="4039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3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idx="1" type="subTitle"/>
          </p:nvPr>
        </p:nvSpPr>
        <p:spPr>
          <a:xfrm>
            <a:off x="727575" y="2064075"/>
            <a:ext cx="3672300" cy="20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2" type="subTitle"/>
          </p:nvPr>
        </p:nvSpPr>
        <p:spPr>
          <a:xfrm>
            <a:off x="4729750" y="2064075"/>
            <a:ext cx="3701100" cy="20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pic>
        <p:nvPicPr>
          <p:cNvPr id="116" name="Google Shape;11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-698700" y="376250"/>
            <a:ext cx="1812850" cy="140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8093575" y="70425"/>
            <a:ext cx="1209425" cy="15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7">
            <a:off x="2889925" y="3276801"/>
            <a:ext cx="1271700" cy="3084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8">
            <a:off x="4467345" y="3044473"/>
            <a:ext cx="2002458" cy="4559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909400" y="2330175"/>
            <a:ext cx="216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2" name="Google Shape;122;p16"/>
          <p:cNvSpPr txBox="1"/>
          <p:nvPr>
            <p:ph idx="1" type="subTitle"/>
          </p:nvPr>
        </p:nvSpPr>
        <p:spPr>
          <a:xfrm>
            <a:off x="909400" y="2720558"/>
            <a:ext cx="21696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3" name="Google Shape;123;p16"/>
          <p:cNvSpPr txBox="1"/>
          <p:nvPr>
            <p:ph idx="2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3" type="title"/>
          </p:nvPr>
        </p:nvSpPr>
        <p:spPr>
          <a:xfrm>
            <a:off x="3487101" y="2330175"/>
            <a:ext cx="216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5" name="Google Shape;125;p16"/>
          <p:cNvSpPr txBox="1"/>
          <p:nvPr>
            <p:ph idx="4" type="subTitle"/>
          </p:nvPr>
        </p:nvSpPr>
        <p:spPr>
          <a:xfrm>
            <a:off x="3487100" y="2720558"/>
            <a:ext cx="21696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5" type="title"/>
          </p:nvPr>
        </p:nvSpPr>
        <p:spPr>
          <a:xfrm>
            <a:off x="6064802" y="2330175"/>
            <a:ext cx="216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7" name="Google Shape;127;p16"/>
          <p:cNvSpPr txBox="1"/>
          <p:nvPr>
            <p:ph idx="6" type="subTitle"/>
          </p:nvPr>
        </p:nvSpPr>
        <p:spPr>
          <a:xfrm>
            <a:off x="6064800" y="2720558"/>
            <a:ext cx="21696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3546976">
            <a:off x="-485442" y="-893769"/>
            <a:ext cx="1796434" cy="4090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7789500" y="-310000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2031350" y="3095450"/>
            <a:ext cx="1724400" cy="41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_2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909400" y="3204375"/>
            <a:ext cx="216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3" name="Google Shape;133;p17"/>
          <p:cNvSpPr txBox="1"/>
          <p:nvPr>
            <p:ph idx="1" type="subTitle"/>
          </p:nvPr>
        </p:nvSpPr>
        <p:spPr>
          <a:xfrm>
            <a:off x="909400" y="3603500"/>
            <a:ext cx="21696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2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3" type="title"/>
          </p:nvPr>
        </p:nvSpPr>
        <p:spPr>
          <a:xfrm>
            <a:off x="3487101" y="3204375"/>
            <a:ext cx="216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6" name="Google Shape;136;p17"/>
          <p:cNvSpPr txBox="1"/>
          <p:nvPr>
            <p:ph idx="4" type="subTitle"/>
          </p:nvPr>
        </p:nvSpPr>
        <p:spPr>
          <a:xfrm>
            <a:off x="3487100" y="3603500"/>
            <a:ext cx="21696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5" type="title"/>
          </p:nvPr>
        </p:nvSpPr>
        <p:spPr>
          <a:xfrm>
            <a:off x="6064802" y="3204375"/>
            <a:ext cx="216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8" name="Google Shape;138;p17"/>
          <p:cNvSpPr txBox="1"/>
          <p:nvPr>
            <p:ph idx="6" type="subTitle"/>
          </p:nvPr>
        </p:nvSpPr>
        <p:spPr>
          <a:xfrm>
            <a:off x="6064800" y="3603500"/>
            <a:ext cx="21696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139" name="Google Shape;13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3365525" y="4494600"/>
            <a:ext cx="1393300" cy="13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8218200" y="3327325"/>
            <a:ext cx="1659025" cy="153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9355986">
            <a:off x="-232067" y="311450"/>
            <a:ext cx="1328784" cy="322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8611223">
            <a:off x="2644600" y="4491875"/>
            <a:ext cx="2835150" cy="203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5400008">
            <a:off x="7571045" y="-1740127"/>
            <a:ext cx="2002458" cy="4559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_2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1986650" y="1320539"/>
            <a:ext cx="25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6" name="Google Shape;146;p18"/>
          <p:cNvSpPr txBox="1"/>
          <p:nvPr>
            <p:ph idx="1" type="subTitle"/>
          </p:nvPr>
        </p:nvSpPr>
        <p:spPr>
          <a:xfrm>
            <a:off x="1986650" y="1678422"/>
            <a:ext cx="25887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7" name="Google Shape;147;p18"/>
          <p:cNvSpPr txBox="1"/>
          <p:nvPr>
            <p:ph idx="2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p18"/>
          <p:cNvSpPr txBox="1"/>
          <p:nvPr>
            <p:ph idx="3" type="title"/>
          </p:nvPr>
        </p:nvSpPr>
        <p:spPr>
          <a:xfrm>
            <a:off x="1986651" y="2410101"/>
            <a:ext cx="25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9" name="Google Shape;149;p18"/>
          <p:cNvSpPr txBox="1"/>
          <p:nvPr>
            <p:ph idx="4" type="subTitle"/>
          </p:nvPr>
        </p:nvSpPr>
        <p:spPr>
          <a:xfrm>
            <a:off x="1986650" y="2767984"/>
            <a:ext cx="25887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5" type="title"/>
          </p:nvPr>
        </p:nvSpPr>
        <p:spPr>
          <a:xfrm>
            <a:off x="1986652" y="3499639"/>
            <a:ext cx="25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1" name="Google Shape;151;p18"/>
          <p:cNvSpPr txBox="1"/>
          <p:nvPr>
            <p:ph idx="6" type="subTitle"/>
          </p:nvPr>
        </p:nvSpPr>
        <p:spPr>
          <a:xfrm>
            <a:off x="1986650" y="3857531"/>
            <a:ext cx="25887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152" name="Google Shape;15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3282886">
            <a:off x="8609178" y="2736320"/>
            <a:ext cx="1774245" cy="4039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797200" y="294118"/>
            <a:ext cx="2504350" cy="143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500000">
            <a:off x="-1570436" y="1705650"/>
            <a:ext cx="3031284" cy="217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1624330" y="1629410"/>
            <a:ext cx="2694305" cy="57277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7" name="Google Shape;157;p19"/>
          <p:cNvSpPr txBox="1"/>
          <p:nvPr>
            <p:ph idx="1" type="subTitle"/>
          </p:nvPr>
        </p:nvSpPr>
        <p:spPr>
          <a:xfrm>
            <a:off x="1624330" y="2028190"/>
            <a:ext cx="2694305" cy="88519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8" name="Google Shape;158;p19"/>
          <p:cNvSpPr txBox="1"/>
          <p:nvPr>
            <p:ph idx="2" type="title"/>
          </p:nvPr>
        </p:nvSpPr>
        <p:spPr>
          <a:xfrm>
            <a:off x="713105" y="539750"/>
            <a:ext cx="7717790" cy="57277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3" type="title"/>
          </p:nvPr>
        </p:nvSpPr>
        <p:spPr>
          <a:xfrm>
            <a:off x="4825365" y="1629410"/>
            <a:ext cx="2694305" cy="57277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0" name="Google Shape;160;p19"/>
          <p:cNvSpPr txBox="1"/>
          <p:nvPr>
            <p:ph idx="4" type="subTitle"/>
          </p:nvPr>
        </p:nvSpPr>
        <p:spPr>
          <a:xfrm>
            <a:off x="4825365" y="2028190"/>
            <a:ext cx="2694305" cy="88519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5" type="title"/>
          </p:nvPr>
        </p:nvSpPr>
        <p:spPr>
          <a:xfrm>
            <a:off x="1624330" y="2998470"/>
            <a:ext cx="2694305" cy="57277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2" name="Google Shape;162;p19"/>
          <p:cNvSpPr txBox="1"/>
          <p:nvPr>
            <p:ph idx="6" type="subTitle"/>
          </p:nvPr>
        </p:nvSpPr>
        <p:spPr>
          <a:xfrm>
            <a:off x="1624330" y="3397250"/>
            <a:ext cx="2694305" cy="88519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7" type="title"/>
          </p:nvPr>
        </p:nvSpPr>
        <p:spPr>
          <a:xfrm>
            <a:off x="4825365" y="2998470"/>
            <a:ext cx="2694305" cy="57277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4" name="Google Shape;164;p19"/>
          <p:cNvSpPr txBox="1"/>
          <p:nvPr>
            <p:ph idx="8" type="subTitle"/>
          </p:nvPr>
        </p:nvSpPr>
        <p:spPr>
          <a:xfrm>
            <a:off x="4825365" y="3397250"/>
            <a:ext cx="2694305" cy="88519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165" name="Google Shape;16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7138799">
            <a:off x="7705725" y="-1163955"/>
            <a:ext cx="1449705" cy="3300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616585" y="385445"/>
            <a:ext cx="1393190" cy="134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172075" y="3733800"/>
            <a:ext cx="1315720" cy="319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909475" y="1794475"/>
            <a:ext cx="21696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20"/>
          <p:cNvSpPr txBox="1"/>
          <p:nvPr>
            <p:ph idx="1" type="subTitle"/>
          </p:nvPr>
        </p:nvSpPr>
        <p:spPr>
          <a:xfrm>
            <a:off x="909475" y="2193600"/>
            <a:ext cx="21696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1" name="Google Shape;171;p20"/>
          <p:cNvSpPr txBox="1"/>
          <p:nvPr>
            <p:ph idx="2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2" name="Google Shape;172;p20"/>
          <p:cNvSpPr txBox="1"/>
          <p:nvPr>
            <p:ph idx="3" type="title"/>
          </p:nvPr>
        </p:nvSpPr>
        <p:spPr>
          <a:xfrm>
            <a:off x="3487175" y="1794475"/>
            <a:ext cx="21696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20"/>
          <p:cNvSpPr txBox="1"/>
          <p:nvPr>
            <p:ph idx="4" type="subTitle"/>
          </p:nvPr>
        </p:nvSpPr>
        <p:spPr>
          <a:xfrm>
            <a:off x="3487175" y="2193600"/>
            <a:ext cx="21696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4" name="Google Shape;174;p20"/>
          <p:cNvSpPr txBox="1"/>
          <p:nvPr>
            <p:ph idx="5" type="title"/>
          </p:nvPr>
        </p:nvSpPr>
        <p:spPr>
          <a:xfrm>
            <a:off x="909475" y="3441975"/>
            <a:ext cx="21696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5" name="Google Shape;175;p20"/>
          <p:cNvSpPr txBox="1"/>
          <p:nvPr>
            <p:ph idx="6" type="subTitle"/>
          </p:nvPr>
        </p:nvSpPr>
        <p:spPr>
          <a:xfrm>
            <a:off x="909475" y="3841100"/>
            <a:ext cx="21696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6" name="Google Shape;176;p20"/>
          <p:cNvSpPr txBox="1"/>
          <p:nvPr>
            <p:ph idx="7" type="title"/>
          </p:nvPr>
        </p:nvSpPr>
        <p:spPr>
          <a:xfrm>
            <a:off x="3487176" y="3441975"/>
            <a:ext cx="21696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7" name="Google Shape;177;p20"/>
          <p:cNvSpPr txBox="1"/>
          <p:nvPr>
            <p:ph idx="8" type="subTitle"/>
          </p:nvPr>
        </p:nvSpPr>
        <p:spPr>
          <a:xfrm>
            <a:off x="3487175" y="3841100"/>
            <a:ext cx="21696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8" name="Google Shape;178;p20"/>
          <p:cNvSpPr txBox="1"/>
          <p:nvPr>
            <p:ph idx="9" type="title"/>
          </p:nvPr>
        </p:nvSpPr>
        <p:spPr>
          <a:xfrm>
            <a:off x="6064875" y="1794475"/>
            <a:ext cx="21696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9" name="Google Shape;179;p20"/>
          <p:cNvSpPr txBox="1"/>
          <p:nvPr>
            <p:ph idx="13" type="subTitle"/>
          </p:nvPr>
        </p:nvSpPr>
        <p:spPr>
          <a:xfrm>
            <a:off x="6064875" y="2193600"/>
            <a:ext cx="21696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0" name="Google Shape;180;p20"/>
          <p:cNvSpPr txBox="1"/>
          <p:nvPr>
            <p:ph idx="14" type="title"/>
          </p:nvPr>
        </p:nvSpPr>
        <p:spPr>
          <a:xfrm>
            <a:off x="6064875" y="3441975"/>
            <a:ext cx="21696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1" name="Google Shape;181;p20"/>
          <p:cNvSpPr txBox="1"/>
          <p:nvPr>
            <p:ph idx="15" type="subTitle"/>
          </p:nvPr>
        </p:nvSpPr>
        <p:spPr>
          <a:xfrm>
            <a:off x="6064875" y="3841100"/>
            <a:ext cx="21696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182" name="Google Shape;18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10059469">
            <a:off x="-250407" y="191408"/>
            <a:ext cx="1320763" cy="3203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5400000">
            <a:off x="-327025" y="-99117"/>
            <a:ext cx="1179500" cy="1528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3">
            <a:off x="7978008" y="2558906"/>
            <a:ext cx="1796434" cy="4090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2166450" y="2333595"/>
            <a:ext cx="4811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293225" y="3175395"/>
            <a:ext cx="2557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3334800" y="1247408"/>
            <a:ext cx="2474400" cy="10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3883291">
            <a:off x="-398603" y="1661394"/>
            <a:ext cx="2569104" cy="147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313" y="163692"/>
            <a:ext cx="1840875" cy="1782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639246">
            <a:off x="941800" y="2746450"/>
            <a:ext cx="1733751" cy="39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1725" y="3219301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4126" y="609717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639246">
            <a:off x="6379675" y="-1850875"/>
            <a:ext cx="1733751" cy="39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idx="1" type="subTitle"/>
          </p:nvPr>
        </p:nvSpPr>
        <p:spPr>
          <a:xfrm>
            <a:off x="2640050" y="2283675"/>
            <a:ext cx="3863700" cy="13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7" name="Google Shape;187;p2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88" name="Google Shape;18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-3883295">
            <a:off x="183142" y="3147922"/>
            <a:ext cx="2309974" cy="1325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83624" y="1801283"/>
            <a:ext cx="1655192" cy="1602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639246">
            <a:off x="-112326" y="-148575"/>
            <a:ext cx="1733751" cy="39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6057767">
            <a:off x="7202025" y="1933876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2325" y="1217667"/>
            <a:ext cx="2386824" cy="4381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idx="1" type="subTitle"/>
          </p:nvPr>
        </p:nvSpPr>
        <p:spPr>
          <a:xfrm>
            <a:off x="1729425" y="1735225"/>
            <a:ext cx="5685000" cy="28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95" name="Google Shape;195;p22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96" name="Google Shape;19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9160750">
            <a:off x="7533060" y="-626757"/>
            <a:ext cx="2002458" cy="4559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8859426">
            <a:off x="-1146437" y="1931239"/>
            <a:ext cx="2569104" cy="147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31139" y="1469895"/>
            <a:ext cx="1393300" cy="13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-1511861" y="3483875"/>
            <a:ext cx="4008350" cy="287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134819">
            <a:off x="8170864" y="1156945"/>
            <a:ext cx="1924050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idx="1" type="subTitle"/>
          </p:nvPr>
        </p:nvSpPr>
        <p:spPr>
          <a:xfrm>
            <a:off x="1275750" y="2296400"/>
            <a:ext cx="2906100" cy="11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3" name="Google Shape;203;p2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04" name="Google Shape;20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665182">
            <a:off x="7579958" y="1446998"/>
            <a:ext cx="1492285" cy="3619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358732">
            <a:off x="-796229" y="377347"/>
            <a:ext cx="2002458" cy="4559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1801" y="222617"/>
            <a:ext cx="2386824" cy="4381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hasCustomPrompt="1" type="title"/>
          </p:nvPr>
        </p:nvSpPr>
        <p:spPr>
          <a:xfrm>
            <a:off x="2349850" y="730000"/>
            <a:ext cx="4444500" cy="6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09" name="Google Shape;209;p24"/>
          <p:cNvSpPr txBox="1"/>
          <p:nvPr>
            <p:ph idx="1" type="subTitle"/>
          </p:nvPr>
        </p:nvSpPr>
        <p:spPr>
          <a:xfrm>
            <a:off x="2349875" y="1291600"/>
            <a:ext cx="44445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424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0" name="Google Shape;210;p24"/>
          <p:cNvSpPr txBox="1"/>
          <p:nvPr>
            <p:ph hasCustomPrompt="1" idx="2" type="title"/>
          </p:nvPr>
        </p:nvSpPr>
        <p:spPr>
          <a:xfrm>
            <a:off x="2349850" y="2062050"/>
            <a:ext cx="4444500" cy="6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11" name="Google Shape;211;p24"/>
          <p:cNvSpPr txBox="1"/>
          <p:nvPr>
            <p:ph idx="3" type="subTitle"/>
          </p:nvPr>
        </p:nvSpPr>
        <p:spPr>
          <a:xfrm>
            <a:off x="2349875" y="2623650"/>
            <a:ext cx="44445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424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2" name="Google Shape;212;p24"/>
          <p:cNvSpPr txBox="1"/>
          <p:nvPr>
            <p:ph hasCustomPrompt="1" idx="4" type="title"/>
          </p:nvPr>
        </p:nvSpPr>
        <p:spPr>
          <a:xfrm>
            <a:off x="2349850" y="3394100"/>
            <a:ext cx="4444500" cy="6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13" name="Google Shape;213;p24"/>
          <p:cNvSpPr txBox="1"/>
          <p:nvPr>
            <p:ph idx="5" type="subTitle"/>
          </p:nvPr>
        </p:nvSpPr>
        <p:spPr>
          <a:xfrm>
            <a:off x="2349875" y="3955700"/>
            <a:ext cx="44445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424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214" name="Google Shape;214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-2700007">
            <a:off x="25048" y="82573"/>
            <a:ext cx="1572004" cy="3813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778591">
            <a:off x="-1087250" y="975950"/>
            <a:ext cx="3084300" cy="22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6969861" y="3334438"/>
            <a:ext cx="2372929" cy="184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7302250" y="2628225"/>
            <a:ext cx="1393300" cy="13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8">
            <a:off x="7340345" y="292123"/>
            <a:ext cx="2002458" cy="4559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ctrTitle"/>
          </p:nvPr>
        </p:nvSpPr>
        <p:spPr>
          <a:xfrm>
            <a:off x="2733325" y="539500"/>
            <a:ext cx="3677400" cy="9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1" name="Google Shape;221;p25"/>
          <p:cNvSpPr txBox="1"/>
          <p:nvPr>
            <p:ph idx="1" type="subTitle"/>
          </p:nvPr>
        </p:nvSpPr>
        <p:spPr>
          <a:xfrm>
            <a:off x="2733375" y="1531350"/>
            <a:ext cx="3677400" cy="11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2" name="Google Shape;222;p25"/>
          <p:cNvSpPr txBox="1"/>
          <p:nvPr/>
        </p:nvSpPr>
        <p:spPr>
          <a:xfrm>
            <a:off x="2733175" y="3270700"/>
            <a:ext cx="36777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</a:t>
            </a: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</a:t>
            </a: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223" name="Google Shape;22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-590765" y="1291116"/>
            <a:ext cx="2786538" cy="2161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389693" y="193321"/>
            <a:ext cx="2058291" cy="19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5400000">
            <a:off x="-989076" y="3091849"/>
            <a:ext cx="4033303" cy="28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3546973">
            <a:off x="7590178" y="1978886"/>
            <a:ext cx="1674669" cy="3812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-665179">
            <a:off x="6799174" y="-791526"/>
            <a:ext cx="1769485" cy="4292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6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6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9305281">
            <a:off x="6956225" y="-36025"/>
            <a:ext cx="1924050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399999">
            <a:off x="6172375" y="658451"/>
            <a:ext cx="3810950" cy="273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0">
            <a:off x="155678" y="1026170"/>
            <a:ext cx="1774244" cy="4039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6_1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7178600" y="160768"/>
            <a:ext cx="2504350" cy="143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956358">
            <a:off x="5559239" y="-1676283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132425" y="2105999"/>
            <a:ext cx="2786538" cy="2161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-119786" y="3372335"/>
            <a:ext cx="2058291" cy="19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6645600" y="3698050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 rot="-5400000">
            <a:off x="7220750" y="3593750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358732">
            <a:off x="-399179" y="-654803"/>
            <a:ext cx="2002458" cy="4559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713105" y="539750"/>
            <a:ext cx="7717790" cy="57277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713105" y="1187450"/>
            <a:ext cx="7717790" cy="34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2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/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7018655" y="-1769110"/>
            <a:ext cx="1733550" cy="3947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2143125" y="1694815"/>
            <a:ext cx="3538220" cy="203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0895" y="2721610"/>
            <a:ext cx="1666240" cy="1613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783350" y="3405826"/>
            <a:ext cx="3556500" cy="9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804123" y="3405826"/>
            <a:ext cx="3556500" cy="9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3" type="title"/>
          </p:nvPr>
        </p:nvSpPr>
        <p:spPr>
          <a:xfrm>
            <a:off x="783498" y="2994425"/>
            <a:ext cx="3556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4" type="title"/>
          </p:nvPr>
        </p:nvSpPr>
        <p:spPr>
          <a:xfrm>
            <a:off x="4804112" y="2994425"/>
            <a:ext cx="3556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pic>
        <p:nvPicPr>
          <p:cNvPr id="38" name="Google Shape;3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3883875" y="3124800"/>
            <a:ext cx="2192100" cy="49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650512">
            <a:off x="-592450" y="1481750"/>
            <a:ext cx="1730375" cy="1597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498519">
            <a:off x="-1548411" y="388075"/>
            <a:ext cx="3031283" cy="217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7725325" y="598500"/>
            <a:ext cx="2131150" cy="16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7597377">
            <a:off x="-1389774" y="772793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531525" y="-1746625"/>
            <a:ext cx="1446050" cy="329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0900" y="-333175"/>
            <a:ext cx="1730375" cy="159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425363" y="1553350"/>
            <a:ext cx="3641100" cy="60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4425363" y="2155250"/>
            <a:ext cx="3641100" cy="14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50" name="Google Shape;5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3883291">
            <a:off x="6999497" y="-193181"/>
            <a:ext cx="2569104" cy="147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500" y="3985688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8938" y="-168258"/>
            <a:ext cx="1840875" cy="1782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576" y="-881358"/>
            <a:ext cx="2386824" cy="4381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2510100" y="1428750"/>
            <a:ext cx="4123800" cy="22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4841551" y="-1829283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665181">
            <a:off x="3700" y="-621650"/>
            <a:ext cx="1924050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639250">
            <a:off x="563096" y="1270047"/>
            <a:ext cx="2002458" cy="4559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940574">
            <a:off x="7146222" y="3226169"/>
            <a:ext cx="2569104" cy="147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6687250" y="3507625"/>
            <a:ext cx="1393300" cy="134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2683510" y="1704975"/>
            <a:ext cx="3776980" cy="64897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83510" y="2353945"/>
            <a:ext cx="3776980" cy="143700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pic>
        <p:nvPicPr>
          <p:cNvPr id="64" name="Google Shape;6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3905281">
            <a:off x="1835150" y="-2291715"/>
            <a:ext cx="1924050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">
            <a:off x="619125" y="-1483360"/>
            <a:ext cx="3810635" cy="2732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3282886">
            <a:off x="789940" y="2486660"/>
            <a:ext cx="1774190" cy="403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7253605" y="3556635"/>
            <a:ext cx="2504440" cy="1437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4511836">
            <a:off x="7355205" y="2408555"/>
            <a:ext cx="1697355" cy="1644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713225" y="2423575"/>
            <a:ext cx="2574900" cy="202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slideLayout" Target="../slideLayouts/slideLayout12.xml"></Relationship><Relationship Id="rId13" Type="http://schemas.openxmlformats.org/officeDocument/2006/relationships/slideLayout" Target="../slideLayouts/slideLayout13.xml"></Relationship><Relationship Id="rId14" Type="http://schemas.openxmlformats.org/officeDocument/2006/relationships/slideLayout" Target="../slideLayouts/slideLayout14.xml"></Relationship><Relationship Id="rId15" Type="http://schemas.openxmlformats.org/officeDocument/2006/relationships/slideLayout" Target="../slideLayouts/slideLayout15.xml"></Relationship><Relationship Id="rId16" Type="http://schemas.openxmlformats.org/officeDocument/2006/relationships/slideLayout" Target="../slideLayouts/slideLayout16.xml"></Relationship><Relationship Id="rId17" Type="http://schemas.openxmlformats.org/officeDocument/2006/relationships/slideLayout" Target="../slideLayouts/slideLayout17.xml"></Relationship><Relationship Id="rId18" Type="http://schemas.openxmlformats.org/officeDocument/2006/relationships/slideLayout" Target="../slideLayouts/slideLayout18.xml"></Relationship><Relationship Id="rId19" Type="http://schemas.openxmlformats.org/officeDocument/2006/relationships/slideLayout" Target="../slideLayouts/slideLayout19.xml"></Relationship><Relationship Id="rId20" Type="http://schemas.openxmlformats.org/officeDocument/2006/relationships/slideLayout" Target="../slideLayouts/slideLayout20.xml"></Relationship><Relationship Id="rId21" Type="http://schemas.openxmlformats.org/officeDocument/2006/relationships/slideLayout" Target="../slideLayouts/slideLayout21.xml"></Relationship><Relationship Id="rId22" Type="http://schemas.openxmlformats.org/officeDocument/2006/relationships/slideLayout" Target="../slideLayouts/slideLayout22.xml"></Relationship><Relationship Id="rId23" Type="http://schemas.openxmlformats.org/officeDocument/2006/relationships/slideLayout" Target="../slideLayouts/slideLayout23.xml"></Relationship><Relationship Id="rId24" Type="http://schemas.openxmlformats.org/officeDocument/2006/relationships/slideLayout" Target="../slideLayouts/slideLayout24.xml"></Relationship><Relationship Id="rId25" Type="http://schemas.openxmlformats.org/officeDocument/2006/relationships/slideLayout" Target="../slideLayouts/slideLayout25.xml"></Relationship><Relationship Id="rId26" Type="http://schemas.openxmlformats.org/officeDocument/2006/relationships/slideLayout" Target="../slideLayouts/slideLayout26.xml"></Relationship><Relationship Id="rId27" Type="http://schemas.openxmlformats.org/officeDocument/2006/relationships/slideLayout" Target="../slideLayouts/slideLayout27.xml"></Relationship><Relationship Id="rId28" Type="http://schemas.openxmlformats.org/officeDocument/2006/relationships/theme" Target="../theme/theme1.xml"></Relationship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5" y="539750"/>
            <a:ext cx="7717790" cy="572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5" y="1187450"/>
            <a:ext cx="771779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  <p:sldLayoutId id="2147483810" r:id="rId17"/>
    <p:sldLayoutId id="2147483811" r:id="rId18"/>
    <p:sldLayoutId id="2147483812" r:id="rId19"/>
    <p:sldLayoutId id="2147483813" r:id="rId20"/>
    <p:sldLayoutId id="2147483814" r:id="rId21"/>
    <p:sldLayoutId id="2147483815" r:id="rId22"/>
    <p:sldLayoutId id="2147483816" r:id="rId23"/>
    <p:sldLayoutId id="2147483817" r:id="rId24"/>
    <p:sldLayoutId id="2147483818" r:id="rId25"/>
    <p:sldLayoutId id="2147483819" r:id="rId26"/>
    <p:sldLayoutId id="2147483820" r:id="rId27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243" name="Google Shape;243;p29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Relationship Id="rId2" Type="http://schemas.openxmlformats.org/officeDocument/2006/relationships/image" Target="../media/fImage32930131383281.png"></Relationship><Relationship Id="rId3" Type="http://schemas.openxmlformats.org/officeDocument/2006/relationships/notesSlide" Target="../notesSlides/notesSlide10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image" Target="../media/fImage419241302041.png"></Relationship><Relationship Id="rId4" Type="http://schemas.openxmlformats.org/officeDocument/2006/relationships/image" Target="../media/fImage51704130258467.png"></Relationship><Relationship Id="rId5" Type="http://schemas.openxmlformats.org/officeDocument/2006/relationships/image" Target="../media/fImage9743130266334.png"></Relationship><Relationship Id="rId6" Type="http://schemas.openxmlformats.org/officeDocument/2006/relationships/image" Target="../media/fImage27814130286500.png"></Relationship><Relationship Id="rId7" Type="http://schemas.openxmlformats.org/officeDocument/2006/relationships/slideLayout" Target="../slideLayouts/slideLayout18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3" Type="http://schemas.openxmlformats.org/officeDocument/2006/relationships/image" Target="../media/fImage324920130139169.png"></Relationship><Relationship Id="rId4" Type="http://schemas.openxmlformats.org/officeDocument/2006/relationships/slideLayout" Target="../slideLayouts/slideLayout1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3" Type="http://schemas.openxmlformats.org/officeDocument/2006/relationships/image" Target="../media/fImage39196130415724.png"></Relationship><Relationship Id="rId4" Type="http://schemas.openxmlformats.org/officeDocument/2006/relationships/slideLayout" Target="../slideLayouts/slideLayout8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Relationship Id="rId2" Type="http://schemas.openxmlformats.org/officeDocument/2006/relationships/image" Target="../media/fImage27826130611478.png"></Relationship><Relationship Id="rId3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Relationship Id="rId2" Type="http://schemas.openxmlformats.org/officeDocument/2006/relationships/image" Target="../media/fImage38575130629358.png"></Relationship><Relationship Id="rId3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Relationship Id="rId2" Type="http://schemas.openxmlformats.org/officeDocument/2006/relationships/image" Target="../media/fImage26934130904464.png"></Relationship><Relationship Id="rId3" Type="http://schemas.openxmlformats.org/officeDocument/2006/relationships/notesSlide" Target="../notesSlides/notesSlide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Relationship Id="rId2" Type="http://schemas.openxmlformats.org/officeDocument/2006/relationships/image" Target="../media/fImage30437131075705.png"></Relationship><Relationship Id="rId3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Relationship Id="rId2" Type="http://schemas.openxmlformats.org/officeDocument/2006/relationships/image" Target="../media/fImage29605131238145.png"></Relationship><Relationship Id="rId3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>
            <a:spLocks/>
          </p:cNvSpPr>
          <p:nvPr>
            <p:ph type="ctrTitle"/>
          </p:nvPr>
        </p:nvSpPr>
        <p:spPr>
          <a:xfrm rot="0">
            <a:off x="1270635" y="1420495"/>
            <a:ext cx="6688455" cy="73406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b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500" cap="none" i="0" b="0" strike="noStrike">
                <a:latin typeface="경기천년제목 Medium" charset="0"/>
                <a:ea typeface="경기천년제목 Medium" charset="0"/>
                <a:cs typeface="Arial" charset="0"/>
              </a:rPr>
              <a:t>스마트 휴먼케어</a:t>
            </a:r>
            <a:endParaRPr lang="ko-KR" altLang="en-US" sz="2500" cap="none" i="0" b="0" strike="noStrike">
              <a:solidFill>
                <a:srgbClr val="000000"/>
              </a:solidFill>
              <a:latin typeface="경기천년제목 Medium" charset="0"/>
              <a:ea typeface="경기천년제목 Medium" charset="0"/>
            </a:endParaRPr>
          </a:p>
        </p:txBody>
      </p:sp>
      <p:graphicFrame>
        <p:nvGraphicFramePr>
          <p:cNvPr id="250" name="표 1"/>
          <p:cNvGraphicFramePr>
            <a:graphicFrameLocks noGrp="1"/>
          </p:cNvGraphicFramePr>
          <p:nvPr/>
        </p:nvGraphicFramePr>
        <p:xfrm>
          <a:off x="3172460" y="3257550"/>
          <a:ext cx="2807970" cy="58293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583565"/>
                <a:gridCol w="2224405"/>
              </a:tblGrid>
              <a:tr h="291465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900" kern="1200" i="0" b="0">
                          <a:solidFill>
                            <a:schemeClr val="tx1"/>
                          </a:solidFill>
                          <a:latin typeface="경기천년제목 Light" charset="0"/>
                          <a:ea typeface="경기천년제목 Light" charset="0"/>
                        </a:rPr>
                        <a:t>Subject.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경기천년제목 Light" charset="0"/>
                        <a:ea typeface="경기천년제목 Light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300" kern="1200" i="0" b="0">
                          <a:solidFill>
                            <a:schemeClr val="tx1"/>
                          </a:solidFill>
                          <a:latin typeface="경기천년제목 Light" charset="0"/>
                          <a:ea typeface="경기천년제목 Light" charset="0"/>
                        </a:rPr>
                        <a:t>스마트 휴먼케어 홍보용 웹</a:t>
                      </a:r>
                      <a:endParaRPr lang="ko-KR" altLang="en-US" sz="1300" kern="1200" i="0" b="0">
                        <a:solidFill>
                          <a:schemeClr val="tx1"/>
                        </a:solidFill>
                        <a:latin typeface="경기천년제목 Light" charset="0"/>
                        <a:ea typeface="경기천년제목 Light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91465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900" kern="1200" i="0" b="0">
                          <a:solidFill>
                            <a:schemeClr val="tx1"/>
                          </a:solidFill>
                          <a:latin typeface="경기천년제목 Light" charset="0"/>
                          <a:ea typeface="경기천년제목 Light" charset="0"/>
                        </a:rPr>
                        <a:t>Writer.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경기천년제목 Light" charset="0"/>
                        <a:ea typeface="경기천년제목 Light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300" kern="1200" i="0" b="0">
                          <a:solidFill>
                            <a:schemeClr val="tx1"/>
                          </a:solidFill>
                          <a:latin typeface="경기천년제목 Light" charset="0"/>
                          <a:ea typeface="경기천년제목 Light" charset="0"/>
                        </a:rPr>
                        <a:t>남현</a:t>
                      </a:r>
                      <a:r>
                        <a:rPr lang="ko-KR" sz="1300" kern="1200" i="0" b="0">
                          <a:solidFill>
                            <a:schemeClr val="tx1"/>
                          </a:solidFill>
                          <a:latin typeface="경기천년제목 Light" charset="0"/>
                          <a:ea typeface="경기천년제목 Light" charset="0"/>
                        </a:rPr>
                        <a:t>우</a:t>
                      </a:r>
                      <a:endParaRPr lang="ko-KR" altLang="en-US" sz="1300" kern="1200" i="0" b="0">
                        <a:solidFill>
                          <a:schemeClr val="tx1"/>
                        </a:solidFill>
                        <a:latin typeface="경기천년제목 Light" charset="0"/>
                        <a:ea typeface="경기천년제목 Light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61" descr="C:/Users/sonhaewook/AppData/Roaming/PolarisOffice/ETemp/19252_14927264/fImage3293013138328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261620"/>
            <a:ext cx="9144635" cy="4620260"/>
          </a:xfrm>
          <a:prstGeom prst="rect"/>
          <a:noFill/>
        </p:spPr>
      </p:pic>
      <p:sp>
        <p:nvSpPr>
          <p:cNvPr id="13" name="텍스트 상자 62"/>
          <p:cNvSpPr txBox="1">
            <a:spLocks/>
          </p:cNvSpPr>
          <p:nvPr/>
        </p:nvSpPr>
        <p:spPr>
          <a:xfrm rot="0">
            <a:off x="60325" y="79375"/>
            <a:ext cx="191262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경기천년제목 Bold" charset="0"/>
                <a:ea typeface="경기천년제목 Bold" charset="0"/>
              </a:rPr>
              <a:t>FAQ - 게시글 수정</a:t>
            </a:r>
            <a:endParaRPr lang="ko-KR" altLang="en-US" sz="1800">
              <a:latin typeface="경기천년제목 Bold" charset="0"/>
              <a:ea typeface="경기천년제목 Bold" charset="0"/>
            </a:endParaRPr>
          </a:p>
        </p:txBody>
      </p:sp>
      <p:sp>
        <p:nvSpPr>
          <p:cNvPr id="14" name="도형 63"/>
          <p:cNvSpPr>
            <a:spLocks/>
          </p:cNvSpPr>
          <p:nvPr/>
        </p:nvSpPr>
        <p:spPr>
          <a:xfrm rot="0">
            <a:off x="1014095" y="778510"/>
            <a:ext cx="1600835" cy="363855"/>
          </a:xfrm>
          <a:prstGeom prst="wedgeRectCallout">
            <a:avLst>
              <a:gd name="adj1" fmla="val 49995"/>
              <a:gd name="adj2" fmla="val 132153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64"/>
          <p:cNvSpPr txBox="1">
            <a:spLocks/>
          </p:cNvSpPr>
          <p:nvPr/>
        </p:nvSpPr>
        <p:spPr>
          <a:xfrm rot="0">
            <a:off x="1061720" y="839470"/>
            <a:ext cx="1630680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 cap="none" i="0" b="0" strike="noStrike">
                <a:latin typeface="경기천년제목 Light" charset="0"/>
                <a:ea typeface="경기천년제목 Light" charset="0"/>
              </a:rPr>
              <a:t>게시글 수정 또한 validation</a:t>
            </a:r>
            <a:endParaRPr lang="ko-KR" altLang="en-US" sz="1000" cap="none" i="0" b="0" strike="noStrike">
              <a:latin typeface="경기천년제목 Light" charset="0"/>
              <a:ea typeface="경기천년제목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 txBox="1">
            <a:spLocks/>
          </p:cNvSpPr>
          <p:nvPr>
            <p:ph type="title" idx="2"/>
          </p:nvPr>
        </p:nvSpPr>
        <p:spPr>
          <a:xfrm rot="0">
            <a:off x="713105" y="351790"/>
            <a:ext cx="7718425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000">
                <a:latin typeface="경기천년제목 Medium" charset="0"/>
                <a:ea typeface="경기천년제목 Medium" charset="0"/>
              </a:rPr>
              <a:t>개발 도구</a:t>
            </a:r>
            <a:endParaRPr lang="ko-KR" altLang="en-US" sz="2000">
              <a:latin typeface="경기천년제목 Medium" charset="0"/>
              <a:ea typeface="경기천년제목 Medium" charset="0"/>
            </a:endParaRPr>
          </a:p>
        </p:txBody>
      </p:sp>
      <p:pic>
        <p:nvPicPr>
          <p:cNvPr id="356" name="그림 5" descr="C:/Users/sonhaewook/AppData/Roaming/PolarisOffice/ETemp/8980_6080624/fImage41924130204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09600" y="1655445"/>
            <a:ext cx="2031365" cy="1407795"/>
          </a:xfrm>
          <a:prstGeom prst="rect"/>
          <a:noFill/>
        </p:spPr>
      </p:pic>
      <p:pic>
        <p:nvPicPr>
          <p:cNvPr id="357" name="그림 6" descr="C:/Users/sonhaewook/AppData/Roaming/PolarisOffice/ETemp/8980_6080624/fImage5170413025846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33345" y="1933575"/>
            <a:ext cx="793115" cy="766445"/>
          </a:xfrm>
          <a:prstGeom prst="rect"/>
          <a:noFill/>
        </p:spPr>
      </p:pic>
      <p:pic>
        <p:nvPicPr>
          <p:cNvPr id="358" name="그림 7" descr="C:/Users/sonhaewook/AppData/Roaming/PolarisOffice/ETemp/8980_6080624/fImage974313026633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10965" y="1991995"/>
            <a:ext cx="812800" cy="649605"/>
          </a:xfrm>
          <a:prstGeom prst="rect"/>
          <a:noFill/>
        </p:spPr>
      </p:pic>
      <p:pic>
        <p:nvPicPr>
          <p:cNvPr id="359" name="그림 9" descr="C:/Users/sonhaewook/AppData/Roaming/PolarisOffice/ETemp/8980_6080624/fImage27814130286500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91325" y="1991995"/>
            <a:ext cx="1376045" cy="766445"/>
          </a:xfrm>
          <a:prstGeom prst="rect"/>
          <a:noFill/>
        </p:spPr>
      </p:pic>
      <p:sp>
        <p:nvSpPr>
          <p:cNvPr id="360" name="텍스트 상자 1"/>
          <p:cNvSpPr txBox="1">
            <a:spLocks/>
          </p:cNvSpPr>
          <p:nvPr/>
        </p:nvSpPr>
        <p:spPr>
          <a:xfrm rot="0">
            <a:off x="1324610" y="2939415"/>
            <a:ext cx="680085" cy="27813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/>
            <a:r>
              <a:rPr lang="ko-KR" sz="1200" cap="none" i="0" b="0" strike="noStrike">
                <a:latin typeface="경기천년제목 Light" charset="0"/>
                <a:ea typeface="경기천년제목 Light" charset="0"/>
              </a:rPr>
              <a:t>Intelli J</a:t>
            </a:r>
            <a:endParaRPr lang="ko-KR" altLang="en-US" sz="1200" cap="none" i="0" b="0" strike="noStrike">
              <a:latin typeface="경기천년제목 Light" charset="0"/>
              <a:ea typeface="경기천년제목 Light" charset="0"/>
            </a:endParaRPr>
          </a:p>
        </p:txBody>
      </p:sp>
      <p:sp>
        <p:nvSpPr>
          <p:cNvPr id="361" name="텍스트 상자 2"/>
          <p:cNvSpPr txBox="1">
            <a:spLocks/>
          </p:cNvSpPr>
          <p:nvPr/>
        </p:nvSpPr>
        <p:spPr>
          <a:xfrm rot="0">
            <a:off x="2583815" y="2926715"/>
            <a:ext cx="913130" cy="27813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/>
            <a:r>
              <a:rPr lang="ko-KR" sz="1200" cap="none" i="0" b="0" strike="noStrike">
                <a:latin typeface="경기천년제목 Light" charset="0"/>
                <a:ea typeface="경기천년제목 Light" charset="0"/>
              </a:rPr>
              <a:t>SpringBoot</a:t>
            </a:r>
            <a:endParaRPr lang="ko-KR" altLang="en-US" sz="1200" cap="none" i="0" b="0" strike="noStrike">
              <a:latin typeface="경기천년제목 Light" charset="0"/>
              <a:ea typeface="경기천년제목 Light" charset="0"/>
            </a:endParaRPr>
          </a:p>
        </p:txBody>
      </p:sp>
      <p:sp>
        <p:nvSpPr>
          <p:cNvPr id="362" name="텍스트 상자 3"/>
          <p:cNvSpPr txBox="1">
            <a:spLocks/>
          </p:cNvSpPr>
          <p:nvPr/>
        </p:nvSpPr>
        <p:spPr>
          <a:xfrm rot="0">
            <a:off x="3920490" y="2927350"/>
            <a:ext cx="913130" cy="27813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/>
            <a:r>
              <a:rPr lang="ko-KR" sz="1200" cap="none" i="0" b="0" strike="noStrike">
                <a:latin typeface="경기천년제목 Light" charset="0"/>
                <a:ea typeface="경기천년제목 Light" charset="0"/>
              </a:rPr>
              <a:t>Bootstrap</a:t>
            </a:r>
            <a:endParaRPr lang="ko-KR" altLang="en-US" sz="1200" cap="none" i="0" b="0" strike="noStrike">
              <a:latin typeface="경기천년제목 Light" charset="0"/>
              <a:ea typeface="경기천년제목 Light" charset="0"/>
            </a:endParaRPr>
          </a:p>
        </p:txBody>
      </p:sp>
      <p:sp>
        <p:nvSpPr>
          <p:cNvPr id="363" name="텍스트 상자 4"/>
          <p:cNvSpPr txBox="1">
            <a:spLocks/>
          </p:cNvSpPr>
          <p:nvPr/>
        </p:nvSpPr>
        <p:spPr>
          <a:xfrm rot="0">
            <a:off x="7287260" y="2986405"/>
            <a:ext cx="367030" cy="27813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/>
            <a:r>
              <a:rPr lang="ko-KR" sz="1200" cap="none" i="0" b="0" strike="noStrike">
                <a:latin typeface="경기천년제목 Light" charset="0"/>
                <a:ea typeface="경기천년제목 Light" charset="0"/>
              </a:rPr>
              <a:t>JS</a:t>
            </a:r>
            <a:endParaRPr lang="ko-KR" altLang="en-US" sz="1200" cap="none" i="0" b="0" strike="noStrike">
              <a:latin typeface="경기천년제목 Light" charset="0"/>
              <a:ea typeface="경기천년제목 Light" charset="0"/>
            </a:endParaRPr>
          </a:p>
        </p:txBody>
      </p:sp>
      <p:sp>
        <p:nvSpPr>
          <p:cNvPr id="364" name="텍스트 상자 5"/>
          <p:cNvSpPr txBox="1">
            <a:spLocks/>
          </p:cNvSpPr>
          <p:nvPr/>
        </p:nvSpPr>
        <p:spPr>
          <a:xfrm rot="0">
            <a:off x="5205730" y="2221230"/>
            <a:ext cx="1767205" cy="3086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/>
            <a:r>
              <a:rPr lang="ko-KR" sz="1200" cap="none" i="0" b="0" strike="noStrike">
                <a:latin typeface="경기천년제목 Light" charset="0"/>
                <a:ea typeface="경기천년제목 Light" charset="0"/>
              </a:rPr>
              <a:t>◾◾◾◾◾◾◾   </a:t>
            </a:r>
            <a:r>
              <a:rPr lang="ko-KR" sz="1400" cap="none" i="0" b="0" strike="noStrike">
                <a:latin typeface="경기천년제목 Medium" charset="0"/>
                <a:ea typeface="경기천년제목 Medium" charset="0"/>
              </a:rPr>
              <a:t>SOME</a:t>
            </a:r>
            <a:endParaRPr lang="ko-KR" altLang="en-US" sz="1200" cap="none" i="0" b="0" strike="noStrike">
              <a:latin typeface="경기천년제목 Light" charset="0"/>
              <a:ea typeface="경기천년제목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4" descr="C:/Users/sonhaewook/AppData/Roaming/PolarisOffice/ETemp/19252_14927264/fImage32492013013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7475" y="810895"/>
            <a:ext cx="8912225" cy="4184015"/>
          </a:xfrm>
          <a:prstGeom prst="rect"/>
          <a:noFill/>
        </p:spPr>
      </p:pic>
      <p:sp>
        <p:nvSpPr>
          <p:cNvPr id="3" name="텍스트 상자 10"/>
          <p:cNvSpPr txBox="1">
            <a:spLocks/>
          </p:cNvSpPr>
          <p:nvPr/>
        </p:nvSpPr>
        <p:spPr>
          <a:xfrm rot="0">
            <a:off x="116840" y="201295"/>
            <a:ext cx="93916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경기천년제목 Bold" charset="0"/>
                <a:ea typeface="경기천년제목 Bold" charset="0"/>
              </a:rPr>
              <a:t>메인 UI</a:t>
            </a:r>
            <a:endParaRPr lang="ko-KR" altLang="en-US" sz="1800">
              <a:latin typeface="경기천년제목 Bold" charset="0"/>
              <a:ea typeface="경기천년제목 Bold" charset="0"/>
            </a:endParaRPr>
          </a:p>
        </p:txBody>
      </p:sp>
      <p:sp>
        <p:nvSpPr>
          <p:cNvPr id="4" name="도형 12"/>
          <p:cNvSpPr>
            <a:spLocks/>
          </p:cNvSpPr>
          <p:nvPr/>
        </p:nvSpPr>
        <p:spPr>
          <a:xfrm rot="0">
            <a:off x="1199515" y="518795"/>
            <a:ext cx="1661795" cy="448310"/>
          </a:xfrm>
          <a:prstGeom prst="rect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18"/>
          <p:cNvSpPr txBox="1">
            <a:spLocks/>
          </p:cNvSpPr>
          <p:nvPr/>
        </p:nvSpPr>
        <p:spPr>
          <a:xfrm rot="0">
            <a:off x="1401445" y="616585"/>
            <a:ext cx="2037080" cy="2470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 cap="none" i="0" b="0" strike="noStrike">
                <a:latin typeface="경기천년제목 Light" charset="0"/>
                <a:ea typeface="경기천년제목 Light" charset="0"/>
              </a:rPr>
              <a:t>해당 섹션으로 스크롤</a:t>
            </a:r>
            <a:endParaRPr lang="ko-KR" altLang="en-US" sz="1000" cap="none" i="0" b="0" strike="noStrike">
              <a:latin typeface="경기천년제목 Light" charset="0"/>
              <a:ea typeface="경기천년제목 Light" charset="0"/>
            </a:endParaRPr>
          </a:p>
        </p:txBody>
      </p:sp>
      <p:sp>
        <p:nvSpPr>
          <p:cNvPr id="6" name="도형 19"/>
          <p:cNvSpPr>
            <a:spLocks/>
          </p:cNvSpPr>
          <p:nvPr/>
        </p:nvSpPr>
        <p:spPr>
          <a:xfrm rot="0">
            <a:off x="3120390" y="966470"/>
            <a:ext cx="1362075" cy="357505"/>
          </a:xfrm>
          <a:prstGeom prst="wedgeRectCallout">
            <a:avLst>
              <a:gd name="adj1" fmla="val -79079"/>
              <a:gd name="adj2" fmla="val 6421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22"/>
          <p:cNvSpPr txBox="1">
            <a:spLocks/>
          </p:cNvSpPr>
          <p:nvPr/>
        </p:nvSpPr>
        <p:spPr>
          <a:xfrm rot="0">
            <a:off x="3237865" y="1019175"/>
            <a:ext cx="2037080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 cap="none" i="0" b="0" strike="noStrike">
                <a:latin typeface="경기천년제목 Light" charset="0"/>
                <a:ea typeface="경기천년제목 Light" charset="0"/>
              </a:rPr>
              <a:t>FAQ 페이지로 이동</a:t>
            </a:r>
            <a:endParaRPr lang="ko-KR" altLang="en-US" sz="1000" cap="none" i="0" b="0" strike="noStrike">
              <a:latin typeface="경기천년제목 Light" charset="0"/>
              <a:ea typeface="경기천년제목 Light" charset="0"/>
            </a:endParaRPr>
          </a:p>
        </p:txBody>
      </p:sp>
      <p:sp>
        <p:nvSpPr>
          <p:cNvPr id="8" name="도형 23"/>
          <p:cNvSpPr>
            <a:spLocks/>
          </p:cNvSpPr>
          <p:nvPr/>
        </p:nvSpPr>
        <p:spPr>
          <a:xfrm rot="0">
            <a:off x="7492365" y="3976370"/>
            <a:ext cx="1362075" cy="357505"/>
          </a:xfrm>
          <a:prstGeom prst="wedgeRectCallout">
            <a:avLst>
              <a:gd name="adj1" fmla="val 35255"/>
              <a:gd name="adj2" fmla="val 128162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24"/>
          <p:cNvSpPr txBox="1">
            <a:spLocks/>
          </p:cNvSpPr>
          <p:nvPr/>
        </p:nvSpPr>
        <p:spPr>
          <a:xfrm rot="0">
            <a:off x="7583805" y="4029075"/>
            <a:ext cx="2037080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 cap="none" i="0" b="0" strike="noStrike">
                <a:latin typeface="경기천년제목 Light" charset="0"/>
                <a:ea typeface="경기천년제목 Light" charset="0"/>
              </a:rPr>
              <a:t>화면 상단으로 스크롤</a:t>
            </a:r>
            <a:endParaRPr lang="ko-KR" altLang="en-US" sz="1000" cap="none" i="0" b="0" strike="noStrike">
              <a:latin typeface="경기천년제목 Light" charset="0"/>
              <a:ea typeface="경기천년제목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5" descr="C:/Users/sonhaewook/AppData/Roaming/PolarisOffice/ETemp/19252_14927264/fImage3919613041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269875"/>
            <a:ext cx="9144635" cy="4603750"/>
          </a:xfrm>
          <a:prstGeom prst="rect"/>
          <a:noFill/>
        </p:spPr>
      </p:pic>
      <p:sp>
        <p:nvSpPr>
          <p:cNvPr id="3" name="도형 28"/>
          <p:cNvSpPr>
            <a:spLocks/>
          </p:cNvSpPr>
          <p:nvPr/>
        </p:nvSpPr>
        <p:spPr>
          <a:xfrm rot="0">
            <a:off x="2893695" y="3749040"/>
            <a:ext cx="1362075" cy="357505"/>
          </a:xfrm>
          <a:prstGeom prst="wedgeRectCallout">
            <a:avLst>
              <a:gd name="adj1" fmla="val 35255"/>
              <a:gd name="adj2" fmla="val 128162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29"/>
          <p:cNvSpPr txBox="1">
            <a:spLocks/>
          </p:cNvSpPr>
          <p:nvPr/>
        </p:nvSpPr>
        <p:spPr>
          <a:xfrm rot="0">
            <a:off x="3199130" y="3801745"/>
            <a:ext cx="2037080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 cap="none" i="0" b="0" strike="noStrike">
                <a:latin typeface="경기천년제목 Light" charset="0"/>
                <a:ea typeface="경기천년제목 Light" charset="0"/>
              </a:rPr>
              <a:t>   페이징</a:t>
            </a:r>
            <a:endParaRPr lang="ko-KR" altLang="en-US" sz="1000" cap="none" i="0" b="0" strike="noStrike">
              <a:latin typeface="경기천년제목 Light" charset="0"/>
              <a:ea typeface="경기천년제목 Light" charset="0"/>
            </a:endParaRPr>
          </a:p>
        </p:txBody>
      </p:sp>
      <p:sp>
        <p:nvSpPr>
          <p:cNvPr id="5" name="도형 30"/>
          <p:cNvSpPr>
            <a:spLocks/>
          </p:cNvSpPr>
          <p:nvPr/>
        </p:nvSpPr>
        <p:spPr>
          <a:xfrm rot="0">
            <a:off x="4918075" y="1096645"/>
            <a:ext cx="1362075" cy="357505"/>
          </a:xfrm>
          <a:prstGeom prst="wedgeRectCallout">
            <a:avLst>
              <a:gd name="adj1" fmla="val 35255"/>
              <a:gd name="adj2" fmla="val 128162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31"/>
          <p:cNvSpPr txBox="1">
            <a:spLocks/>
          </p:cNvSpPr>
          <p:nvPr/>
        </p:nvSpPr>
        <p:spPr>
          <a:xfrm rot="0">
            <a:off x="5100320" y="1149350"/>
            <a:ext cx="2037080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 cap="none" i="0" b="0" strike="noStrike">
                <a:latin typeface="경기천년제목 Light" charset="0"/>
                <a:ea typeface="경기천년제목 Light" charset="0"/>
              </a:rPr>
              <a:t>   게시글 검색</a:t>
            </a:r>
            <a:endParaRPr lang="ko-KR" altLang="en-US" sz="1000" cap="none" i="0" b="0" strike="noStrike">
              <a:latin typeface="경기천년제목 Light" charset="0"/>
              <a:ea typeface="경기천년제목 Light" charset="0"/>
            </a:endParaRPr>
          </a:p>
        </p:txBody>
      </p:sp>
      <p:sp>
        <p:nvSpPr>
          <p:cNvPr id="7" name="도형 32"/>
          <p:cNvSpPr>
            <a:spLocks/>
          </p:cNvSpPr>
          <p:nvPr/>
        </p:nvSpPr>
        <p:spPr>
          <a:xfrm rot="0">
            <a:off x="6092190" y="4048125"/>
            <a:ext cx="1362075" cy="357505"/>
          </a:xfrm>
          <a:prstGeom prst="wedgeRectCallout">
            <a:avLst>
              <a:gd name="adj1" fmla="val 35255"/>
              <a:gd name="adj2" fmla="val 128162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33"/>
          <p:cNvSpPr txBox="1">
            <a:spLocks/>
          </p:cNvSpPr>
          <p:nvPr/>
        </p:nvSpPr>
        <p:spPr>
          <a:xfrm rot="0">
            <a:off x="6391275" y="4107180"/>
            <a:ext cx="2037080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 cap="none" i="0" b="0" strike="noStrike">
                <a:latin typeface="경기천년제목 Light" charset="0"/>
                <a:ea typeface="경기천년제목 Light" charset="0"/>
              </a:rPr>
              <a:t>게시글 쓰기</a:t>
            </a:r>
            <a:endParaRPr lang="ko-KR" altLang="en-US" sz="1000" cap="none" i="0" b="0" strike="noStrike">
              <a:latin typeface="경기천년제목 Light" charset="0"/>
              <a:ea typeface="경기천년제목 Light" charset="0"/>
            </a:endParaRPr>
          </a:p>
        </p:txBody>
      </p:sp>
      <p:sp>
        <p:nvSpPr>
          <p:cNvPr id="9" name="텍스트 상자 36"/>
          <p:cNvSpPr txBox="1">
            <a:spLocks/>
          </p:cNvSpPr>
          <p:nvPr/>
        </p:nvSpPr>
        <p:spPr>
          <a:xfrm rot="0">
            <a:off x="110490" y="90805"/>
            <a:ext cx="62992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경기천년제목 Bold" charset="0"/>
                <a:ea typeface="경기천년제목 Bold" charset="0"/>
              </a:rPr>
              <a:t>FAQ</a:t>
            </a:r>
            <a:endParaRPr lang="ko-KR" altLang="en-US" sz="1800">
              <a:latin typeface="경기천년제목 Bold" charset="0"/>
              <a:ea typeface="경기천년제목 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6" descr="C:/Users/sonhaewook/AppData/Roaming/PolarisOffice/ETemp/19252_14927264/fImage2782613061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267335"/>
            <a:ext cx="9144635" cy="4608830"/>
          </a:xfrm>
          <a:prstGeom prst="rect"/>
          <a:noFill/>
        </p:spPr>
      </p:pic>
      <p:sp>
        <p:nvSpPr>
          <p:cNvPr id="3" name="텍스트 상자 37"/>
          <p:cNvSpPr txBox="1">
            <a:spLocks/>
          </p:cNvSpPr>
          <p:nvPr/>
        </p:nvSpPr>
        <p:spPr>
          <a:xfrm rot="0">
            <a:off x="110490" y="90805"/>
            <a:ext cx="264350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경기천년제목 Bold" charset="0"/>
                <a:ea typeface="경기천년제목 Bold" charset="0"/>
              </a:rPr>
              <a:t>FAQ - 검색 결과가 없을 때</a:t>
            </a:r>
            <a:endParaRPr lang="ko-KR" altLang="en-US" sz="1800">
              <a:latin typeface="경기천년제목 Bold" charset="0"/>
              <a:ea typeface="경기천년제목 Bold" charset="0"/>
            </a:endParaRPr>
          </a:p>
        </p:txBody>
      </p:sp>
      <p:sp>
        <p:nvSpPr>
          <p:cNvPr id="4" name="도형 39"/>
          <p:cNvSpPr>
            <a:spLocks/>
          </p:cNvSpPr>
          <p:nvPr/>
        </p:nvSpPr>
        <p:spPr>
          <a:xfrm rot="0">
            <a:off x="5527675" y="2809240"/>
            <a:ext cx="1464945" cy="357505"/>
          </a:xfrm>
          <a:prstGeom prst="wedgeRectCallout">
            <a:avLst>
              <a:gd name="adj1" fmla="val 35255"/>
              <a:gd name="adj2" fmla="val 128162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0"/>
          <p:cNvSpPr txBox="1">
            <a:spLocks/>
          </p:cNvSpPr>
          <p:nvPr/>
        </p:nvSpPr>
        <p:spPr>
          <a:xfrm rot="0">
            <a:off x="5528310" y="2861945"/>
            <a:ext cx="2037080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 cap="none" i="0" b="0" strike="noStrike">
                <a:latin typeface="경기천년제목 Light" charset="0"/>
                <a:ea typeface="경기천년제목 Light" charset="0"/>
              </a:rPr>
              <a:t>전체 리스트 페이지로 이동</a:t>
            </a:r>
            <a:endParaRPr lang="ko-KR" altLang="en-US" sz="1000" cap="none" i="0" b="0" strike="noStrike">
              <a:latin typeface="경기천년제목 Light" charset="0"/>
              <a:ea typeface="경기천년제목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7" descr="C:/Users/sonhaewook/AppData/Roaming/PolarisOffice/ETemp/19252_14927264/fImage3857513062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269875"/>
            <a:ext cx="9144635" cy="4603750"/>
          </a:xfrm>
          <a:prstGeom prst="rect"/>
          <a:noFill/>
        </p:spPr>
      </p:pic>
      <p:sp>
        <p:nvSpPr>
          <p:cNvPr id="3" name="텍스트 상자 38"/>
          <p:cNvSpPr txBox="1">
            <a:spLocks/>
          </p:cNvSpPr>
          <p:nvPr/>
        </p:nvSpPr>
        <p:spPr>
          <a:xfrm rot="0">
            <a:off x="110490" y="90805"/>
            <a:ext cx="199136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경기천년제목 Bold" charset="0"/>
                <a:ea typeface="경기천년제목 Bold" charset="0"/>
              </a:rPr>
              <a:t>FAQ - 검색 결과 창</a:t>
            </a:r>
            <a:endParaRPr lang="ko-KR" altLang="en-US" sz="1800">
              <a:latin typeface="경기천년제목 Bold" charset="0"/>
              <a:ea typeface="경기천년제목 Bold" charset="0"/>
            </a:endParaRPr>
          </a:p>
        </p:txBody>
      </p:sp>
      <p:sp>
        <p:nvSpPr>
          <p:cNvPr id="4" name="도형 41"/>
          <p:cNvSpPr>
            <a:spLocks/>
          </p:cNvSpPr>
          <p:nvPr/>
        </p:nvSpPr>
        <p:spPr>
          <a:xfrm rot="0">
            <a:off x="2420620" y="1447165"/>
            <a:ext cx="1464945" cy="357505"/>
          </a:xfrm>
          <a:prstGeom prst="wedgeRectCallout">
            <a:avLst>
              <a:gd name="adj1" fmla="val 35255"/>
              <a:gd name="adj2" fmla="val 128162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2"/>
          <p:cNvSpPr txBox="1">
            <a:spLocks/>
          </p:cNvSpPr>
          <p:nvPr/>
        </p:nvSpPr>
        <p:spPr>
          <a:xfrm rot="0">
            <a:off x="2492375" y="1499870"/>
            <a:ext cx="2037080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 cap="none" i="0" b="0" strike="noStrike">
                <a:latin typeface="경기천년제목 Light" charset="0"/>
                <a:ea typeface="경기천년제목 Light" charset="0"/>
              </a:rPr>
              <a:t>검색 결과 게시글 리스트</a:t>
            </a:r>
            <a:endParaRPr lang="ko-KR" altLang="en-US" sz="1000" cap="none" i="0" b="0" strike="noStrike">
              <a:latin typeface="경기천년제목 Light" charset="0"/>
              <a:ea typeface="경기천년제목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3" descr="C:/Users/sonhaewook/AppData/Roaming/PolarisOffice/ETemp/19252_14927264/fImage2693413090446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284480"/>
            <a:ext cx="9144635" cy="4574540"/>
          </a:xfrm>
          <a:prstGeom prst="rect"/>
          <a:noFill/>
        </p:spPr>
      </p:pic>
      <p:sp>
        <p:nvSpPr>
          <p:cNvPr id="5" name="텍스트 상자 44"/>
          <p:cNvSpPr txBox="1">
            <a:spLocks/>
          </p:cNvSpPr>
          <p:nvPr/>
        </p:nvSpPr>
        <p:spPr>
          <a:xfrm rot="0">
            <a:off x="91440" y="104140"/>
            <a:ext cx="191325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경기천년제목 Bold" charset="0"/>
                <a:ea typeface="경기천년제목 Bold" charset="0"/>
              </a:rPr>
              <a:t>FAQ - 게시글 등록</a:t>
            </a:r>
            <a:endParaRPr lang="ko-KR" altLang="en-US" sz="1800">
              <a:latin typeface="경기천년제목 Bold" charset="0"/>
              <a:ea typeface="경기천년제목 Bold" charset="0"/>
            </a:endParaRPr>
          </a:p>
        </p:txBody>
      </p:sp>
      <p:sp>
        <p:nvSpPr>
          <p:cNvPr id="6" name="도형 45"/>
          <p:cNvSpPr>
            <a:spLocks/>
          </p:cNvSpPr>
          <p:nvPr/>
        </p:nvSpPr>
        <p:spPr>
          <a:xfrm rot="0">
            <a:off x="6286500" y="2893695"/>
            <a:ext cx="1464945" cy="357505"/>
          </a:xfrm>
          <a:prstGeom prst="wedgeRectCallout">
            <a:avLst>
              <a:gd name="adj1" fmla="val 35255"/>
              <a:gd name="adj2" fmla="val 128162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46"/>
          <p:cNvSpPr txBox="1">
            <a:spLocks/>
          </p:cNvSpPr>
          <p:nvPr/>
        </p:nvSpPr>
        <p:spPr>
          <a:xfrm rot="0">
            <a:off x="6287135" y="2946400"/>
            <a:ext cx="2037080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 cap="none" i="0" b="0" strike="noStrike">
                <a:latin typeface="경기천년제목 Light" charset="0"/>
                <a:ea typeface="경기천년제목 Light" charset="0"/>
              </a:rPr>
              <a:t>전체 리스트 페이지로 이동</a:t>
            </a:r>
            <a:endParaRPr lang="ko-KR" altLang="en-US" sz="1000" cap="none" i="0" b="0" strike="noStrike">
              <a:latin typeface="경기천년제목 Light" charset="0"/>
              <a:ea typeface="경기천년제목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 rot="0">
            <a:off x="6286500" y="2893695"/>
            <a:ext cx="1464945" cy="357505"/>
          </a:xfrm>
          <a:prstGeom prst="wedgeRectCallout">
            <a:avLst>
              <a:gd name="adj1" fmla="val 35255"/>
              <a:gd name="adj2" fmla="val 128162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6287135" y="2946400"/>
            <a:ext cx="2037080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 cap="none" i="0" b="0" strike="noStrike">
                <a:latin typeface="경기천년제목 Light" charset="0"/>
                <a:ea typeface="경기천년제목 Light" charset="0"/>
              </a:rPr>
              <a:t>전체 리스트 페이지로 이동</a:t>
            </a:r>
            <a:endParaRPr lang="ko-KR" altLang="en-US" sz="1000" cap="none" i="0" b="0" strike="noStrike">
              <a:latin typeface="경기천년제목 Light" charset="0"/>
              <a:ea typeface="경기천년제목 Light" charset="0"/>
            </a:endParaRPr>
          </a:p>
        </p:txBody>
      </p:sp>
      <p:pic>
        <p:nvPicPr>
          <p:cNvPr id="8" name="그림 48" descr="C:/Users/sonhaewook/AppData/Roaming/PolarisOffice/ETemp/19252_14927264/fImage3043713107570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268605"/>
            <a:ext cx="9144635" cy="4606290"/>
          </a:xfrm>
          <a:prstGeom prst="rect"/>
          <a:noFill/>
        </p:spPr>
      </p:pic>
      <p:sp>
        <p:nvSpPr>
          <p:cNvPr id="9" name="텍스트 상자 49"/>
          <p:cNvSpPr txBox="1">
            <a:spLocks/>
          </p:cNvSpPr>
          <p:nvPr/>
        </p:nvSpPr>
        <p:spPr>
          <a:xfrm rot="0">
            <a:off x="53340" y="85090"/>
            <a:ext cx="326580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경기천년제목 Bold" charset="0"/>
                <a:ea typeface="경기천년제목 Bold" charset="0"/>
              </a:rPr>
              <a:t>FAQ - 게시글 등록(validation)</a:t>
            </a:r>
            <a:endParaRPr lang="ko-KR" altLang="en-US" sz="1800">
              <a:latin typeface="경기천년제목 Bold" charset="0"/>
              <a:ea typeface="경기천년제목 Bold" charset="0"/>
            </a:endParaRPr>
          </a:p>
        </p:txBody>
      </p:sp>
      <p:sp>
        <p:nvSpPr>
          <p:cNvPr id="10" name="도형 50"/>
          <p:cNvSpPr>
            <a:spLocks/>
          </p:cNvSpPr>
          <p:nvPr/>
        </p:nvSpPr>
        <p:spPr>
          <a:xfrm rot="0">
            <a:off x="3089275" y="920750"/>
            <a:ext cx="2502535" cy="363855"/>
          </a:xfrm>
          <a:prstGeom prst="wedgeRectCallout">
            <a:avLst>
              <a:gd name="adj1" fmla="val -58176"/>
              <a:gd name="adj2" fmla="val 93773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51"/>
          <p:cNvSpPr txBox="1">
            <a:spLocks/>
          </p:cNvSpPr>
          <p:nvPr/>
        </p:nvSpPr>
        <p:spPr>
          <a:xfrm rot="0">
            <a:off x="3154680" y="981710"/>
            <a:ext cx="3753485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 cap="none" i="0" b="0" strike="noStrike">
                <a:latin typeface="경기천년제목 Light" charset="0"/>
                <a:ea typeface="경기천년제목 Light" charset="0"/>
              </a:rPr>
              <a:t>게시글 작성 규칙과 맞지 않을 시 경고창 출력</a:t>
            </a:r>
            <a:endParaRPr lang="ko-KR" altLang="en-US" sz="1000" cap="none" i="0" b="0" strike="noStrike">
              <a:latin typeface="경기천년제목 Light" charset="0"/>
              <a:ea typeface="경기천년제목 Light" charset="0"/>
            </a:endParaRPr>
          </a:p>
        </p:txBody>
      </p:sp>
      <p:sp>
        <p:nvSpPr>
          <p:cNvPr id="12" name="도형 52"/>
          <p:cNvSpPr>
            <a:spLocks/>
          </p:cNvSpPr>
          <p:nvPr/>
        </p:nvSpPr>
        <p:spPr>
          <a:xfrm rot="0">
            <a:off x="80010" y="2386965"/>
            <a:ext cx="1302385" cy="363855"/>
          </a:xfrm>
          <a:prstGeom prst="wedgeRectCallout">
            <a:avLst>
              <a:gd name="adj1" fmla="val 49995"/>
              <a:gd name="adj2" fmla="val 132153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53"/>
          <p:cNvSpPr txBox="1">
            <a:spLocks/>
          </p:cNvSpPr>
          <p:nvPr/>
        </p:nvSpPr>
        <p:spPr>
          <a:xfrm rot="0">
            <a:off x="198755" y="2447925"/>
            <a:ext cx="1255395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 cap="none" i="0" b="0" strike="noStrike">
                <a:latin typeface="경기천년제목 Light" charset="0"/>
                <a:ea typeface="경기천년제목 Light" charset="0"/>
              </a:rPr>
              <a:t>파일 등록은 자유</a:t>
            </a:r>
            <a:endParaRPr lang="ko-KR" altLang="en-US" sz="1000" cap="none" i="0" b="0" strike="noStrike">
              <a:latin typeface="경기천년제목 Light" charset="0"/>
              <a:ea typeface="경기천년제목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54" descr="C:/Users/sonhaewook/AppData/Roaming/PolarisOffice/ETemp/19252_14927264/fImage2960513123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260350"/>
            <a:ext cx="9144635" cy="4622800"/>
          </a:xfrm>
          <a:prstGeom prst="rect"/>
          <a:noFill/>
        </p:spPr>
      </p:pic>
      <p:sp>
        <p:nvSpPr>
          <p:cNvPr id="11" name="텍스트 상자 55"/>
          <p:cNvSpPr txBox="1">
            <a:spLocks/>
          </p:cNvSpPr>
          <p:nvPr/>
        </p:nvSpPr>
        <p:spPr>
          <a:xfrm rot="0">
            <a:off x="40640" y="78740"/>
            <a:ext cx="191262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경기천년제목 Bold" charset="0"/>
                <a:ea typeface="경기천년제목 Bold" charset="0"/>
              </a:rPr>
              <a:t>FAQ - 게시글 보기</a:t>
            </a:r>
            <a:endParaRPr lang="ko-KR" altLang="en-US" sz="1800">
              <a:latin typeface="경기천년제목 Bold" charset="0"/>
              <a:ea typeface="경기천년제목 Bold" charset="0"/>
            </a:endParaRPr>
          </a:p>
        </p:txBody>
      </p:sp>
      <p:sp>
        <p:nvSpPr>
          <p:cNvPr id="12" name="도형 56"/>
          <p:cNvSpPr>
            <a:spLocks/>
          </p:cNvSpPr>
          <p:nvPr/>
        </p:nvSpPr>
        <p:spPr>
          <a:xfrm rot="0">
            <a:off x="125730" y="2082165"/>
            <a:ext cx="1302385" cy="363855"/>
          </a:xfrm>
          <a:prstGeom prst="wedgeRectCallout">
            <a:avLst>
              <a:gd name="adj1" fmla="val 49995"/>
              <a:gd name="adj2" fmla="val 132153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57"/>
          <p:cNvSpPr txBox="1">
            <a:spLocks/>
          </p:cNvSpPr>
          <p:nvPr/>
        </p:nvSpPr>
        <p:spPr>
          <a:xfrm rot="0">
            <a:off x="173355" y="2143125"/>
            <a:ext cx="1255395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 cap="none" i="0" b="0" strike="noStrike">
                <a:latin typeface="경기천년제목 Light" charset="0"/>
                <a:ea typeface="경기천년제목 Light" charset="0"/>
              </a:rPr>
              <a:t>파일 클릭 시 다운로드</a:t>
            </a:r>
            <a:endParaRPr lang="ko-KR" altLang="en-US" sz="1000" cap="none" i="0" b="0" strike="noStrike">
              <a:latin typeface="경기천년제목 Light" charset="0"/>
              <a:ea typeface="경기천년제목 Light" charset="0"/>
            </a:endParaRPr>
          </a:p>
        </p:txBody>
      </p:sp>
      <p:sp>
        <p:nvSpPr>
          <p:cNvPr id="14" name="도형 58"/>
          <p:cNvSpPr>
            <a:spLocks/>
          </p:cNvSpPr>
          <p:nvPr/>
        </p:nvSpPr>
        <p:spPr>
          <a:xfrm rot="0">
            <a:off x="5568315" y="3917950"/>
            <a:ext cx="1302385" cy="363855"/>
          </a:xfrm>
          <a:prstGeom prst="wedgeRectCallout">
            <a:avLst>
              <a:gd name="adj1" fmla="val 49995"/>
              <a:gd name="adj2" fmla="val 132153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59"/>
          <p:cNvSpPr txBox="1">
            <a:spLocks/>
          </p:cNvSpPr>
          <p:nvPr/>
        </p:nvSpPr>
        <p:spPr>
          <a:xfrm rot="0">
            <a:off x="5661660" y="3978910"/>
            <a:ext cx="1255395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 cap="none" i="0" b="0" strike="noStrike">
                <a:latin typeface="경기천년제목 Light" charset="0"/>
                <a:ea typeface="경기천년제목 Light" charset="0"/>
              </a:rPr>
              <a:t>게시글 삭제,수정</a:t>
            </a:r>
            <a:endParaRPr lang="ko-KR" altLang="en-US" sz="1000" cap="none" i="0" b="0" strike="noStrike">
              <a:latin typeface="경기천년제목 Light" charset="0"/>
              <a:ea typeface="경기천년제목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2.xml><?xml version="1.0" encoding="utf-8"?>
<a:theme xmlns:a="http://schemas.openxmlformats.org/drawingml/2006/main" xmlns:r="http://schemas.openxmlformats.org/officeDocument/2006/relationships" name="Minimalist Hepatitis Clinical Case by Slidesgo">
  <a:themeElements>
    <a:clrScheme name="Simple Light">
      <a:dk1>
        <a:srgbClr val="000000"/>
      </a:dk1>
      <a:lt1>
        <a:srgbClr val="FFFFFF"/>
      </a:lt1>
      <a:dk2>
        <a:srgbClr val="06688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10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po_user</cp:lastModifiedBy>
  <cp:version>9.103.112.46022</cp:version>
</cp:coreProperties>
</file>