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0" r:id="rId1"/>
  </p:sldMasterIdLst>
  <p:sldIdLst>
    <p:sldId id="256" r:id="rId2"/>
  </p:sldIdLst>
  <p:sldSz cx="6840855" cy="1152144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F17CCA3-DFA7-463B-9632-9AB905E36094}" name="제목 없는 구역">
          <p14:sldIdLst>
            <p14:sldId id="256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deaho" initials="d" lastIdx="9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3628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commentAuthors" Target="commentAuthors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07-21T18:31:36.297" idx="1">
    <p:pos x="202" y="321"/>
    <p:text>id=Home
시작 지점으로 이동</p:text>
  </p:cm>
  <p:cm authorId="0" dt="2023-07-21T18:14:51.407" idx="3">
    <p:pos x="1637" y="457"/>
    <p:text>id=About
이름
생년월일
MBTI
학력
</p:text>
  </p:cm>
  <p:cm authorId="0" dt="2023-07-21T18:16:18.663" idx="4">
    <p:pos x="2312" y="471"/>
    <p:text>id=skills
c언어
java
python
html
</p:text>
  </p:cm>
  <p:cm authorId="0" dt="2023-07-21T18:47:53.462" idx="5">
    <p:pos x="2879" y="457"/>
    <p:text>id=lisence
컴활 2급
ITQ 한글,엑셀,파포 A
네트워크관리사 2급
정보기기운용기능사
ACIE</p:text>
  </p:cm>
  <p:cm authorId="0" dt="2023-07-21T18:21:19.372" idx="6">
    <p:pos x="3541" y="480"/>
    <p:text>id=project
naver blog
solved.ac
code up</p:text>
  </p:cm>
  <p:cm authorId="0" dt="2023-07-21T18:25:07.882" idx="7">
    <p:pos x="-125" y="6975"/>
    <p:text>교회 사이트로 이동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3063" y="3579114"/>
            <a:ext cx="5814726" cy="24696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6127" y="6528816"/>
            <a:ext cx="4788597" cy="29443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579114"/>
            <a:ext cx="6840855" cy="246964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042" y="461391"/>
            <a:ext cx="6156768" cy="192024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3312" y="3720466"/>
            <a:ext cx="3634216" cy="54006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59619" y="461391"/>
            <a:ext cx="1539191" cy="983056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042" y="461391"/>
            <a:ext cx="4503562" cy="983056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0379" y="7403592"/>
            <a:ext cx="5814726" cy="22882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379" y="4883278"/>
            <a:ext cx="5814726" cy="25203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042" y="2688336"/>
            <a:ext cx="3021377" cy="7603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7434" y="2688336"/>
            <a:ext cx="3021377" cy="7603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1165" y="2760346"/>
            <a:ext cx="6156768" cy="76023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042" y="2688336"/>
            <a:ext cx="3021377" cy="3689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77434" y="2688336"/>
            <a:ext cx="3021377" cy="3689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1165" y="6693490"/>
            <a:ext cx="3021377" cy="3689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6557" y="6693490"/>
            <a:ext cx="3021377" cy="3689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0854" y="8065008"/>
            <a:ext cx="4104512" cy="952119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0854" y="1029462"/>
            <a:ext cx="4104512" cy="6912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0854" y="9017128"/>
            <a:ext cx="4104512" cy="1352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042" y="461391"/>
            <a:ext cx="6156768" cy="19202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42" y="2688336"/>
            <a:ext cx="6156768" cy="760361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042" y="10678669"/>
            <a:ext cx="1596199" cy="613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37291" y="10678669"/>
            <a:ext cx="2166270" cy="613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02612" y="10678669"/>
            <a:ext cx="1596199" cy="613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"/>
          <p:cNvGrpSpPr/>
          <p:nvPr/>
        </p:nvGrpSpPr>
        <p:grpSpPr>
          <a:xfrm rot="0">
            <a:off x="7308" y="0"/>
            <a:ext cx="6840855" cy="1183994"/>
            <a:chOff x="7308" y="0"/>
            <a:chExt cx="6840855" cy="1183994"/>
          </a:xfrm>
        </p:grpSpPr>
        <p:sp>
          <p:nvSpPr>
            <p:cNvPr id="4" name=""/>
            <p:cNvSpPr/>
            <p:nvPr/>
          </p:nvSpPr>
          <p:spPr>
            <a:xfrm>
              <a:off x="7308" y="0"/>
              <a:ext cx="6840855" cy="1183994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cdf2e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493330" y="370144"/>
              <a:ext cx="1622510" cy="4471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2400" b="1"/>
                <a:t>skstnvjaos</a:t>
              </a:r>
              <a:endParaRPr lang="en-US" altLang="ko-KR" sz="2400" b="1"/>
            </a:p>
          </p:txBody>
        </p:sp>
        <p:sp>
          <p:nvSpPr>
            <p:cNvPr id="6" name=""/>
            <p:cNvSpPr/>
            <p:nvPr/>
          </p:nvSpPr>
          <p:spPr>
            <a:xfrm>
              <a:off x="2707838" y="624922"/>
              <a:ext cx="906266" cy="377855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600">
                  <a:solidFill>
                    <a:schemeClr val="dk1"/>
                  </a:solidFill>
                </a:rPr>
                <a:t>About</a:t>
              </a:r>
              <a:endParaRPr lang="en-US" altLang="ko-KR" sz="1600">
                <a:solidFill>
                  <a:schemeClr val="dk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738351" y="624922"/>
              <a:ext cx="906266" cy="377855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600">
                  <a:solidFill>
                    <a:schemeClr val="dk1"/>
                  </a:solidFill>
                </a:rPr>
                <a:t>Skills</a:t>
              </a:r>
              <a:endParaRPr lang="en-US" altLang="ko-KR" sz="1600">
                <a:solidFill>
                  <a:schemeClr val="dk1"/>
                </a:solidFill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761556" y="624922"/>
              <a:ext cx="906266" cy="377855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600">
                  <a:solidFill>
                    <a:schemeClr val="dk1"/>
                  </a:solidFill>
                </a:rPr>
                <a:t>Lisence</a:t>
              </a:r>
              <a:endParaRPr lang="en-US" altLang="ko-KR" sz="1600">
                <a:solidFill>
                  <a:schemeClr val="dk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5799378" y="624922"/>
              <a:ext cx="906266" cy="377855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600">
                  <a:solidFill>
                    <a:schemeClr val="dk1"/>
                  </a:solidFill>
                </a:rPr>
                <a:t>Project</a:t>
              </a:r>
              <a:endParaRPr lang="en-US" altLang="ko-KR"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"/>
          <p:cNvGrpSpPr/>
          <p:nvPr/>
        </p:nvGrpSpPr>
        <p:grpSpPr>
          <a:xfrm rot="0">
            <a:off x="0" y="10788388"/>
            <a:ext cx="6840855" cy="733052"/>
            <a:chOff x="0" y="10788388"/>
            <a:chExt cx="6840855" cy="733052"/>
          </a:xfrm>
        </p:grpSpPr>
        <p:sp>
          <p:nvSpPr>
            <p:cNvPr id="10" name=""/>
            <p:cNvSpPr/>
            <p:nvPr/>
          </p:nvSpPr>
          <p:spPr>
            <a:xfrm>
              <a:off x="0" y="10788388"/>
              <a:ext cx="6840855" cy="733052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cdf2e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380" y="10931440"/>
              <a:ext cx="446949" cy="446949"/>
            </a:xfrm>
            <a:prstGeom prst="rect">
              <a:avLst/>
            </a:prstGeom>
          </p:spPr>
        </p:pic>
        <p:sp>
          <p:nvSpPr>
            <p:cNvPr id="12" name=""/>
            <p:cNvSpPr txBox="1"/>
            <p:nvPr/>
          </p:nvSpPr>
          <p:spPr>
            <a:xfrm>
              <a:off x="595650" y="10974612"/>
              <a:ext cx="4619039" cy="36564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skstnvjaos</a:t>
              </a:r>
              <a:r>
                <a:rPr lang="ko-KR" altLang="en-US"/>
                <a:t>'</a:t>
              </a:r>
              <a:r>
                <a:rPr lang="en-US" altLang="ko-KR"/>
                <a:t>s</a:t>
              </a:r>
              <a:r>
                <a:rPr lang="ko-KR" altLang="en-US"/>
                <a:t> </a:t>
              </a:r>
              <a:r>
                <a:rPr lang="en-US" altLang="ko-KR"/>
                <a:t>Portfolio, 2023. All Rights Reserved.</a:t>
              </a:r>
              <a:endParaRPr lang="en-US" altLang="ko-KR"/>
            </a:p>
          </p:txBody>
        </p:sp>
      </p:grpSp>
      <p:sp>
        <p:nvSpPr>
          <p:cNvPr id="13" name=""/>
          <p:cNvSpPr/>
          <p:nvPr/>
        </p:nvSpPr>
        <p:spPr>
          <a:xfrm>
            <a:off x="0" y="1183994"/>
            <a:ext cx="6840855" cy="9604394"/>
          </a:xfrm>
          <a:prstGeom prst="rect">
            <a:avLst/>
          </a:prstGeom>
          <a:solidFill>
            <a:srgbClr val="4defef"/>
          </a:solidFill>
          <a:ln>
            <a:solidFill>
              <a:srgbClr val="4def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246665" y="1470551"/>
            <a:ext cx="5696649" cy="2240629"/>
            <a:chOff x="493330" y="1826105"/>
            <a:chExt cx="5696649" cy="2240629"/>
          </a:xfrm>
        </p:grpSpPr>
        <p:sp>
          <p:nvSpPr>
            <p:cNvPr id="14" name=""/>
            <p:cNvSpPr txBox="1"/>
            <p:nvPr/>
          </p:nvSpPr>
          <p:spPr>
            <a:xfrm>
              <a:off x="2483391" y="2329269"/>
              <a:ext cx="3706588" cy="17374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</a:t>
              </a:r>
              <a:r>
                <a:rPr lang="ko-KR" altLang="en-US"/>
                <a:t>이름</a:t>
              </a:r>
              <a:r>
                <a:rPr lang="en-US" altLang="ko-KR"/>
                <a:t>	  :  </a:t>
              </a:r>
              <a:r>
                <a:rPr lang="ko-KR" altLang="en-US"/>
                <a:t>김대호</a:t>
              </a:r>
              <a:endParaRPr lang="ko-KR" altLang="en-US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</a:t>
              </a:r>
              <a:r>
                <a:rPr lang="ko-KR" altLang="en-US"/>
                <a:t>생년월일</a:t>
              </a:r>
              <a:r>
                <a:rPr lang="en-US" altLang="ko-KR"/>
                <a:t> :  2005.09.14</a:t>
              </a:r>
              <a:endParaRPr lang="en-US" altLang="ko-KR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MBTI	  :  INFJ</a:t>
              </a:r>
              <a:endParaRPr lang="en-US" altLang="ko-KR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</a:t>
              </a:r>
              <a:r>
                <a:rPr lang="ko-KR" altLang="en-US"/>
                <a:t>학력</a:t>
              </a:r>
              <a:r>
                <a:rPr lang="en-US" altLang="ko-KR"/>
                <a:t>	  :  </a:t>
              </a:r>
              <a:r>
                <a:rPr lang="ko-KR" altLang="en-US"/>
                <a:t>군포</a:t>
              </a:r>
              <a:r>
                <a:rPr lang="en-US" altLang="ko-KR"/>
                <a:t>e</a:t>
              </a:r>
              <a:r>
                <a:rPr lang="ko-KR" altLang="en-US"/>
                <a:t>비즈니스고 재학</a:t>
              </a:r>
              <a:endParaRPr lang="ko-KR" altLang="en-US"/>
            </a:p>
          </p:txBody>
        </p:sp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41672" y="2394059"/>
              <a:ext cx="1125827" cy="1601391"/>
            </a:xfrm>
            <a:prstGeom prst="rect">
              <a:avLst/>
            </a:prstGeom>
          </p:spPr>
        </p:pic>
        <p:sp>
          <p:nvSpPr>
            <p:cNvPr id="16" name=""/>
            <p:cNvSpPr txBox="1"/>
            <p:nvPr/>
          </p:nvSpPr>
          <p:spPr>
            <a:xfrm>
              <a:off x="493330" y="1826105"/>
              <a:ext cx="1052438" cy="3640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57040" indent="-257040">
                <a:buClr>
                  <a:schemeClr val="tx1"/>
                </a:buClr>
                <a:buFont typeface="Wingdings"/>
                <a:buChar char="u"/>
                <a:defRPr/>
              </a:pPr>
              <a:r>
                <a:rPr lang="en-US" altLang="ko-KR"/>
                <a:t>About</a:t>
              </a:r>
              <a:endParaRPr lang="en-US" altLang="ko-KR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246665" y="3882391"/>
            <a:ext cx="5264682" cy="2103800"/>
            <a:chOff x="493330" y="4237945"/>
            <a:chExt cx="4061356" cy="2103800"/>
          </a:xfrm>
        </p:grpSpPr>
        <p:sp>
          <p:nvSpPr>
            <p:cNvPr id="17" name=""/>
            <p:cNvSpPr txBox="1"/>
            <p:nvPr/>
          </p:nvSpPr>
          <p:spPr>
            <a:xfrm>
              <a:off x="493330" y="4237945"/>
              <a:ext cx="1052437" cy="3665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57040" indent="-257040">
                <a:buClr>
                  <a:schemeClr val="tx1"/>
                </a:buClr>
                <a:buFont typeface="Wingdings"/>
                <a:buChar char="u"/>
                <a:defRPr/>
              </a:pPr>
              <a:r>
                <a:rPr lang="en-US" altLang="ko-KR"/>
                <a:t>Skills</a:t>
              </a:r>
              <a:endParaRPr lang="en-US" altLang="ko-KR"/>
            </a:p>
          </p:txBody>
        </p:sp>
        <p:sp>
          <p:nvSpPr>
            <p:cNvPr id="21" name=""/>
            <p:cNvSpPr txBox="1"/>
            <p:nvPr/>
          </p:nvSpPr>
          <p:spPr>
            <a:xfrm>
              <a:off x="848096" y="4604532"/>
              <a:ext cx="3706589" cy="17372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c</a:t>
              </a:r>
              <a:r>
                <a:rPr lang="ko-KR" altLang="en-US"/>
                <a:t>언어</a:t>
              </a:r>
              <a:r>
                <a:rPr lang="en-US" altLang="ko-KR"/>
                <a:t>	  :  </a:t>
              </a:r>
              <a:r>
                <a:rPr lang="ko-KR" altLang="en-US"/>
                <a:t>●●●●●●●○○○</a:t>
              </a:r>
              <a:endParaRPr lang="ko-KR" altLang="en-US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JAVA	  :  </a:t>
              </a:r>
              <a:r>
                <a:rPr lang="ko-KR" altLang="en-US"/>
                <a:t>●●●●●○○○○○</a:t>
              </a:r>
              <a:endParaRPr lang="en-US" altLang="ko-KR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python	  :  </a:t>
              </a:r>
              <a:r>
                <a:rPr lang="ko-KR" altLang="en-US"/>
                <a:t>●●●●●●○○○○</a:t>
              </a:r>
              <a:endParaRPr lang="en-US" altLang="ko-KR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/>
                <a:t> HTML	  :  </a:t>
              </a:r>
              <a:r>
                <a:rPr lang="ko-KR" altLang="en-US"/>
                <a:t>●●●●○○○○○○</a:t>
              </a:r>
              <a:endParaRPr lang="ko-KR" altLang="en-US"/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246664" y="6176691"/>
            <a:ext cx="6221763" cy="2165303"/>
            <a:chOff x="246664" y="6176691"/>
            <a:chExt cx="6221763" cy="2165303"/>
          </a:xfrm>
        </p:grpSpPr>
        <p:sp>
          <p:nvSpPr>
            <p:cNvPr id="22" name=""/>
            <p:cNvSpPr txBox="1"/>
            <p:nvPr/>
          </p:nvSpPr>
          <p:spPr>
            <a:xfrm>
              <a:off x="246664" y="6176691"/>
              <a:ext cx="1133035" cy="361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57040" indent="-257040">
                <a:buClr>
                  <a:schemeClr val="tx1"/>
                </a:buClr>
                <a:buFont typeface="Wingdings"/>
                <a:buChar char="u"/>
                <a:defRPr/>
              </a:pPr>
              <a:r>
                <a:rPr lang="en-US" altLang="ko-KR"/>
                <a:t>Lisence</a:t>
              </a:r>
              <a:endParaRPr lang="en-US" altLang="ko-KR"/>
            </a:p>
          </p:txBody>
        </p:sp>
        <p:sp>
          <p:nvSpPr>
            <p:cNvPr id="26" name=""/>
            <p:cNvSpPr txBox="1"/>
            <p:nvPr/>
          </p:nvSpPr>
          <p:spPr>
            <a:xfrm>
              <a:off x="578803" y="6538640"/>
              <a:ext cx="5889624" cy="18033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5000"/>
                </a:lnSpc>
                <a:defRPr/>
              </a:pPr>
              <a:r>
                <a:rPr lang="ko-KR" altLang="en-US"/>
                <a:t> </a:t>
              </a:r>
              <a:r>
                <a:rPr lang="en-US" altLang="ko-KR"/>
                <a:t>ITQ</a:t>
              </a:r>
              <a:r>
                <a:rPr lang="ko-KR" altLang="en-US"/>
                <a:t> 한글엑셀		</a:t>
              </a:r>
              <a:r>
                <a:rPr lang="en-US" altLang="ko-KR"/>
                <a:t>A</a:t>
              </a:r>
              <a:r>
                <a:rPr lang="ko-KR" altLang="en-US"/>
                <a:t>등급 	</a:t>
              </a:r>
              <a:r>
                <a:rPr lang="en-US" altLang="ko-KR"/>
                <a:t>2021.07.01. </a:t>
              </a:r>
              <a:endParaRPr lang="en-US" altLang="ko-KR"/>
            </a:p>
            <a:p>
              <a:pPr>
                <a:lnSpc>
                  <a:spcPct val="125000"/>
                </a:lnSpc>
                <a:defRPr/>
              </a:pPr>
              <a:r>
                <a:rPr lang="en-US" altLang="ko-KR"/>
                <a:t> ITQ</a:t>
              </a:r>
              <a:r>
                <a:rPr lang="ko-KR" altLang="en-US"/>
                <a:t> 아래한글 		</a:t>
              </a:r>
              <a:r>
                <a:rPr lang="en-US" altLang="ko-KR"/>
                <a:t>A</a:t>
              </a:r>
              <a:r>
                <a:rPr lang="ko-KR" altLang="en-US"/>
                <a:t>등급 	</a:t>
              </a:r>
              <a:r>
                <a:rPr lang="en-US" altLang="ko-KR"/>
                <a:t>2022.03.03.</a:t>
              </a:r>
              <a:endParaRPr lang="en-US" altLang="ko-KR"/>
            </a:p>
            <a:p>
              <a:pPr>
                <a:lnSpc>
                  <a:spcPct val="125000"/>
                </a:lnSpc>
                <a:defRPr/>
              </a:pPr>
              <a:r>
                <a:rPr lang="en-US" altLang="ko-KR"/>
                <a:t> ITQ</a:t>
              </a:r>
              <a:r>
                <a:rPr lang="ko-KR" altLang="en-US"/>
                <a:t> 한글파워포인트 	</a:t>
              </a:r>
              <a:r>
                <a:rPr lang="en-US" altLang="ko-KR"/>
                <a:t>A</a:t>
              </a:r>
              <a:r>
                <a:rPr lang="ko-KR" altLang="en-US"/>
                <a:t>등급 	</a:t>
              </a:r>
              <a:r>
                <a:rPr lang="en-US" altLang="ko-KR"/>
                <a:t>2022.03.03.</a:t>
              </a:r>
              <a:endParaRPr lang="en-US" altLang="ko-KR"/>
            </a:p>
            <a:p>
              <a:pPr>
                <a:lnSpc>
                  <a:spcPct val="125000"/>
                </a:lnSpc>
                <a:defRPr/>
              </a:pPr>
              <a:r>
                <a:rPr lang="ko-KR" altLang="en-US"/>
                <a:t> 네트워크관리사 		</a:t>
              </a:r>
              <a:r>
                <a:rPr lang="en-US" altLang="ko-KR"/>
                <a:t>2</a:t>
              </a:r>
              <a:r>
                <a:rPr lang="ko-KR" altLang="en-US"/>
                <a:t>급  	</a:t>
              </a:r>
              <a:r>
                <a:rPr lang="en-US" altLang="ko-KR"/>
                <a:t>2022.08.02.</a:t>
              </a:r>
              <a:endParaRPr lang="ko-KR" altLang="en-US"/>
            </a:p>
            <a:p>
              <a:pPr>
                <a:lnSpc>
                  <a:spcPct val="125000"/>
                </a:lnSpc>
                <a:defRPr/>
              </a:pPr>
              <a:r>
                <a:rPr lang="ko-KR" altLang="en-US"/>
                <a:t> 컴퓨터 활용능력 		</a:t>
              </a:r>
              <a:r>
                <a:rPr lang="en-US" altLang="ko-KR"/>
                <a:t>2</a:t>
              </a:r>
              <a:r>
                <a:rPr lang="ko-KR" altLang="en-US"/>
                <a:t>급  	</a:t>
              </a:r>
              <a:r>
                <a:rPr lang="en-US" altLang="ko-KR"/>
                <a:t>2022.08.19.</a:t>
              </a:r>
              <a:endParaRPr lang="en-US" altLang="ko-KR"/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246664" y="8461056"/>
            <a:ext cx="6347526" cy="2114577"/>
            <a:chOff x="246664" y="8059710"/>
            <a:chExt cx="6347526" cy="2114577"/>
          </a:xfrm>
        </p:grpSpPr>
        <p:sp>
          <p:nvSpPr>
            <p:cNvPr id="25" name=""/>
            <p:cNvSpPr txBox="1"/>
            <p:nvPr/>
          </p:nvSpPr>
          <p:spPr>
            <a:xfrm>
              <a:off x="246664" y="8059710"/>
              <a:ext cx="1133035" cy="3648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57040" indent="-257040">
                <a:buClr>
                  <a:schemeClr val="tx1"/>
                </a:buClr>
                <a:buFont typeface="Wingdings"/>
                <a:buChar char="u"/>
                <a:defRPr/>
              </a:pPr>
              <a:r>
                <a:rPr lang="en-US" altLang="ko-KR"/>
                <a:t>Project</a:t>
              </a: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523240" y="8602662"/>
              <a:ext cx="2786062" cy="157162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/>
                <a:t>https://solved.ac/profile/skstnvjaos</a:t>
              </a: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3808128" y="8602662"/>
              <a:ext cx="2786062" cy="157162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https://blog.naver.com/eogh5995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사용자 지정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2023-07-21T09:09:47.009</dcterms:created>
  <dc:creator>deaho</dc:creator>
  <cp:lastModifiedBy>deaho</cp:lastModifiedBy>
  <dcterms:modified xsi:type="dcterms:W3CDTF">2023-07-21T10:02:21.890</dcterms:modified>
  <cp:revision>17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