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1" r:id="rId3"/>
    <p:sldId id="263" r:id="rId4"/>
    <p:sldId id="265" r:id="rId5"/>
    <p:sldId id="266" r:id="rId6"/>
    <p:sldId id="269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8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3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1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7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4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5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1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1451-E9ED-4DFF-ADAB-62035362F122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41D7-C922-4E04-A85B-91F97C293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55448"/>
            <a:ext cx="11548872" cy="650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		Amazon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cluster 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31" y="707865"/>
            <a:ext cx="566929" cy="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155448"/>
            <a:ext cx="11786616" cy="2446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Why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cluster?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2244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Kubernetes is an open-source system for automating the deployment, scaling and management of containerized applications.</a:t>
            </a:r>
          </a:p>
          <a:p>
            <a:r>
              <a:rPr lang="en-IN" dirty="0" err="1" smtClean="0">
                <a:solidFill>
                  <a:srgbClr val="0070C0"/>
                </a:solidFill>
              </a:rPr>
              <a:t>Eks</a:t>
            </a:r>
            <a:r>
              <a:rPr lang="en-IN" dirty="0" smtClean="0">
                <a:solidFill>
                  <a:srgbClr val="0070C0"/>
                </a:solidFill>
              </a:rPr>
              <a:t> provides a high available and fully managed </a:t>
            </a:r>
            <a:r>
              <a:rPr lang="en-IN" dirty="0">
                <a:solidFill>
                  <a:srgbClr val="0070C0"/>
                </a:solidFill>
              </a:rPr>
              <a:t>Kubernetes </a:t>
            </a:r>
            <a:r>
              <a:rPr lang="en-IN" dirty="0" smtClean="0">
                <a:solidFill>
                  <a:srgbClr val="0070C0"/>
                </a:solidFill>
              </a:rPr>
              <a:t>control </a:t>
            </a:r>
            <a:r>
              <a:rPr lang="en-IN" dirty="0">
                <a:solidFill>
                  <a:srgbClr val="0070C0"/>
                </a:solidFill>
              </a:rPr>
              <a:t>panel/</a:t>
            </a:r>
            <a:r>
              <a:rPr lang="en-IN" dirty="0">
                <a:solidFill>
                  <a:srgbClr val="0070C0"/>
                </a:solidFill>
              </a:rPr>
              <a:t>service that makes it easy for you to run Kubernetes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Images can be build and deploy the worker nodes to </a:t>
            </a:r>
            <a:r>
              <a:rPr lang="en-IN" dirty="0" smtClean="0">
                <a:solidFill>
                  <a:srgbClr val="0070C0"/>
                </a:solidFill>
              </a:rPr>
              <a:t>A</a:t>
            </a:r>
            <a:r>
              <a:rPr lang="en-IN" dirty="0" smtClean="0">
                <a:solidFill>
                  <a:srgbClr val="0070C0"/>
                </a:solidFill>
              </a:rPr>
              <a:t>mazon </a:t>
            </a:r>
            <a:r>
              <a:rPr lang="en-IN" dirty="0" err="1" smtClean="0">
                <a:solidFill>
                  <a:srgbClr val="0070C0"/>
                </a:solidFill>
              </a:rPr>
              <a:t>Eks</a:t>
            </a:r>
            <a:r>
              <a:rPr lang="en-IN" dirty="0" smtClean="0">
                <a:solidFill>
                  <a:srgbClr val="0070C0"/>
                </a:solidFill>
              </a:rPr>
              <a:t> cluster.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8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topology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Master Node -: These are the control nodes which are deployed in AWS manged VPC and access through network interface.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Worker Node -: These are the data nodes deployed in Aws worker VPC and use to host workload.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5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1809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Eks</a:t>
            </a:r>
            <a:r>
              <a:rPr lang="en-IN" dirty="0" smtClean="0"/>
              <a:t>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1577" y="2048891"/>
            <a:ext cx="8127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requirements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Define containerized application delivery process to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and scan the Docker image.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Attach storage or volume to container.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Define secrets within the containerized application. 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IAM role for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Create workloads to support containerized solution.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Secure the pod network by assigning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separate security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groups.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Track the log and monitor the 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 cluster</a:t>
            </a:r>
          </a:p>
          <a:p>
            <a:endParaRPr lang="en-IN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55448"/>
            <a:ext cx="11548872" cy="6501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	Run Jenkins on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cluster 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31" y="707865"/>
            <a:ext cx="566929" cy="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55449"/>
            <a:ext cx="11768328" cy="2368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Build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523745"/>
            <a:ext cx="10515600" cy="4433633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AWS CLI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Docker engine </a:t>
            </a:r>
          </a:p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Aws-</a:t>
            </a:r>
            <a:r>
              <a:rPr lang="en-IN" dirty="0" err="1" smtClean="0">
                <a:solidFill>
                  <a:schemeClr val="accent4">
                    <a:lumMod val="75000"/>
                  </a:schemeClr>
                </a:solidFill>
              </a:rPr>
              <a:t>iam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-authenticator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kubectl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eksctl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Configure your AWS credentials with the associated region.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Build image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Create an EKS Cluster using </a:t>
            </a:r>
            <a:r>
              <a:rPr lang="en-IN" dirty="0" err="1">
                <a:solidFill>
                  <a:schemeClr val="accent4">
                    <a:lumMod val="75000"/>
                  </a:schemeClr>
                </a:solidFill>
              </a:rPr>
              <a:t>eksctl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Verify that EKS nodes are running and available.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Create an AWS ECR Repository / Docker Repository for the Jenkins Manager and Jenkins Agent.</a:t>
            </a: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5448"/>
            <a:ext cx="11804904" cy="2450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" y="639445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</a:rPr>
              <a:t>Eks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</a:rPr>
              <a:t> requirements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56" y="2606040"/>
            <a:ext cx="10515600" cy="4351338"/>
          </a:xfrm>
        </p:spPr>
        <p:txBody>
          <a:bodyPr/>
          <a:lstStyle/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" y="4014216"/>
            <a:ext cx="11804904" cy="2551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1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197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Amazon Eks cluster </vt:lpstr>
      <vt:lpstr> Why Eks cluster?</vt:lpstr>
      <vt:lpstr> Eks topology</vt:lpstr>
      <vt:lpstr> Eks diagram</vt:lpstr>
      <vt:lpstr> Eks requirements</vt:lpstr>
      <vt:lpstr> Run Jenkins on Eks cluster </vt:lpstr>
      <vt:lpstr>Build Requirements</vt:lpstr>
      <vt:lpstr> Eks requirements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Sumanta</dc:creator>
  <cp:lastModifiedBy>Sumanta</cp:lastModifiedBy>
  <cp:revision>18</cp:revision>
  <dcterms:created xsi:type="dcterms:W3CDTF">2022-06-21T05:49:43Z</dcterms:created>
  <dcterms:modified xsi:type="dcterms:W3CDTF">2022-06-21T09:55:56Z</dcterms:modified>
</cp:coreProperties>
</file>