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3" r:id="rId4"/>
    <p:sldId id="265" r:id="rId5"/>
    <p:sldId id="266" r:id="rId6"/>
    <p:sldId id="269" r:id="rId7"/>
    <p:sldId id="267" r:id="rId8"/>
    <p:sldId id="268" r:id="rId9"/>
    <p:sldId id="270" r:id="rId10"/>
    <p:sldId id="272" r:id="rId11"/>
    <p:sldId id="271" r:id="rId12"/>
    <p:sldId id="273" r:id="rId13"/>
    <p:sldId id="275" r:id="rId14"/>
    <p:sldId id="276" r:id="rId15"/>
    <p:sldId id="277" r:id="rId16"/>
    <p:sldId id="278" r:id="rId17"/>
    <p:sldId id="27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3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5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55448"/>
            <a:ext cx="11548872" cy="650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		Amazon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 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1" y="707865"/>
            <a:ext cx="566929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AWS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iam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-authenticator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Amazon EKS uses IAM to provide authentication to your Kubernetes cluster through the AWS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IAM authenticator.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docs.aws.amazon.com/eks/latest/userguide/install-aws-iam-authenticator.html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Docker engine 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To execute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each command within a 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Dockerfile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depend on a 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Docker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daemon.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https://docs.docker.com/engine/install/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kubectl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and 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eksctl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kubectl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 – A command line tool for working with Kubernetes 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clusters.</a:t>
            </a:r>
          </a:p>
          <a:p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eksctl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 – A command line tool for working with EKS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clusters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docs.aws.amazon.com/eks/latest/userguide/install-kubectl.html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https://docs.aws.amazon.com/eks/latest/userguide/eksctl.html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Build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It is the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process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transform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source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code into a runnable image. 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To build an image we need to follow few steps</a:t>
            </a:r>
          </a:p>
          <a:p>
            <a:pPr lvl="1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a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Dockerfile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with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docker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source code</a:t>
            </a:r>
          </a:p>
          <a:p>
            <a:pPr lvl="1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Build the image </a:t>
            </a:r>
          </a:p>
          <a:p>
            <a:pPr lvl="2"/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docker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build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–t   imageName:v1   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pathOfDockerfile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b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EKS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Cluster using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eksctl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aws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console.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eksctl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create 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cluster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-f </a:t>
            </a:r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cluster.yaml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 -: use to create a cluster.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https://eksctl.io/usage/creating-and-managing-clusters/</a:t>
            </a:r>
          </a:p>
          <a:p>
            <a:pPr lvl="1"/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</a:rPr>
              <a:t>Verify that EKS nodes are running and available.</a:t>
            </a:r>
            <a:endParaRPr lang="en-IN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Verify the cluster nodes are up and ready.</a:t>
            </a:r>
          </a:p>
          <a:p>
            <a:pPr lvl="1"/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aws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describe-cluster --name </a:t>
            </a:r>
            <a:r>
              <a:rPr lang="en-IN" sz="2800" dirty="0" err="1" smtClean="0">
                <a:solidFill>
                  <a:schemeClr val="accent4">
                    <a:lumMod val="75000"/>
                  </a:schemeClr>
                </a:solidFill>
              </a:rPr>
              <a:t>EksClusterName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--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region=</a:t>
            </a:r>
            <a:r>
              <a:rPr lang="en-IN" sz="2800" dirty="0" err="1" smtClean="0">
                <a:solidFill>
                  <a:schemeClr val="accent4">
                    <a:lumMod val="75000"/>
                  </a:schemeClr>
                </a:solidFill>
              </a:rPr>
              <a:t>regionName</a:t>
            </a:r>
            <a:endParaRPr lang="en-I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kubectl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 get nodes -o wide --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namespace=</a:t>
            </a:r>
            <a:r>
              <a:rPr lang="en-IN" sz="2800" dirty="0" err="1" smtClean="0">
                <a:solidFill>
                  <a:schemeClr val="accent4">
                    <a:lumMod val="75000"/>
                  </a:schemeClr>
                </a:solidFill>
              </a:rPr>
              <a:t>nameSpaceName</a:t>
            </a:r>
            <a:endParaRPr lang="en-I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445"/>
            <a:ext cx="1067562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sz="3600" dirty="0">
                <a:solidFill>
                  <a:schemeClr val="accent4">
                    <a:lumMod val="75000"/>
                  </a:schemeClr>
                </a:solidFill>
              </a:rPr>
              <a:t> Create an AWS ECR Repository / Docker Repository </a:t>
            </a:r>
            <a:endParaRPr lang="en-IN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repositories allow 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you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share container images with your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docs.aws.amazon.com/AmazonECR/latest/userguide/repository-create.html</a:t>
            </a:r>
          </a:p>
          <a:p>
            <a:pPr lvl="1"/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https://docs.docker.com/docker-hub/repos/</a:t>
            </a:r>
            <a:endParaRPr lang="en-I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	Deploy the image to the cluster</a:t>
            </a:r>
            <a:endParaRPr lang="en-IN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IN" sz="2800" dirty="0" smtClean="0">
                <a:solidFill>
                  <a:schemeClr val="accent4">
                    <a:lumMod val="75000"/>
                  </a:schemeClr>
                </a:solidFill>
              </a:rPr>
              <a:t>We need below steps to deploy image in cluster</a:t>
            </a:r>
          </a:p>
          <a:p>
            <a:pPr lvl="2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a namespace</a:t>
            </a:r>
          </a:p>
          <a:p>
            <a:pPr lvl="2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Create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deployment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yaml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service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yaml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Apply the deployment</a:t>
            </a:r>
          </a:p>
          <a:p>
            <a:pPr lvl="2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Apply the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service</a:t>
            </a:r>
          </a:p>
          <a:p>
            <a:pPr lvl="2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Verify pods </a:t>
            </a:r>
          </a:p>
          <a:p>
            <a:pPr lvl="2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Get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the external IP addresses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" y="4014216"/>
            <a:ext cx="11804904" cy="2551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1453261"/>
            <a:ext cx="10515600" cy="1325563"/>
          </a:xfrm>
        </p:spPr>
        <p:txBody>
          <a:bodyPr/>
          <a:lstStyle/>
          <a:p>
            <a:r>
              <a:rPr lang="en-IN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1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55448"/>
            <a:ext cx="11786616" cy="244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Why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cluster?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2244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Kubernetes is an open-source system for automating the deployment, scaling and management of containerized applications.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Eks</a:t>
            </a:r>
            <a:r>
              <a:rPr lang="en-IN" dirty="0" smtClean="0">
                <a:solidFill>
                  <a:srgbClr val="0070C0"/>
                </a:solidFill>
              </a:rPr>
              <a:t> provides a high available and fully managed </a:t>
            </a:r>
            <a:r>
              <a:rPr lang="en-IN" dirty="0">
                <a:solidFill>
                  <a:srgbClr val="0070C0"/>
                </a:solidFill>
              </a:rPr>
              <a:t>Kubernetes </a:t>
            </a:r>
            <a:r>
              <a:rPr lang="en-IN" dirty="0" smtClean="0">
                <a:solidFill>
                  <a:srgbClr val="0070C0"/>
                </a:solidFill>
              </a:rPr>
              <a:t>control </a:t>
            </a:r>
            <a:r>
              <a:rPr lang="en-IN" dirty="0">
                <a:solidFill>
                  <a:srgbClr val="0070C0"/>
                </a:solidFill>
              </a:rPr>
              <a:t>panel/</a:t>
            </a:r>
            <a:r>
              <a:rPr lang="en-IN" dirty="0">
                <a:solidFill>
                  <a:srgbClr val="0070C0"/>
                </a:solidFill>
              </a:rPr>
              <a:t>service that makes it easy for you to run Kubernetes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Images can be build and deploy the worker nodes to </a:t>
            </a:r>
            <a:r>
              <a:rPr lang="en-IN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0070C0"/>
                </a:solidFill>
              </a:rPr>
              <a:t>mazon </a:t>
            </a:r>
            <a:r>
              <a:rPr lang="en-IN" dirty="0" err="1" smtClean="0">
                <a:solidFill>
                  <a:srgbClr val="0070C0"/>
                </a:solidFill>
              </a:rPr>
              <a:t>Eks</a:t>
            </a:r>
            <a:r>
              <a:rPr lang="en-IN" dirty="0" smtClean="0">
                <a:solidFill>
                  <a:srgbClr val="0070C0"/>
                </a:solidFill>
              </a:rPr>
              <a:t> cluster.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topology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Master Node -: These are the control nodes which are deployed in AWS manged VPC and access through network interface.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Worker Node -: These are the data nodes deployed in Aws worker VPC and use to host workload.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1809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Eks</a:t>
            </a:r>
            <a:r>
              <a:rPr lang="en-IN" dirty="0" smtClean="0"/>
              <a:t>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1577" y="2048891"/>
            <a:ext cx="8127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requirements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Define containerized application delivery process to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and scan the Docker image.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Attach storage or volume to container.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Define secrets within the containerized application. 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IAM role for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workloads to support containerized solution.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Secure the pod network by assigning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separate security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groups.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Track the log and monitor the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cluster</a:t>
            </a:r>
          </a:p>
          <a:p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55448"/>
            <a:ext cx="11548872" cy="650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	Run Jenkins on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 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1" y="707865"/>
            <a:ext cx="566929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5449"/>
            <a:ext cx="11768328" cy="2368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Build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523745"/>
            <a:ext cx="10515600" cy="443363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AWS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CLI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Configure your AWS credentials with the associated region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Aws-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iam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-authenticator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Docker engine </a:t>
            </a:r>
          </a:p>
          <a:p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kubectl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 and 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eksctl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Build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image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Create an EKS Cluster using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eksctl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aws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console.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Verify that EKS nodes are running and available.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Create an AWS ECR Repository / Docker Repository for the Jenkins Manager and Jenkins Agent.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AWS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CLI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AWS CLI gives you the ability to automate the entire process of controlling and managing AWS services through scripts. 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https://docs.aws.amazon.com/cli/v1/userguide/install-linux.html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b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Configure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your AWS credentials with the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	associated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region.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he AWS CLI stores this information in a profile (a collection of settings) named default in the credentials file. 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docs.aws.amazon.com/sdk-for-java/v1/developer-guide/setup-credentials.html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308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Amazon Eks cluster </vt:lpstr>
      <vt:lpstr> Why Eks cluster?</vt:lpstr>
      <vt:lpstr> Eks topology</vt:lpstr>
      <vt:lpstr> Eks diagram</vt:lpstr>
      <vt:lpstr> Eks requirements</vt:lpstr>
      <vt:lpstr> Run Jenkins on Eks cluster </vt:lpstr>
      <vt:lpstr>Build Requirements</vt:lpstr>
      <vt:lpstr> AWS CLI</vt:lpstr>
      <vt:lpstr>   Configure your AWS credentials with the  associated region. </vt:lpstr>
      <vt:lpstr> AWS iam-authenticator</vt:lpstr>
      <vt:lpstr> Docker engine </vt:lpstr>
      <vt:lpstr> kubectl  and  eksctl</vt:lpstr>
      <vt:lpstr> Build image</vt:lpstr>
      <vt:lpstr>   Create EKS Cluster using eksctl/aws console. </vt:lpstr>
      <vt:lpstr> Verify that EKS nodes are running and available.</vt:lpstr>
      <vt:lpstr>  Create an AWS ECR Repository / Docker Repository </vt:lpstr>
      <vt:lpstr> Deploy the image to the cluster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Sumanta</dc:creator>
  <cp:lastModifiedBy>Sumanta</cp:lastModifiedBy>
  <cp:revision>47</cp:revision>
  <dcterms:created xsi:type="dcterms:W3CDTF">2022-06-21T05:49:43Z</dcterms:created>
  <dcterms:modified xsi:type="dcterms:W3CDTF">2022-06-21T15:23:26Z</dcterms:modified>
</cp:coreProperties>
</file>