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71" r:id="rId6"/>
    <p:sldId id="270" r:id="rId7"/>
    <p:sldId id="262" r:id="rId8"/>
    <p:sldId id="273" r:id="rId9"/>
    <p:sldId id="275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70404-D7DE-4552-9C9E-39F35845E8BC}" v="573" dt="2021-06-17T20:17:26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9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" userId="c55abdbd-121c-46af-a12e-b731815b1008" providerId="ADAL" clId="{06970404-D7DE-4552-9C9E-39F35845E8BC}"/>
    <pc:docChg chg="undo custSel addSld delSld modSld sldOrd">
      <pc:chgData name="Ayush" userId="c55abdbd-121c-46af-a12e-b731815b1008" providerId="ADAL" clId="{06970404-D7DE-4552-9C9E-39F35845E8BC}" dt="2021-06-17T20:17:26.694" v="642" actId="20577"/>
      <pc:docMkLst>
        <pc:docMk/>
      </pc:docMkLst>
      <pc:sldChg chg="del">
        <pc:chgData name="Ayush" userId="c55abdbd-121c-46af-a12e-b731815b1008" providerId="ADAL" clId="{06970404-D7DE-4552-9C9E-39F35845E8BC}" dt="2021-06-17T19:32:37.349" v="0" actId="47"/>
        <pc:sldMkLst>
          <pc:docMk/>
          <pc:sldMk cId="1428868177" sldId="261"/>
        </pc:sldMkLst>
      </pc:sldChg>
      <pc:sldChg chg="addSp delSp modSp mod">
        <pc:chgData name="Ayush" userId="c55abdbd-121c-46af-a12e-b731815b1008" providerId="ADAL" clId="{06970404-D7DE-4552-9C9E-39F35845E8BC}" dt="2021-06-17T19:52:12.977" v="402" actId="20577"/>
        <pc:sldMkLst>
          <pc:docMk/>
          <pc:sldMk cId="2603373540" sldId="262"/>
        </pc:sldMkLst>
        <pc:spChg chg="del">
          <ac:chgData name="Ayush" userId="c55abdbd-121c-46af-a12e-b731815b1008" providerId="ADAL" clId="{06970404-D7DE-4552-9C9E-39F35845E8BC}" dt="2021-06-17T19:49:22.927" v="327" actId="478"/>
          <ac:spMkLst>
            <pc:docMk/>
            <pc:sldMk cId="2603373540" sldId="262"/>
            <ac:spMk id="2" creationId="{32795E87-7C68-4590-8AC9-B1EDB0FECD84}"/>
          </ac:spMkLst>
        </pc:spChg>
        <pc:spChg chg="add del mod">
          <ac:chgData name="Ayush" userId="c55abdbd-121c-46af-a12e-b731815b1008" providerId="ADAL" clId="{06970404-D7DE-4552-9C9E-39F35845E8BC}" dt="2021-06-17T19:51:01.118" v="363" actId="478"/>
          <ac:spMkLst>
            <pc:docMk/>
            <pc:sldMk cId="2603373540" sldId="262"/>
            <ac:spMk id="4" creationId="{2FF196C2-479E-44D4-BC4C-7E086EF8455D}"/>
          </ac:spMkLst>
        </pc:spChg>
        <pc:spChg chg="add mod">
          <ac:chgData name="Ayush" userId="c55abdbd-121c-46af-a12e-b731815b1008" providerId="ADAL" clId="{06970404-D7DE-4552-9C9E-39F35845E8BC}" dt="2021-06-17T19:51:01.118" v="363" actId="478"/>
          <ac:spMkLst>
            <pc:docMk/>
            <pc:sldMk cId="2603373540" sldId="262"/>
            <ac:spMk id="6" creationId="{1C92F18F-F97D-46E4-A0D1-9872DEAF3EF0}"/>
          </ac:spMkLst>
        </pc:spChg>
        <pc:graphicFrameChg chg="mod">
          <ac:chgData name="Ayush" userId="c55abdbd-121c-46af-a12e-b731815b1008" providerId="ADAL" clId="{06970404-D7DE-4552-9C9E-39F35845E8BC}" dt="2021-06-17T19:52:12.977" v="402" actId="20577"/>
          <ac:graphicFrameMkLst>
            <pc:docMk/>
            <pc:sldMk cId="2603373540" sldId="262"/>
            <ac:graphicFrameMk id="8" creationId="{BD6A2CB8-0985-46A9-BCEC-D46766D6F28F}"/>
          </ac:graphicFrameMkLst>
        </pc:graphicFrameChg>
      </pc:sldChg>
      <pc:sldChg chg="modSp del">
        <pc:chgData name="Ayush" userId="c55abdbd-121c-46af-a12e-b731815b1008" providerId="ADAL" clId="{06970404-D7DE-4552-9C9E-39F35845E8BC}" dt="2021-06-17T20:08:02.857" v="508" actId="47"/>
        <pc:sldMkLst>
          <pc:docMk/>
          <pc:sldMk cId="2660839708" sldId="263"/>
        </pc:sldMkLst>
        <pc:graphicFrameChg chg="mod">
          <ac:chgData name="Ayush" userId="c55abdbd-121c-46af-a12e-b731815b1008" providerId="ADAL" clId="{06970404-D7DE-4552-9C9E-39F35845E8BC}" dt="2021-06-17T20:02:56.900" v="467" actId="13205"/>
          <ac:graphicFrameMkLst>
            <pc:docMk/>
            <pc:sldMk cId="2660839708" sldId="263"/>
            <ac:graphicFrameMk id="5" creationId="{E3754A30-CCE9-453B-830A-6B0C05F9DDDC}"/>
          </ac:graphicFrameMkLst>
        </pc:graphicFrameChg>
      </pc:sldChg>
      <pc:sldChg chg="addSp delSp modSp mod">
        <pc:chgData name="Ayush" userId="c55abdbd-121c-46af-a12e-b731815b1008" providerId="ADAL" clId="{06970404-D7DE-4552-9C9E-39F35845E8BC}" dt="2021-06-17T19:47:33.674" v="320" actId="1076"/>
        <pc:sldMkLst>
          <pc:docMk/>
          <pc:sldMk cId="3369338112" sldId="270"/>
        </pc:sldMkLst>
        <pc:spChg chg="add mod">
          <ac:chgData name="Ayush" userId="c55abdbd-121c-46af-a12e-b731815b1008" providerId="ADAL" clId="{06970404-D7DE-4552-9C9E-39F35845E8BC}" dt="2021-06-17T19:47:33.674" v="320" actId="1076"/>
          <ac:spMkLst>
            <pc:docMk/>
            <pc:sldMk cId="3369338112" sldId="270"/>
            <ac:spMk id="19" creationId="{1D7C6C44-2391-4555-A66D-DF399F81DB34}"/>
          </ac:spMkLst>
        </pc:spChg>
        <pc:spChg chg="add mod">
          <ac:chgData name="Ayush" userId="c55abdbd-121c-46af-a12e-b731815b1008" providerId="ADAL" clId="{06970404-D7DE-4552-9C9E-39F35845E8BC}" dt="2021-06-17T19:47:33.674" v="320" actId="1076"/>
          <ac:spMkLst>
            <pc:docMk/>
            <pc:sldMk cId="3369338112" sldId="270"/>
            <ac:spMk id="20" creationId="{3902BBBB-6718-4559-9C1A-9279CD20FDA2}"/>
          </ac:spMkLst>
        </pc:spChg>
        <pc:spChg chg="del">
          <ac:chgData name="Ayush" userId="c55abdbd-121c-46af-a12e-b731815b1008" providerId="ADAL" clId="{06970404-D7DE-4552-9C9E-39F35845E8BC}" dt="2021-06-17T19:46:54.057" v="311" actId="478"/>
          <ac:spMkLst>
            <pc:docMk/>
            <pc:sldMk cId="3369338112" sldId="270"/>
            <ac:spMk id="21" creationId="{D00A2218-7875-4443-82C7-42B7D1213E34}"/>
          </ac:spMkLst>
        </pc:spChg>
        <pc:spChg chg="del">
          <ac:chgData name="Ayush" userId="c55abdbd-121c-46af-a12e-b731815b1008" providerId="ADAL" clId="{06970404-D7DE-4552-9C9E-39F35845E8BC}" dt="2021-06-17T19:47:08.978" v="317" actId="478"/>
          <ac:spMkLst>
            <pc:docMk/>
            <pc:sldMk cId="3369338112" sldId="270"/>
            <ac:spMk id="22" creationId="{0FEEDD43-0BCD-4433-9087-D7347390B2F7}"/>
          </ac:spMkLst>
        </pc:spChg>
        <pc:spChg chg="del mod">
          <ac:chgData name="Ayush" userId="c55abdbd-121c-46af-a12e-b731815b1008" providerId="ADAL" clId="{06970404-D7DE-4552-9C9E-39F35845E8BC}" dt="2021-06-17T19:46:44.584" v="307" actId="478"/>
          <ac:spMkLst>
            <pc:docMk/>
            <pc:sldMk cId="3369338112" sldId="270"/>
            <ac:spMk id="27" creationId="{9E03EC2E-583A-4755-8D7C-6AEBE59596BE}"/>
          </ac:spMkLst>
        </pc:spChg>
        <pc:spChg chg="del topLvl">
          <ac:chgData name="Ayush" userId="c55abdbd-121c-46af-a12e-b731815b1008" providerId="ADAL" clId="{06970404-D7DE-4552-9C9E-39F35845E8BC}" dt="2021-06-17T19:47:00.764" v="314" actId="478"/>
          <ac:spMkLst>
            <pc:docMk/>
            <pc:sldMk cId="3369338112" sldId="270"/>
            <ac:spMk id="28" creationId="{64327BD6-7EC0-4266-8025-0425741E6D92}"/>
          </ac:spMkLst>
        </pc:spChg>
        <pc:spChg chg="del mod topLvl">
          <ac:chgData name="Ayush" userId="c55abdbd-121c-46af-a12e-b731815b1008" providerId="ADAL" clId="{06970404-D7DE-4552-9C9E-39F35845E8BC}" dt="2021-06-17T19:46:59.433" v="313" actId="478"/>
          <ac:spMkLst>
            <pc:docMk/>
            <pc:sldMk cId="3369338112" sldId="270"/>
            <ac:spMk id="29" creationId="{1500C8C3-C7EB-490B-9A9C-987483C13938}"/>
          </ac:spMkLst>
        </pc:spChg>
        <pc:spChg chg="del topLvl">
          <ac:chgData name="Ayush" userId="c55abdbd-121c-46af-a12e-b731815b1008" providerId="ADAL" clId="{06970404-D7DE-4552-9C9E-39F35845E8BC}" dt="2021-06-17T19:46:56.433" v="312" actId="478"/>
          <ac:spMkLst>
            <pc:docMk/>
            <pc:sldMk cId="3369338112" sldId="270"/>
            <ac:spMk id="30" creationId="{B01A21F1-318A-4650-8544-3BF771619320}"/>
          </ac:spMkLst>
        </pc:spChg>
        <pc:spChg chg="topLvl">
          <ac:chgData name="Ayush" userId="c55abdbd-121c-46af-a12e-b731815b1008" providerId="ADAL" clId="{06970404-D7DE-4552-9C9E-39F35845E8BC}" dt="2021-06-17T19:46:56.433" v="312" actId="478"/>
          <ac:spMkLst>
            <pc:docMk/>
            <pc:sldMk cId="3369338112" sldId="270"/>
            <ac:spMk id="31" creationId="{074A0135-B9F2-45DB-A39A-96F5650EBB55}"/>
          </ac:spMkLst>
        </pc:spChg>
        <pc:spChg chg="del topLvl">
          <ac:chgData name="Ayush" userId="c55abdbd-121c-46af-a12e-b731815b1008" providerId="ADAL" clId="{06970404-D7DE-4552-9C9E-39F35845E8BC}" dt="2021-06-17T19:46:49.743" v="309" actId="478"/>
          <ac:spMkLst>
            <pc:docMk/>
            <pc:sldMk cId="3369338112" sldId="270"/>
            <ac:spMk id="32" creationId="{AD2AAF91-AC69-4B64-8DBE-A41C82765C11}"/>
          </ac:spMkLst>
        </pc:spChg>
        <pc:spChg chg="del mod topLvl">
          <ac:chgData name="Ayush" userId="c55abdbd-121c-46af-a12e-b731815b1008" providerId="ADAL" clId="{06970404-D7DE-4552-9C9E-39F35845E8BC}" dt="2021-06-17T19:47:07.261" v="316" actId="478"/>
          <ac:spMkLst>
            <pc:docMk/>
            <pc:sldMk cId="3369338112" sldId="270"/>
            <ac:spMk id="33" creationId="{4DA56EC1-CBE2-444E-8595-96B854C086C8}"/>
          </ac:spMkLst>
        </pc:spChg>
        <pc:spChg chg="add mod">
          <ac:chgData name="Ayush" userId="c55abdbd-121c-46af-a12e-b731815b1008" providerId="ADAL" clId="{06970404-D7DE-4552-9C9E-39F35845E8BC}" dt="2021-06-17T19:47:33.674" v="320" actId="1076"/>
          <ac:spMkLst>
            <pc:docMk/>
            <pc:sldMk cId="3369338112" sldId="270"/>
            <ac:spMk id="40" creationId="{3E84E4C0-F06D-45F8-BFBD-5BB4D4B72874}"/>
          </ac:spMkLst>
        </pc:spChg>
        <pc:spChg chg="add mod">
          <ac:chgData name="Ayush" userId="c55abdbd-121c-46af-a12e-b731815b1008" providerId="ADAL" clId="{06970404-D7DE-4552-9C9E-39F35845E8BC}" dt="2021-06-17T19:47:27.831" v="319"/>
          <ac:spMkLst>
            <pc:docMk/>
            <pc:sldMk cId="3369338112" sldId="270"/>
            <ac:spMk id="41" creationId="{E06B775D-7F1B-4E56-941B-C2C836E5CAC5}"/>
          </ac:spMkLst>
        </pc:spChg>
        <pc:spChg chg="add mod">
          <ac:chgData name="Ayush" userId="c55abdbd-121c-46af-a12e-b731815b1008" providerId="ADAL" clId="{06970404-D7DE-4552-9C9E-39F35845E8BC}" dt="2021-06-17T19:47:27.831" v="319"/>
          <ac:spMkLst>
            <pc:docMk/>
            <pc:sldMk cId="3369338112" sldId="270"/>
            <ac:spMk id="42" creationId="{D9E16E0C-145E-4D2B-97CE-B9539C8C539B}"/>
          </ac:spMkLst>
        </pc:spChg>
        <pc:spChg chg="add mod">
          <ac:chgData name="Ayush" userId="c55abdbd-121c-46af-a12e-b731815b1008" providerId="ADAL" clId="{06970404-D7DE-4552-9C9E-39F35845E8BC}" dt="2021-06-17T19:47:27.831" v="319"/>
          <ac:spMkLst>
            <pc:docMk/>
            <pc:sldMk cId="3369338112" sldId="270"/>
            <ac:spMk id="43" creationId="{E32775CF-FCD1-44C1-AA9D-E54FA7595758}"/>
          </ac:spMkLst>
        </pc:spChg>
        <pc:spChg chg="add mod">
          <ac:chgData name="Ayush" userId="c55abdbd-121c-46af-a12e-b731815b1008" providerId="ADAL" clId="{06970404-D7DE-4552-9C9E-39F35845E8BC}" dt="2021-06-17T19:47:27.831" v="319"/>
          <ac:spMkLst>
            <pc:docMk/>
            <pc:sldMk cId="3369338112" sldId="270"/>
            <ac:spMk id="44" creationId="{C13CF5B0-8AA8-4FBD-86F6-B9F7C0911341}"/>
          </ac:spMkLst>
        </pc:spChg>
        <pc:spChg chg="add mod">
          <ac:chgData name="Ayush" userId="c55abdbd-121c-46af-a12e-b731815b1008" providerId="ADAL" clId="{06970404-D7DE-4552-9C9E-39F35845E8BC}" dt="2021-06-17T19:47:27.831" v="319"/>
          <ac:spMkLst>
            <pc:docMk/>
            <pc:sldMk cId="3369338112" sldId="270"/>
            <ac:spMk id="45" creationId="{A98B8146-9FA1-485E-ACF9-C13C92C37118}"/>
          </ac:spMkLst>
        </pc:spChg>
        <pc:spChg chg="add mod">
          <ac:chgData name="Ayush" userId="c55abdbd-121c-46af-a12e-b731815b1008" providerId="ADAL" clId="{06970404-D7DE-4552-9C9E-39F35845E8BC}" dt="2021-06-17T19:47:27.831" v="319"/>
          <ac:spMkLst>
            <pc:docMk/>
            <pc:sldMk cId="3369338112" sldId="270"/>
            <ac:spMk id="46" creationId="{D0283FB6-CCF8-40B4-A3BD-DAFDD4D8BCBD}"/>
          </ac:spMkLst>
        </pc:spChg>
        <pc:spChg chg="add mod">
          <ac:chgData name="Ayush" userId="c55abdbd-121c-46af-a12e-b731815b1008" providerId="ADAL" clId="{06970404-D7DE-4552-9C9E-39F35845E8BC}" dt="2021-06-17T19:47:27.831" v="319"/>
          <ac:spMkLst>
            <pc:docMk/>
            <pc:sldMk cId="3369338112" sldId="270"/>
            <ac:spMk id="47" creationId="{468B35BC-444C-4784-B087-F3775BC81EB2}"/>
          </ac:spMkLst>
        </pc:spChg>
        <pc:spChg chg="add mod">
          <ac:chgData name="Ayush" userId="c55abdbd-121c-46af-a12e-b731815b1008" providerId="ADAL" clId="{06970404-D7DE-4552-9C9E-39F35845E8BC}" dt="2021-06-17T19:47:27.831" v="319"/>
          <ac:spMkLst>
            <pc:docMk/>
            <pc:sldMk cId="3369338112" sldId="270"/>
            <ac:spMk id="48" creationId="{FD865F24-7650-4E45-911D-43FD715A57DF}"/>
          </ac:spMkLst>
        </pc:spChg>
        <pc:grpChg chg="del">
          <ac:chgData name="Ayush" userId="c55abdbd-121c-46af-a12e-b731815b1008" providerId="ADAL" clId="{06970404-D7DE-4552-9C9E-39F35845E8BC}" dt="2021-06-17T19:47:11.323" v="318" actId="478"/>
          <ac:grpSpMkLst>
            <pc:docMk/>
            <pc:sldMk cId="3369338112" sldId="270"/>
            <ac:grpSpMk id="23" creationId="{BC6BE209-E66E-4B61-8907-655E3D2154B0}"/>
          </ac:grpSpMkLst>
        </pc:grpChg>
        <pc:grpChg chg="del">
          <ac:chgData name="Ayush" userId="c55abdbd-121c-46af-a12e-b731815b1008" providerId="ADAL" clId="{06970404-D7DE-4552-9C9E-39F35845E8BC}" dt="2021-06-17T19:46:49.743" v="309" actId="478"/>
          <ac:grpSpMkLst>
            <pc:docMk/>
            <pc:sldMk cId="3369338112" sldId="270"/>
            <ac:grpSpMk id="24" creationId="{22A2A255-9A38-49FB-8780-EAF4D7E98034}"/>
          </ac:grpSpMkLst>
        </pc:grpChg>
        <pc:grpChg chg="del">
          <ac:chgData name="Ayush" userId="c55abdbd-121c-46af-a12e-b731815b1008" providerId="ADAL" clId="{06970404-D7DE-4552-9C9E-39F35845E8BC}" dt="2021-06-17T19:46:56.433" v="312" actId="478"/>
          <ac:grpSpMkLst>
            <pc:docMk/>
            <pc:sldMk cId="3369338112" sldId="270"/>
            <ac:grpSpMk id="25" creationId="{3E2FD32C-8FC1-45CA-B7E0-A579167A298F}"/>
          </ac:grpSpMkLst>
        </pc:grpChg>
        <pc:grpChg chg="del">
          <ac:chgData name="Ayush" userId="c55abdbd-121c-46af-a12e-b731815b1008" providerId="ADAL" clId="{06970404-D7DE-4552-9C9E-39F35845E8BC}" dt="2021-06-17T19:46:59.433" v="313" actId="478"/>
          <ac:grpSpMkLst>
            <pc:docMk/>
            <pc:sldMk cId="3369338112" sldId="270"/>
            <ac:grpSpMk id="26" creationId="{09E1C71B-8FAB-4B62-8BA4-0A9BFAB7AED0}"/>
          </ac:grpSpMkLst>
        </pc:grpChg>
        <pc:grpChg chg="add mod">
          <ac:chgData name="Ayush" userId="c55abdbd-121c-46af-a12e-b731815b1008" providerId="ADAL" clId="{06970404-D7DE-4552-9C9E-39F35845E8BC}" dt="2021-06-17T19:47:33.674" v="320" actId="1076"/>
          <ac:grpSpMkLst>
            <pc:docMk/>
            <pc:sldMk cId="3369338112" sldId="270"/>
            <ac:grpSpMk id="36" creationId="{0F5F460A-4015-493F-9FBD-B2E258A013D4}"/>
          </ac:grpSpMkLst>
        </pc:grpChg>
        <pc:grpChg chg="add mod">
          <ac:chgData name="Ayush" userId="c55abdbd-121c-46af-a12e-b731815b1008" providerId="ADAL" clId="{06970404-D7DE-4552-9C9E-39F35845E8BC}" dt="2021-06-17T19:47:33.674" v="320" actId="1076"/>
          <ac:grpSpMkLst>
            <pc:docMk/>
            <pc:sldMk cId="3369338112" sldId="270"/>
            <ac:grpSpMk id="37" creationId="{CAE281F2-7C82-4C03-B8EC-AE1AD828AEDB}"/>
          </ac:grpSpMkLst>
        </pc:grpChg>
        <pc:grpChg chg="add mod">
          <ac:chgData name="Ayush" userId="c55abdbd-121c-46af-a12e-b731815b1008" providerId="ADAL" clId="{06970404-D7DE-4552-9C9E-39F35845E8BC}" dt="2021-06-17T19:47:33.674" v="320" actId="1076"/>
          <ac:grpSpMkLst>
            <pc:docMk/>
            <pc:sldMk cId="3369338112" sldId="270"/>
            <ac:grpSpMk id="38" creationId="{76F4E643-641D-4EFA-9D05-9C3FFA72A4AA}"/>
          </ac:grpSpMkLst>
        </pc:grpChg>
        <pc:grpChg chg="add mod">
          <ac:chgData name="Ayush" userId="c55abdbd-121c-46af-a12e-b731815b1008" providerId="ADAL" clId="{06970404-D7DE-4552-9C9E-39F35845E8BC}" dt="2021-06-17T19:47:33.674" v="320" actId="1076"/>
          <ac:grpSpMkLst>
            <pc:docMk/>
            <pc:sldMk cId="3369338112" sldId="270"/>
            <ac:grpSpMk id="39" creationId="{FD8F726A-B0B4-4981-BCC0-72DDE893FB63}"/>
          </ac:grpSpMkLst>
        </pc:grpChg>
        <pc:graphicFrameChg chg="mod">
          <ac:chgData name="Ayush" userId="c55abdbd-121c-46af-a12e-b731815b1008" providerId="ADAL" clId="{06970404-D7DE-4552-9C9E-39F35845E8BC}" dt="2021-06-17T19:43:53.377" v="251" actId="20577"/>
          <ac:graphicFrameMkLst>
            <pc:docMk/>
            <pc:sldMk cId="3369338112" sldId="270"/>
            <ac:graphicFrameMk id="4" creationId="{81D4E1F9-776B-4413-AF39-F300F1CBFDDF}"/>
          </ac:graphicFrameMkLst>
        </pc:graphicFrameChg>
      </pc:sldChg>
      <pc:sldChg chg="modSp mod">
        <pc:chgData name="Ayush" userId="c55abdbd-121c-46af-a12e-b731815b1008" providerId="ADAL" clId="{06970404-D7DE-4552-9C9E-39F35845E8BC}" dt="2021-06-17T19:43:01.899" v="241" actId="20577"/>
        <pc:sldMkLst>
          <pc:docMk/>
          <pc:sldMk cId="1455030676" sldId="271"/>
        </pc:sldMkLst>
        <pc:spChg chg="mod">
          <ac:chgData name="Ayush" userId="c55abdbd-121c-46af-a12e-b731815b1008" providerId="ADAL" clId="{06970404-D7DE-4552-9C9E-39F35845E8BC}" dt="2021-06-17T19:43:01.899" v="241" actId="20577"/>
          <ac:spMkLst>
            <pc:docMk/>
            <pc:sldMk cId="1455030676" sldId="271"/>
            <ac:spMk id="2" creationId="{7E736FEE-FE0C-47D8-A87C-42937E9EC103}"/>
          </ac:spMkLst>
        </pc:spChg>
        <pc:spChg chg="mod">
          <ac:chgData name="Ayush" userId="c55abdbd-121c-46af-a12e-b731815b1008" providerId="ADAL" clId="{06970404-D7DE-4552-9C9E-39F35845E8BC}" dt="2021-06-17T19:42:47.244" v="233" actId="5793"/>
          <ac:spMkLst>
            <pc:docMk/>
            <pc:sldMk cId="1455030676" sldId="271"/>
            <ac:spMk id="23" creationId="{96F749F9-023B-4E7A-9AE2-DBBCC20DCD5A}"/>
          </ac:spMkLst>
        </pc:spChg>
        <pc:graphicFrameChg chg="mod">
          <ac:chgData name="Ayush" userId="c55abdbd-121c-46af-a12e-b731815b1008" providerId="ADAL" clId="{06970404-D7DE-4552-9C9E-39F35845E8BC}" dt="2021-06-17T19:42:21.797" v="220" actId="20577"/>
          <ac:graphicFrameMkLst>
            <pc:docMk/>
            <pc:sldMk cId="1455030676" sldId="271"/>
            <ac:graphicFrameMk id="4" creationId="{353A1719-333D-41EF-8587-83E22F87D064}"/>
          </ac:graphicFrameMkLst>
        </pc:graphicFrameChg>
      </pc:sldChg>
      <pc:sldChg chg="del">
        <pc:chgData name="Ayush" userId="c55abdbd-121c-46af-a12e-b731815b1008" providerId="ADAL" clId="{06970404-D7DE-4552-9C9E-39F35845E8BC}" dt="2021-06-17T19:32:40.540" v="1" actId="47"/>
        <pc:sldMkLst>
          <pc:docMk/>
          <pc:sldMk cId="2862600758" sldId="272"/>
        </pc:sldMkLst>
      </pc:sldChg>
      <pc:sldChg chg="addSp delSp modSp new mod setBg">
        <pc:chgData name="Ayush" userId="c55abdbd-121c-46af-a12e-b731815b1008" providerId="ADAL" clId="{06970404-D7DE-4552-9C9E-39F35845E8BC}" dt="2021-06-17T20:17:26.694" v="642" actId="20577"/>
        <pc:sldMkLst>
          <pc:docMk/>
          <pc:sldMk cId="916557213" sldId="275"/>
        </pc:sldMkLst>
        <pc:spChg chg="mod">
          <ac:chgData name="Ayush" userId="c55abdbd-121c-46af-a12e-b731815b1008" providerId="ADAL" clId="{06970404-D7DE-4552-9C9E-39F35845E8BC}" dt="2021-06-17T20:07:39.590" v="504" actId="26606"/>
          <ac:spMkLst>
            <pc:docMk/>
            <pc:sldMk cId="916557213" sldId="275"/>
            <ac:spMk id="2" creationId="{E92B24AD-1D93-47B4-852F-61F6FFF6911C}"/>
          </ac:spMkLst>
        </pc:spChg>
        <pc:spChg chg="del">
          <ac:chgData name="Ayush" userId="c55abdbd-121c-46af-a12e-b731815b1008" providerId="ADAL" clId="{06970404-D7DE-4552-9C9E-39F35845E8BC}" dt="2021-06-17T20:03:18.494" v="468" actId="1032"/>
          <ac:spMkLst>
            <pc:docMk/>
            <pc:sldMk cId="916557213" sldId="275"/>
            <ac:spMk id="3" creationId="{BBC6B5F2-EFB4-4152-A7A2-FD67DD1B3E75}"/>
          </ac:spMkLst>
        </pc:spChg>
        <pc:spChg chg="add">
          <ac:chgData name="Ayush" userId="c55abdbd-121c-46af-a12e-b731815b1008" providerId="ADAL" clId="{06970404-D7DE-4552-9C9E-39F35845E8BC}" dt="2021-06-17T20:07:39.590" v="504" actId="26606"/>
          <ac:spMkLst>
            <pc:docMk/>
            <pc:sldMk cId="916557213" sldId="275"/>
            <ac:spMk id="9" creationId="{442D2C40-7ED8-45E4-9E7D-C3407F9CAB7A}"/>
          </ac:spMkLst>
        </pc:spChg>
        <pc:spChg chg="add">
          <ac:chgData name="Ayush" userId="c55abdbd-121c-46af-a12e-b731815b1008" providerId="ADAL" clId="{06970404-D7DE-4552-9C9E-39F35845E8BC}" dt="2021-06-17T20:07:39.590" v="504" actId="26606"/>
          <ac:spMkLst>
            <pc:docMk/>
            <pc:sldMk cId="916557213" sldId="275"/>
            <ac:spMk id="11" creationId="{081E4A58-353D-44AE-B2FC-2A74E2E400F7}"/>
          </ac:spMkLst>
        </pc:spChg>
        <pc:graphicFrameChg chg="add mod modGraphic">
          <ac:chgData name="Ayush" userId="c55abdbd-121c-46af-a12e-b731815b1008" providerId="ADAL" clId="{06970404-D7DE-4552-9C9E-39F35845E8BC}" dt="2021-06-17T20:17:26.694" v="642" actId="20577"/>
          <ac:graphicFrameMkLst>
            <pc:docMk/>
            <pc:sldMk cId="916557213" sldId="275"/>
            <ac:graphicFrameMk id="4" creationId="{74A7EE66-AB4E-41F9-B75D-017A6A3E2807}"/>
          </ac:graphicFrameMkLst>
        </pc:graphicFrameChg>
      </pc:sldChg>
      <pc:sldChg chg="addSp delSp modSp new del mod ord">
        <pc:chgData name="Ayush" userId="c55abdbd-121c-46af-a12e-b731815b1008" providerId="ADAL" clId="{06970404-D7DE-4552-9C9E-39F35845E8BC}" dt="2021-06-17T19:47:35.710" v="321" actId="47"/>
        <pc:sldMkLst>
          <pc:docMk/>
          <pc:sldMk cId="3174872310" sldId="275"/>
        </pc:sldMkLst>
        <pc:spChg chg="del">
          <ac:chgData name="Ayush" userId="c55abdbd-121c-46af-a12e-b731815b1008" providerId="ADAL" clId="{06970404-D7DE-4552-9C9E-39F35845E8BC}" dt="2021-06-17T19:45:17.238" v="257" actId="1032"/>
          <ac:spMkLst>
            <pc:docMk/>
            <pc:sldMk cId="3174872310" sldId="275"/>
            <ac:spMk id="3" creationId="{5F054A4A-E737-4B3C-A7A6-0E82576C465D}"/>
          </ac:spMkLst>
        </pc:spChg>
        <pc:spChg chg="add del mod">
          <ac:chgData name="Ayush" userId="c55abdbd-121c-46af-a12e-b731815b1008" providerId="ADAL" clId="{06970404-D7DE-4552-9C9E-39F35845E8BC}" dt="2021-06-17T19:45:02.730" v="256"/>
          <ac:spMkLst>
            <pc:docMk/>
            <pc:sldMk cId="3174872310" sldId="275"/>
            <ac:spMk id="5" creationId="{DD28F880-B2B3-42A6-9BDB-C43FB5FC3E02}"/>
          </ac:spMkLst>
        </pc:spChg>
        <pc:spChg chg="add del mod">
          <ac:chgData name="Ayush" userId="c55abdbd-121c-46af-a12e-b731815b1008" providerId="ADAL" clId="{06970404-D7DE-4552-9C9E-39F35845E8BC}" dt="2021-06-17T19:45:02.730" v="256"/>
          <ac:spMkLst>
            <pc:docMk/>
            <pc:sldMk cId="3174872310" sldId="275"/>
            <ac:spMk id="7" creationId="{6372495C-64A6-44F6-83D5-0CF07008F42D}"/>
          </ac:spMkLst>
        </pc:spChg>
        <pc:spChg chg="add del mod">
          <ac:chgData name="Ayush" userId="c55abdbd-121c-46af-a12e-b731815b1008" providerId="ADAL" clId="{06970404-D7DE-4552-9C9E-39F35845E8BC}" dt="2021-06-17T19:45:02.730" v="256"/>
          <ac:spMkLst>
            <pc:docMk/>
            <pc:sldMk cId="3174872310" sldId="275"/>
            <ac:spMk id="8" creationId="{1E4B0AAC-2A38-465E-9B46-BCC3E18ED7A1}"/>
          </ac:spMkLst>
        </pc:spChg>
        <pc:spChg chg="mod">
          <ac:chgData name="Ayush" userId="c55abdbd-121c-46af-a12e-b731815b1008" providerId="ADAL" clId="{06970404-D7DE-4552-9C9E-39F35845E8BC}" dt="2021-06-17T19:44:55.233" v="255"/>
          <ac:spMkLst>
            <pc:docMk/>
            <pc:sldMk cId="3174872310" sldId="275"/>
            <ac:spMk id="10" creationId="{9E775985-AF19-450B-8843-57F77EEA1510}"/>
          </ac:spMkLst>
        </pc:spChg>
        <pc:spChg chg="mod">
          <ac:chgData name="Ayush" userId="c55abdbd-121c-46af-a12e-b731815b1008" providerId="ADAL" clId="{06970404-D7DE-4552-9C9E-39F35845E8BC}" dt="2021-06-17T19:44:55.233" v="255"/>
          <ac:spMkLst>
            <pc:docMk/>
            <pc:sldMk cId="3174872310" sldId="275"/>
            <ac:spMk id="11" creationId="{AE34EDB7-43BC-426F-9618-FFF4ECFA7A67}"/>
          </ac:spMkLst>
        </pc:spChg>
        <pc:spChg chg="mod">
          <ac:chgData name="Ayush" userId="c55abdbd-121c-46af-a12e-b731815b1008" providerId="ADAL" clId="{06970404-D7DE-4552-9C9E-39F35845E8BC}" dt="2021-06-17T19:44:55.233" v="255"/>
          <ac:spMkLst>
            <pc:docMk/>
            <pc:sldMk cId="3174872310" sldId="275"/>
            <ac:spMk id="13" creationId="{B5FA1024-176C-4453-A9BD-C2C74F368EF9}"/>
          </ac:spMkLst>
        </pc:spChg>
        <pc:spChg chg="mod">
          <ac:chgData name="Ayush" userId="c55abdbd-121c-46af-a12e-b731815b1008" providerId="ADAL" clId="{06970404-D7DE-4552-9C9E-39F35845E8BC}" dt="2021-06-17T19:44:55.233" v="255"/>
          <ac:spMkLst>
            <pc:docMk/>
            <pc:sldMk cId="3174872310" sldId="275"/>
            <ac:spMk id="14" creationId="{D377C4AF-EBAB-46DF-A972-583E94E5A013}"/>
          </ac:spMkLst>
        </pc:spChg>
        <pc:spChg chg="mod">
          <ac:chgData name="Ayush" userId="c55abdbd-121c-46af-a12e-b731815b1008" providerId="ADAL" clId="{06970404-D7DE-4552-9C9E-39F35845E8BC}" dt="2021-06-17T19:44:55.233" v="255"/>
          <ac:spMkLst>
            <pc:docMk/>
            <pc:sldMk cId="3174872310" sldId="275"/>
            <ac:spMk id="16" creationId="{F697FE54-A0B0-496D-9234-4C25A31A6EEE}"/>
          </ac:spMkLst>
        </pc:spChg>
        <pc:spChg chg="mod">
          <ac:chgData name="Ayush" userId="c55abdbd-121c-46af-a12e-b731815b1008" providerId="ADAL" clId="{06970404-D7DE-4552-9C9E-39F35845E8BC}" dt="2021-06-17T19:44:55.233" v="255"/>
          <ac:spMkLst>
            <pc:docMk/>
            <pc:sldMk cId="3174872310" sldId="275"/>
            <ac:spMk id="17" creationId="{6A34EC55-040D-436A-809E-E19BBD8ED6E1}"/>
          </ac:spMkLst>
        </pc:spChg>
        <pc:spChg chg="mod">
          <ac:chgData name="Ayush" userId="c55abdbd-121c-46af-a12e-b731815b1008" providerId="ADAL" clId="{06970404-D7DE-4552-9C9E-39F35845E8BC}" dt="2021-06-17T19:44:55.233" v="255"/>
          <ac:spMkLst>
            <pc:docMk/>
            <pc:sldMk cId="3174872310" sldId="275"/>
            <ac:spMk id="19" creationId="{3C4F466F-9B3F-425C-9D40-A5F0655B3E0C}"/>
          </ac:spMkLst>
        </pc:spChg>
        <pc:spChg chg="mod">
          <ac:chgData name="Ayush" userId="c55abdbd-121c-46af-a12e-b731815b1008" providerId="ADAL" clId="{06970404-D7DE-4552-9C9E-39F35845E8BC}" dt="2021-06-17T19:44:55.233" v="255"/>
          <ac:spMkLst>
            <pc:docMk/>
            <pc:sldMk cId="3174872310" sldId="275"/>
            <ac:spMk id="20" creationId="{8720BC23-5A1D-4F03-9CF8-863C2BA9F6FA}"/>
          </ac:spMkLst>
        </pc:spChg>
        <pc:spChg chg="add del mod">
          <ac:chgData name="Ayush" userId="c55abdbd-121c-46af-a12e-b731815b1008" providerId="ADAL" clId="{06970404-D7DE-4552-9C9E-39F35845E8BC}" dt="2021-06-17T19:45:02.730" v="256"/>
          <ac:spMkLst>
            <pc:docMk/>
            <pc:sldMk cId="3174872310" sldId="275"/>
            <ac:spMk id="21" creationId="{EEB457F4-6820-4454-9E55-1028D6ECC52B}"/>
          </ac:spMkLst>
        </pc:spChg>
        <pc:grpChg chg="add del mod">
          <ac:chgData name="Ayush" userId="c55abdbd-121c-46af-a12e-b731815b1008" providerId="ADAL" clId="{06970404-D7DE-4552-9C9E-39F35845E8BC}" dt="2021-06-17T19:45:02.730" v="256"/>
          <ac:grpSpMkLst>
            <pc:docMk/>
            <pc:sldMk cId="3174872310" sldId="275"/>
            <ac:grpSpMk id="9" creationId="{519B7654-76FB-458A-9937-CC43C9FA6304}"/>
          </ac:grpSpMkLst>
        </pc:grpChg>
        <pc:grpChg chg="add del mod">
          <ac:chgData name="Ayush" userId="c55abdbd-121c-46af-a12e-b731815b1008" providerId="ADAL" clId="{06970404-D7DE-4552-9C9E-39F35845E8BC}" dt="2021-06-17T19:45:02.730" v="256"/>
          <ac:grpSpMkLst>
            <pc:docMk/>
            <pc:sldMk cId="3174872310" sldId="275"/>
            <ac:grpSpMk id="12" creationId="{58639016-2847-4B4F-94E7-9F7C732579C8}"/>
          </ac:grpSpMkLst>
        </pc:grpChg>
        <pc:grpChg chg="add del mod">
          <ac:chgData name="Ayush" userId="c55abdbd-121c-46af-a12e-b731815b1008" providerId="ADAL" clId="{06970404-D7DE-4552-9C9E-39F35845E8BC}" dt="2021-06-17T19:45:02.730" v="256"/>
          <ac:grpSpMkLst>
            <pc:docMk/>
            <pc:sldMk cId="3174872310" sldId="275"/>
            <ac:grpSpMk id="15" creationId="{7F90755D-3693-4E26-AB51-8A9359AAE23B}"/>
          </ac:grpSpMkLst>
        </pc:grpChg>
        <pc:grpChg chg="add del mod">
          <ac:chgData name="Ayush" userId="c55abdbd-121c-46af-a12e-b731815b1008" providerId="ADAL" clId="{06970404-D7DE-4552-9C9E-39F35845E8BC}" dt="2021-06-17T19:45:02.730" v="256"/>
          <ac:grpSpMkLst>
            <pc:docMk/>
            <pc:sldMk cId="3174872310" sldId="275"/>
            <ac:grpSpMk id="18" creationId="{A0AF45DB-803E-473D-9BE6-4089BC3AE760}"/>
          </ac:grpSpMkLst>
        </pc:grpChg>
        <pc:graphicFrameChg chg="add del mod">
          <ac:chgData name="Ayush" userId="c55abdbd-121c-46af-a12e-b731815b1008" providerId="ADAL" clId="{06970404-D7DE-4552-9C9E-39F35845E8BC}" dt="2021-06-17T19:45:02.730" v="256"/>
          <ac:graphicFrameMkLst>
            <pc:docMk/>
            <pc:sldMk cId="3174872310" sldId="275"/>
            <ac:graphicFrameMk id="6" creationId="{B27E6A24-97E3-4A20-AACD-E74B727D6393}"/>
          </ac:graphicFrameMkLst>
        </pc:graphicFrameChg>
        <pc:graphicFrameChg chg="add mod modGraphic">
          <ac:chgData name="Ayush" userId="c55abdbd-121c-46af-a12e-b731815b1008" providerId="ADAL" clId="{06970404-D7DE-4552-9C9E-39F35845E8BC}" dt="2021-06-17T19:46:19.774" v="306" actId="20577"/>
          <ac:graphicFrameMkLst>
            <pc:docMk/>
            <pc:sldMk cId="3174872310" sldId="275"/>
            <ac:graphicFrameMk id="22" creationId="{27286D64-E072-4C2A-AD60-8A66662FEAF8}"/>
          </ac:graphicFrameMkLst>
        </pc:graphicFrameChg>
      </pc:sldChg>
      <pc:sldChg chg="addSp delSp modSp new mod setBg">
        <pc:chgData name="Ayush" userId="c55abdbd-121c-46af-a12e-b731815b1008" providerId="ADAL" clId="{06970404-D7DE-4552-9C9E-39F35845E8BC}" dt="2021-06-17T20:13:23.842" v="531" actId="1076"/>
        <pc:sldMkLst>
          <pc:docMk/>
          <pc:sldMk cId="2380773926" sldId="276"/>
        </pc:sldMkLst>
        <pc:spChg chg="mod">
          <ac:chgData name="Ayush" userId="c55abdbd-121c-46af-a12e-b731815b1008" providerId="ADAL" clId="{06970404-D7DE-4552-9C9E-39F35845E8BC}" dt="2021-06-17T20:12:42.549" v="518" actId="26606"/>
          <ac:spMkLst>
            <pc:docMk/>
            <pc:sldMk cId="2380773926" sldId="276"/>
            <ac:spMk id="2" creationId="{0BE1A078-5FA0-4F41-8276-C633CC7B3E42}"/>
          </ac:spMkLst>
        </pc:spChg>
        <pc:spChg chg="del">
          <ac:chgData name="Ayush" userId="c55abdbd-121c-46af-a12e-b731815b1008" providerId="ADAL" clId="{06970404-D7DE-4552-9C9E-39F35845E8BC}" dt="2021-06-17T20:11:33.526" v="511" actId="22"/>
          <ac:spMkLst>
            <pc:docMk/>
            <pc:sldMk cId="2380773926" sldId="276"/>
            <ac:spMk id="3" creationId="{03AA2FEB-A0DB-47B7-BE81-0E0F9E88A070}"/>
          </ac:spMkLst>
        </pc:spChg>
        <pc:spChg chg="add del">
          <ac:chgData name="Ayush" userId="c55abdbd-121c-46af-a12e-b731815b1008" providerId="ADAL" clId="{06970404-D7DE-4552-9C9E-39F35845E8BC}" dt="2021-06-17T20:12:34.548" v="515" actId="26606"/>
          <ac:spMkLst>
            <pc:docMk/>
            <pc:sldMk cId="2380773926" sldId="276"/>
            <ac:spMk id="73" creationId="{9E9F2A28-69A3-4945-B6B6-C2E4A6C55373}"/>
          </ac:spMkLst>
        </pc:spChg>
        <pc:spChg chg="add del">
          <ac:chgData name="Ayush" userId="c55abdbd-121c-46af-a12e-b731815b1008" providerId="ADAL" clId="{06970404-D7DE-4552-9C9E-39F35845E8BC}" dt="2021-06-17T20:12:34.548" v="515" actId="26606"/>
          <ac:spMkLst>
            <pc:docMk/>
            <pc:sldMk cId="2380773926" sldId="276"/>
            <ac:spMk id="75" creationId="{CB147A70-DC29-4DDF-A34C-2B82C6E2295E}"/>
          </ac:spMkLst>
        </pc:spChg>
        <pc:spChg chg="add del">
          <ac:chgData name="Ayush" userId="c55abdbd-121c-46af-a12e-b731815b1008" providerId="ADAL" clId="{06970404-D7DE-4552-9C9E-39F35845E8BC}" dt="2021-06-17T20:12:34.548" v="515" actId="26606"/>
          <ac:spMkLst>
            <pc:docMk/>
            <pc:sldMk cId="2380773926" sldId="276"/>
            <ac:spMk id="77" creationId="{D1B80E9C-CF8A-440B-B8F5-54BF121BF458}"/>
          </ac:spMkLst>
        </pc:spChg>
        <pc:spChg chg="add del">
          <ac:chgData name="Ayush" userId="c55abdbd-121c-46af-a12e-b731815b1008" providerId="ADAL" clId="{06970404-D7DE-4552-9C9E-39F35845E8BC}" dt="2021-06-17T20:12:34.548" v="515" actId="26606"/>
          <ac:spMkLst>
            <pc:docMk/>
            <pc:sldMk cId="2380773926" sldId="276"/>
            <ac:spMk id="79" creationId="{4D3DC50D-CA0F-48F9-B17E-20D8669AA4E0}"/>
          </ac:spMkLst>
        </pc:spChg>
        <pc:spChg chg="add">
          <ac:chgData name="Ayush" userId="c55abdbd-121c-46af-a12e-b731815b1008" providerId="ADAL" clId="{06970404-D7DE-4552-9C9E-39F35845E8BC}" dt="2021-06-17T20:12:42.549" v="518" actId="26606"/>
          <ac:spMkLst>
            <pc:docMk/>
            <pc:sldMk cId="2380773926" sldId="276"/>
            <ac:spMk id="1028" creationId="{9E9F2A28-69A3-4945-B6B6-C2E4A6C55373}"/>
          </ac:spMkLst>
        </pc:spChg>
        <pc:spChg chg="add">
          <ac:chgData name="Ayush" userId="c55abdbd-121c-46af-a12e-b731815b1008" providerId="ADAL" clId="{06970404-D7DE-4552-9C9E-39F35845E8BC}" dt="2021-06-17T20:12:42.549" v="518" actId="26606"/>
          <ac:spMkLst>
            <pc:docMk/>
            <pc:sldMk cId="2380773926" sldId="276"/>
            <ac:spMk id="1029" creationId="{CB147A70-DC29-4DDF-A34C-2B82C6E2295E}"/>
          </ac:spMkLst>
        </pc:spChg>
        <pc:spChg chg="add del">
          <ac:chgData name="Ayush" userId="c55abdbd-121c-46af-a12e-b731815b1008" providerId="ADAL" clId="{06970404-D7DE-4552-9C9E-39F35845E8BC}" dt="2021-06-17T20:12:34.548" v="515" actId="26606"/>
          <ac:spMkLst>
            <pc:docMk/>
            <pc:sldMk cId="2380773926" sldId="276"/>
            <ac:spMk id="1030" creationId="{0116B31F-D22B-49AE-8C34-DE02A37C5C28}"/>
          </ac:spMkLst>
        </pc:spChg>
        <pc:spChg chg="add">
          <ac:chgData name="Ayush" userId="c55abdbd-121c-46af-a12e-b731815b1008" providerId="ADAL" clId="{06970404-D7DE-4552-9C9E-39F35845E8BC}" dt="2021-06-17T20:12:42.549" v="518" actId="26606"/>
          <ac:spMkLst>
            <pc:docMk/>
            <pc:sldMk cId="2380773926" sldId="276"/>
            <ac:spMk id="1031" creationId="{D1B80E9C-CF8A-440B-B8F5-54BF121BF458}"/>
          </ac:spMkLst>
        </pc:spChg>
        <pc:spChg chg="add del">
          <ac:chgData name="Ayush" userId="c55abdbd-121c-46af-a12e-b731815b1008" providerId="ADAL" clId="{06970404-D7DE-4552-9C9E-39F35845E8BC}" dt="2021-06-17T20:12:36.642" v="517" actId="26606"/>
          <ac:spMkLst>
            <pc:docMk/>
            <pc:sldMk cId="2380773926" sldId="276"/>
            <ac:spMk id="1032" creationId="{1A8F098D-B94D-40E0-8503-87036AD43077}"/>
          </ac:spMkLst>
        </pc:spChg>
        <pc:spChg chg="add del">
          <ac:chgData name="Ayush" userId="c55abdbd-121c-46af-a12e-b731815b1008" providerId="ADAL" clId="{06970404-D7DE-4552-9C9E-39F35845E8BC}" dt="2021-06-17T20:12:36.642" v="517" actId="26606"/>
          <ac:spMkLst>
            <pc:docMk/>
            <pc:sldMk cId="2380773926" sldId="276"/>
            <ac:spMk id="1033" creationId="{6AAF14D5-9374-4278-A6F2-3D361EE3D08D}"/>
          </ac:spMkLst>
        </pc:spChg>
        <pc:spChg chg="add del">
          <ac:chgData name="Ayush" userId="c55abdbd-121c-46af-a12e-b731815b1008" providerId="ADAL" clId="{06970404-D7DE-4552-9C9E-39F35845E8BC}" dt="2021-06-17T20:12:36.642" v="517" actId="26606"/>
          <ac:spMkLst>
            <pc:docMk/>
            <pc:sldMk cId="2380773926" sldId="276"/>
            <ac:spMk id="1034" creationId="{522DD1DC-EEF1-4DCA-816C-E62C3BB46D61}"/>
          </ac:spMkLst>
        </pc:spChg>
        <pc:spChg chg="add">
          <ac:chgData name="Ayush" userId="c55abdbd-121c-46af-a12e-b731815b1008" providerId="ADAL" clId="{06970404-D7DE-4552-9C9E-39F35845E8BC}" dt="2021-06-17T20:12:42.549" v="518" actId="26606"/>
          <ac:spMkLst>
            <pc:docMk/>
            <pc:sldMk cId="2380773926" sldId="276"/>
            <ac:spMk id="1035" creationId="{0116B31F-D22B-49AE-8C34-DE02A37C5C28}"/>
          </ac:spMkLst>
        </pc:spChg>
        <pc:spChg chg="add">
          <ac:chgData name="Ayush" userId="c55abdbd-121c-46af-a12e-b731815b1008" providerId="ADAL" clId="{06970404-D7DE-4552-9C9E-39F35845E8BC}" dt="2021-06-17T20:12:42.549" v="518" actId="26606"/>
          <ac:spMkLst>
            <pc:docMk/>
            <pc:sldMk cId="2380773926" sldId="276"/>
            <ac:spMk id="1036" creationId="{4D3DC50D-CA0F-48F9-B17E-20D8669AA4E0}"/>
          </ac:spMkLst>
        </pc:spChg>
        <pc:picChg chg="add mod ord">
          <ac:chgData name="Ayush" userId="c55abdbd-121c-46af-a12e-b731815b1008" providerId="ADAL" clId="{06970404-D7DE-4552-9C9E-39F35845E8BC}" dt="2021-06-17T20:13:06.721" v="526" actId="1076"/>
          <ac:picMkLst>
            <pc:docMk/>
            <pc:sldMk cId="2380773926" sldId="276"/>
            <ac:picMk id="5" creationId="{DB3670E3-4A15-4221-87D1-11045820CF1C}"/>
          </ac:picMkLst>
        </pc:picChg>
        <pc:picChg chg="add mod">
          <ac:chgData name="Ayush" userId="c55abdbd-121c-46af-a12e-b731815b1008" providerId="ADAL" clId="{06970404-D7DE-4552-9C9E-39F35845E8BC}" dt="2021-06-17T20:13:13.134" v="528" actId="14100"/>
          <ac:picMkLst>
            <pc:docMk/>
            <pc:sldMk cId="2380773926" sldId="276"/>
            <ac:picMk id="7" creationId="{C9A86EA0-D8D3-486D-96B1-164D87345B22}"/>
          </ac:picMkLst>
        </pc:picChg>
        <pc:picChg chg="add mod ord">
          <ac:chgData name="Ayush" userId="c55abdbd-121c-46af-a12e-b731815b1008" providerId="ADAL" clId="{06970404-D7DE-4552-9C9E-39F35845E8BC}" dt="2021-06-17T20:13:23.842" v="531" actId="1076"/>
          <ac:picMkLst>
            <pc:docMk/>
            <pc:sldMk cId="2380773926" sldId="276"/>
            <ac:picMk id="1026" creationId="{09F9330D-3628-4E2C-97F6-A8359B6363D0}"/>
          </ac:picMkLst>
        </pc:picChg>
      </pc:sldChg>
      <pc:sldChg chg="add del">
        <pc:chgData name="Ayush" userId="c55abdbd-121c-46af-a12e-b731815b1008" providerId="ADAL" clId="{06970404-D7DE-4552-9C9E-39F35845E8BC}" dt="2021-06-17T20:08:05.412" v="509" actId="47"/>
        <pc:sldMkLst>
          <pc:docMk/>
          <pc:sldMk cId="4277276979" sldId="2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8ADD3-6E3B-4268-AD17-A82E1B5E911B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6E9A1C-C6B9-4CBA-BC2C-B1DFC1367117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A9B8263E-35E6-49B8-96C4-FDD2B5C68514}" type="parTrans" cxnId="{150C0448-2796-4D09-AF9F-54357FE5EA42}">
      <dgm:prSet/>
      <dgm:spPr/>
      <dgm:t>
        <a:bodyPr/>
        <a:lstStyle/>
        <a:p>
          <a:endParaRPr lang="en-US"/>
        </a:p>
      </dgm:t>
    </dgm:pt>
    <dgm:pt modelId="{F97B6313-44F9-4CA4-8C78-3069CC07FAA3}" type="sibTrans" cxnId="{150C0448-2796-4D09-AF9F-54357FE5EA42}">
      <dgm:prSet/>
      <dgm:spPr/>
      <dgm:t>
        <a:bodyPr/>
        <a:lstStyle/>
        <a:p>
          <a:endParaRPr lang="en-US" dirty="0"/>
        </a:p>
      </dgm:t>
    </dgm:pt>
    <dgm:pt modelId="{BB72B4D3-D5E1-46E4-BED3-3C1008218C0B}" type="asst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B000A226-B15E-4A08-9F50-B34C8A49AEA6}" type="parTrans" cxnId="{FA99D922-D728-4091-9EAB-E098FB38307A}">
      <dgm:prSet/>
      <dgm:spPr/>
      <dgm:t>
        <a:bodyPr/>
        <a:lstStyle/>
        <a:p>
          <a:endParaRPr lang="en-US"/>
        </a:p>
      </dgm:t>
    </dgm:pt>
    <dgm:pt modelId="{75A68ACF-98BA-4A2A-9DF7-3CD1ED193F22}" type="sibTrans" cxnId="{FA99D922-D728-4091-9EAB-E098FB38307A}">
      <dgm:prSet/>
      <dgm:spPr/>
      <dgm:t>
        <a:bodyPr/>
        <a:lstStyle/>
        <a:p>
          <a:r>
            <a:rPr lang="en-US" dirty="0"/>
            <a:t>Word Embeddings</a:t>
          </a:r>
        </a:p>
      </dgm:t>
    </dgm:pt>
    <dgm:pt modelId="{2CDB5863-76F1-41DC-BE1D-C98491E4836D}">
      <dgm:prSet phldrT="[Text]"/>
      <dgm:spPr/>
      <dgm:t>
        <a:bodyPr/>
        <a:lstStyle/>
        <a:p>
          <a:r>
            <a:rPr lang="en-US" dirty="0"/>
            <a:t>Topic Modelling</a:t>
          </a:r>
        </a:p>
      </dgm:t>
    </dgm:pt>
    <dgm:pt modelId="{9351C4B1-8608-4D95-86BA-510CDC1D959C}" type="parTrans" cxnId="{C4AD02E2-BA32-4F29-BAD3-53EEA18C94AE}">
      <dgm:prSet/>
      <dgm:spPr/>
      <dgm:t>
        <a:bodyPr/>
        <a:lstStyle/>
        <a:p>
          <a:endParaRPr lang="en-US"/>
        </a:p>
      </dgm:t>
    </dgm:pt>
    <dgm:pt modelId="{33E67076-5D8C-478A-B676-9EFEF13DEB8E}" type="sibTrans" cxnId="{C4AD02E2-BA32-4F29-BAD3-53EEA18C94AE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149CB8E1-A65C-4C68-BB59-890D208FDDFC}">
      <dgm:prSet phldrT="[Text]"/>
      <dgm:spPr/>
      <dgm:t>
        <a:bodyPr/>
        <a:lstStyle/>
        <a:p>
          <a:r>
            <a:rPr lang="en-US" dirty="0"/>
            <a:t>Unrelated date &amp; conversion</a:t>
          </a:r>
        </a:p>
      </dgm:t>
    </dgm:pt>
    <dgm:pt modelId="{54B5CC10-1133-49F1-BE72-72D1BE81D332}" type="parTrans" cxnId="{07A883D0-310D-41FE-82C8-B2F5244B9429}">
      <dgm:prSet/>
      <dgm:spPr/>
      <dgm:t>
        <a:bodyPr/>
        <a:lstStyle/>
        <a:p>
          <a:endParaRPr lang="en-US"/>
        </a:p>
      </dgm:t>
    </dgm:pt>
    <dgm:pt modelId="{3C9A12E2-63FB-4221-A43C-DFE43B98635B}" type="sibTrans" cxnId="{07A883D0-310D-41FE-82C8-B2F5244B9429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6BD91760-681C-4F9F-B2FE-AD8C165EBB0D}">
      <dgm:prSet/>
      <dgm:spPr/>
      <dgm:t>
        <a:bodyPr/>
        <a:lstStyle/>
        <a:p>
          <a:r>
            <a:rPr lang="en-US" dirty="0"/>
            <a:t>Genre &amp; ratings to one hot</a:t>
          </a:r>
        </a:p>
      </dgm:t>
    </dgm:pt>
    <dgm:pt modelId="{1942A4E6-86D4-4DEC-88AB-15C2F818BBEF}" type="parTrans" cxnId="{DCEF9318-D176-445F-A4C0-305FD6629448}">
      <dgm:prSet/>
      <dgm:spPr/>
      <dgm:t>
        <a:bodyPr/>
        <a:lstStyle/>
        <a:p>
          <a:endParaRPr lang="en-US"/>
        </a:p>
      </dgm:t>
    </dgm:pt>
    <dgm:pt modelId="{134B85E5-D77A-4E4D-B2A6-E8F58E32BF26}" type="sibTrans" cxnId="{DCEF9318-D176-445F-A4C0-305FD6629448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4BEEC5A3-FF22-4E87-A6F1-3425B55F19A2}" type="asst">
      <dgm:prSet/>
      <dgm:spPr/>
      <dgm:t>
        <a:bodyPr/>
        <a:lstStyle/>
        <a:p>
          <a:r>
            <a:rPr lang="en-US" dirty="0"/>
            <a:t>Categorical Feature EDA</a:t>
          </a:r>
        </a:p>
      </dgm:t>
    </dgm:pt>
    <dgm:pt modelId="{F9C7B6B9-678B-4F39-B350-7F07747A4048}" type="parTrans" cxnId="{AA866CCB-4428-4CC2-ACFF-0B21DD1D04C0}">
      <dgm:prSet/>
      <dgm:spPr/>
      <dgm:t>
        <a:bodyPr/>
        <a:lstStyle/>
        <a:p>
          <a:endParaRPr lang="en-US"/>
        </a:p>
      </dgm:t>
    </dgm:pt>
    <dgm:pt modelId="{EF9B4759-A5E9-47D1-BEEC-4FAC649253F1}" type="sibTrans" cxnId="{AA866CCB-4428-4CC2-ACFF-0B21DD1D04C0}">
      <dgm:prSet/>
      <dgm:spPr/>
      <dgm:t>
        <a:bodyPr/>
        <a:lstStyle/>
        <a:p>
          <a:r>
            <a:rPr lang="en-US" dirty="0"/>
            <a:t>EDA</a:t>
          </a:r>
        </a:p>
      </dgm:t>
    </dgm:pt>
    <dgm:pt modelId="{2E269686-BF89-4D34-BC84-B3CE93D37104}">
      <dgm:prSet/>
      <dgm:spPr/>
      <dgm:t>
        <a:bodyPr/>
        <a:lstStyle/>
        <a:p>
          <a:r>
            <a:rPr lang="en-US" dirty="0"/>
            <a:t>LDA</a:t>
          </a:r>
        </a:p>
      </dgm:t>
    </dgm:pt>
    <dgm:pt modelId="{F5D0438A-3BEF-41FF-9055-BF579BCC919C}" type="parTrans" cxnId="{39DD9DA8-0C5F-4394-8CB7-1EEF9FF57A00}">
      <dgm:prSet/>
      <dgm:spPr/>
      <dgm:t>
        <a:bodyPr/>
        <a:lstStyle/>
        <a:p>
          <a:endParaRPr lang="en-US"/>
        </a:p>
      </dgm:t>
    </dgm:pt>
    <dgm:pt modelId="{913D24AB-6D2B-4FFF-B04E-866DAD13BEEC}" type="sibTrans" cxnId="{39DD9DA8-0C5F-4394-8CB7-1EEF9FF57A00}">
      <dgm:prSet/>
      <dgm:spPr/>
      <dgm:t>
        <a:bodyPr/>
        <a:lstStyle/>
        <a:p>
          <a:endParaRPr lang="en-US"/>
        </a:p>
      </dgm:t>
    </dgm:pt>
    <dgm:pt modelId="{AB1F3F1F-D00E-41C2-8636-EA8FF47C3642}">
      <dgm:prSet/>
      <dgm:spPr/>
      <dgm:t>
        <a:bodyPr/>
        <a:lstStyle/>
        <a:p>
          <a:r>
            <a:rPr lang="en-US" dirty="0"/>
            <a:t>Hyperparameter Tuning</a:t>
          </a:r>
        </a:p>
      </dgm:t>
    </dgm:pt>
    <dgm:pt modelId="{9CC22016-1653-4899-8FE2-923A270A3CD0}" type="parTrans" cxnId="{372105D7-A7CC-4B4C-83CC-14168F51D998}">
      <dgm:prSet/>
      <dgm:spPr/>
      <dgm:t>
        <a:bodyPr/>
        <a:lstStyle/>
        <a:p>
          <a:endParaRPr lang="en-US"/>
        </a:p>
      </dgm:t>
    </dgm:pt>
    <dgm:pt modelId="{996788DE-29E5-4638-B20E-798BFA71B8C2}" type="sibTrans" cxnId="{372105D7-A7CC-4B4C-83CC-14168F51D998}">
      <dgm:prSet/>
      <dgm:spPr/>
      <dgm:t>
        <a:bodyPr/>
        <a:lstStyle/>
        <a:p>
          <a:r>
            <a:rPr lang="en-US" dirty="0"/>
            <a:t>Topics</a:t>
          </a:r>
        </a:p>
      </dgm:t>
    </dgm:pt>
    <dgm:pt modelId="{EF1D796E-DEEC-4D2A-B766-F96B1705D4F4}" type="pres">
      <dgm:prSet presAssocID="{4E18ADD3-6E3B-4268-AD17-A82E1B5E91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955430-5796-4826-9919-5B3765097600}" type="pres">
      <dgm:prSet presAssocID="{506E9A1C-C6B9-4CBA-BC2C-B1DFC1367117}" presName="hierRoot1" presStyleCnt="0">
        <dgm:presLayoutVars>
          <dgm:hierBranch val="init"/>
        </dgm:presLayoutVars>
      </dgm:prSet>
      <dgm:spPr/>
    </dgm:pt>
    <dgm:pt modelId="{EF31EB9F-A77D-4B60-82F2-DE3A893D2AE4}" type="pres">
      <dgm:prSet presAssocID="{506E9A1C-C6B9-4CBA-BC2C-B1DFC1367117}" presName="rootComposite1" presStyleCnt="0"/>
      <dgm:spPr/>
    </dgm:pt>
    <dgm:pt modelId="{2D22D4B1-D64C-4D43-B262-D2C83CE66AD6}" type="pres">
      <dgm:prSet presAssocID="{506E9A1C-C6B9-4CBA-BC2C-B1DFC1367117}" presName="rootText1" presStyleLbl="node0" presStyleIdx="0" presStyleCnt="1">
        <dgm:presLayoutVars>
          <dgm:chMax/>
          <dgm:chPref val="3"/>
        </dgm:presLayoutVars>
      </dgm:prSet>
      <dgm:spPr/>
    </dgm:pt>
    <dgm:pt modelId="{70892AC4-1D56-406C-AA12-14DFCCD88CB2}" type="pres">
      <dgm:prSet presAssocID="{506E9A1C-C6B9-4CBA-BC2C-B1DFC1367117}" presName="titleText1" presStyleLbl="fgAcc0" presStyleIdx="0" presStyleCnt="1">
        <dgm:presLayoutVars>
          <dgm:chMax val="0"/>
          <dgm:chPref val="0"/>
        </dgm:presLayoutVars>
      </dgm:prSet>
      <dgm:spPr/>
    </dgm:pt>
    <dgm:pt modelId="{D4084DE1-87AA-4B81-8D5F-4A45F692F132}" type="pres">
      <dgm:prSet presAssocID="{506E9A1C-C6B9-4CBA-BC2C-B1DFC1367117}" presName="rootConnector1" presStyleLbl="node1" presStyleIdx="0" presStyleCnt="5"/>
      <dgm:spPr/>
    </dgm:pt>
    <dgm:pt modelId="{F6535FCF-1723-447B-B5F5-DEE1323D6581}" type="pres">
      <dgm:prSet presAssocID="{506E9A1C-C6B9-4CBA-BC2C-B1DFC1367117}" presName="hierChild2" presStyleCnt="0"/>
      <dgm:spPr/>
    </dgm:pt>
    <dgm:pt modelId="{1C156567-CF06-475F-9CE8-53871F82E955}" type="pres">
      <dgm:prSet presAssocID="{9351C4B1-8608-4D95-86BA-510CDC1D959C}" presName="Name37" presStyleLbl="parChTrans1D2" presStyleIdx="0" presStyleCnt="5"/>
      <dgm:spPr/>
    </dgm:pt>
    <dgm:pt modelId="{4ED58F6C-194A-4705-A279-3474745AC343}" type="pres">
      <dgm:prSet presAssocID="{2CDB5863-76F1-41DC-BE1D-C98491E4836D}" presName="hierRoot2" presStyleCnt="0">
        <dgm:presLayoutVars>
          <dgm:hierBranch val="init"/>
        </dgm:presLayoutVars>
      </dgm:prSet>
      <dgm:spPr/>
    </dgm:pt>
    <dgm:pt modelId="{F8D793F7-CD11-44BE-BE5D-755E4AC43984}" type="pres">
      <dgm:prSet presAssocID="{2CDB5863-76F1-41DC-BE1D-C98491E4836D}" presName="rootComposite" presStyleCnt="0"/>
      <dgm:spPr/>
    </dgm:pt>
    <dgm:pt modelId="{E9D610C5-C99A-421B-A51D-2AA5A2A54894}" type="pres">
      <dgm:prSet presAssocID="{2CDB5863-76F1-41DC-BE1D-C98491E4836D}" presName="rootText" presStyleLbl="node1" presStyleIdx="0" presStyleCnt="5">
        <dgm:presLayoutVars>
          <dgm:chMax/>
          <dgm:chPref val="3"/>
        </dgm:presLayoutVars>
      </dgm:prSet>
      <dgm:spPr/>
    </dgm:pt>
    <dgm:pt modelId="{CFBED270-5CC6-4B3F-8E18-D7EB7F5DCE1C}" type="pres">
      <dgm:prSet presAssocID="{2CDB5863-76F1-41DC-BE1D-C98491E4836D}" presName="titleText2" presStyleLbl="fgAcc1" presStyleIdx="0" presStyleCnt="5">
        <dgm:presLayoutVars>
          <dgm:chMax val="0"/>
          <dgm:chPref val="0"/>
        </dgm:presLayoutVars>
      </dgm:prSet>
      <dgm:spPr/>
    </dgm:pt>
    <dgm:pt modelId="{B51F4BB2-9A63-49EB-9C99-A1B271F48BFC}" type="pres">
      <dgm:prSet presAssocID="{2CDB5863-76F1-41DC-BE1D-C98491E4836D}" presName="rootConnector" presStyleLbl="node2" presStyleIdx="0" presStyleCnt="0"/>
      <dgm:spPr/>
    </dgm:pt>
    <dgm:pt modelId="{E161CE60-5AE5-4773-9BFD-2349366A41D9}" type="pres">
      <dgm:prSet presAssocID="{2CDB5863-76F1-41DC-BE1D-C98491E4836D}" presName="hierChild4" presStyleCnt="0"/>
      <dgm:spPr/>
    </dgm:pt>
    <dgm:pt modelId="{26F0006B-6BC4-4411-98F5-B478D9190FC5}" type="pres">
      <dgm:prSet presAssocID="{F5D0438A-3BEF-41FF-9055-BF579BCC919C}" presName="Name37" presStyleLbl="parChTrans1D3" presStyleIdx="0" presStyleCnt="1"/>
      <dgm:spPr/>
    </dgm:pt>
    <dgm:pt modelId="{7EB43FB7-F351-4C83-9649-5D374DA3BE02}" type="pres">
      <dgm:prSet presAssocID="{2E269686-BF89-4D34-BC84-B3CE93D37104}" presName="hierRoot2" presStyleCnt="0">
        <dgm:presLayoutVars>
          <dgm:hierBranch val="init"/>
        </dgm:presLayoutVars>
      </dgm:prSet>
      <dgm:spPr/>
    </dgm:pt>
    <dgm:pt modelId="{9C6027A2-0CF5-453F-82C5-1D2C24C81A72}" type="pres">
      <dgm:prSet presAssocID="{2E269686-BF89-4D34-BC84-B3CE93D37104}" presName="rootComposite" presStyleCnt="0"/>
      <dgm:spPr/>
    </dgm:pt>
    <dgm:pt modelId="{F6FDA047-C62E-40B1-A29C-2AE8CC6B835B}" type="pres">
      <dgm:prSet presAssocID="{2E269686-BF89-4D34-BC84-B3CE93D37104}" presName="rootText" presStyleLbl="node1" presStyleIdx="1" presStyleCnt="5">
        <dgm:presLayoutVars>
          <dgm:chMax/>
          <dgm:chPref val="3"/>
        </dgm:presLayoutVars>
      </dgm:prSet>
      <dgm:spPr/>
    </dgm:pt>
    <dgm:pt modelId="{19BB5707-C62A-487C-B639-F5B4E4FAD09E}" type="pres">
      <dgm:prSet presAssocID="{2E269686-BF89-4D34-BC84-B3CE93D37104}" presName="titleText2" presStyleLbl="fgAcc1" presStyleIdx="1" presStyleCnt="5">
        <dgm:presLayoutVars>
          <dgm:chMax val="0"/>
          <dgm:chPref val="0"/>
        </dgm:presLayoutVars>
      </dgm:prSet>
      <dgm:spPr/>
    </dgm:pt>
    <dgm:pt modelId="{E1FF60AD-DF13-49E8-859E-92B4ED34BC07}" type="pres">
      <dgm:prSet presAssocID="{2E269686-BF89-4D34-BC84-B3CE93D37104}" presName="rootConnector" presStyleLbl="node3" presStyleIdx="0" presStyleCnt="0"/>
      <dgm:spPr/>
    </dgm:pt>
    <dgm:pt modelId="{5B496B4B-1C15-4CBF-B5D0-2B9F93FD55BD}" type="pres">
      <dgm:prSet presAssocID="{2E269686-BF89-4D34-BC84-B3CE93D37104}" presName="hierChild4" presStyleCnt="0"/>
      <dgm:spPr/>
    </dgm:pt>
    <dgm:pt modelId="{EC5F3018-E86B-423F-AF75-61B4393342AB}" type="pres">
      <dgm:prSet presAssocID="{9CC22016-1653-4899-8FE2-923A270A3CD0}" presName="Name37" presStyleLbl="parChTrans1D4" presStyleIdx="0" presStyleCnt="1"/>
      <dgm:spPr/>
    </dgm:pt>
    <dgm:pt modelId="{6C10FC6B-9DA9-404F-9438-D121E2349A4A}" type="pres">
      <dgm:prSet presAssocID="{AB1F3F1F-D00E-41C2-8636-EA8FF47C3642}" presName="hierRoot2" presStyleCnt="0">
        <dgm:presLayoutVars>
          <dgm:hierBranch val="init"/>
        </dgm:presLayoutVars>
      </dgm:prSet>
      <dgm:spPr/>
    </dgm:pt>
    <dgm:pt modelId="{D0119E25-9E5B-49A5-AF47-3105B7D06D04}" type="pres">
      <dgm:prSet presAssocID="{AB1F3F1F-D00E-41C2-8636-EA8FF47C3642}" presName="rootComposite" presStyleCnt="0"/>
      <dgm:spPr/>
    </dgm:pt>
    <dgm:pt modelId="{CA054E7F-DF05-4009-99BA-13B24B90AA84}" type="pres">
      <dgm:prSet presAssocID="{AB1F3F1F-D00E-41C2-8636-EA8FF47C3642}" presName="rootText" presStyleLbl="node1" presStyleIdx="2" presStyleCnt="5">
        <dgm:presLayoutVars>
          <dgm:chMax/>
          <dgm:chPref val="3"/>
        </dgm:presLayoutVars>
      </dgm:prSet>
      <dgm:spPr/>
    </dgm:pt>
    <dgm:pt modelId="{3473932D-AD5D-420A-ACCE-84B3E04FB7F0}" type="pres">
      <dgm:prSet presAssocID="{AB1F3F1F-D00E-41C2-8636-EA8FF47C3642}" presName="titleText2" presStyleLbl="fgAcc1" presStyleIdx="2" presStyleCnt="5">
        <dgm:presLayoutVars>
          <dgm:chMax val="0"/>
          <dgm:chPref val="0"/>
        </dgm:presLayoutVars>
      </dgm:prSet>
      <dgm:spPr/>
    </dgm:pt>
    <dgm:pt modelId="{10B3E80A-54DA-40F6-BE47-825BF51AC9A9}" type="pres">
      <dgm:prSet presAssocID="{AB1F3F1F-D00E-41C2-8636-EA8FF47C3642}" presName="rootConnector" presStyleLbl="node4" presStyleIdx="0" presStyleCnt="0"/>
      <dgm:spPr/>
    </dgm:pt>
    <dgm:pt modelId="{6E06EED2-E511-428F-8175-AD7193E5EADA}" type="pres">
      <dgm:prSet presAssocID="{AB1F3F1F-D00E-41C2-8636-EA8FF47C3642}" presName="hierChild4" presStyleCnt="0"/>
      <dgm:spPr/>
    </dgm:pt>
    <dgm:pt modelId="{D5142503-8460-457E-A9A1-E3EE8AA17235}" type="pres">
      <dgm:prSet presAssocID="{AB1F3F1F-D00E-41C2-8636-EA8FF47C3642}" presName="hierChild5" presStyleCnt="0"/>
      <dgm:spPr/>
    </dgm:pt>
    <dgm:pt modelId="{19000C93-9523-4159-916D-A02A38B9933C}" type="pres">
      <dgm:prSet presAssocID="{2E269686-BF89-4D34-BC84-B3CE93D37104}" presName="hierChild5" presStyleCnt="0"/>
      <dgm:spPr/>
    </dgm:pt>
    <dgm:pt modelId="{2949DE4F-2151-4059-BC98-57070CB12F6E}" type="pres">
      <dgm:prSet presAssocID="{2CDB5863-76F1-41DC-BE1D-C98491E4836D}" presName="hierChild5" presStyleCnt="0"/>
      <dgm:spPr/>
    </dgm:pt>
    <dgm:pt modelId="{D66EABC1-50B4-4335-8D3D-4035225D13B8}" type="pres">
      <dgm:prSet presAssocID="{54B5CC10-1133-49F1-BE72-72D1BE81D332}" presName="Name37" presStyleLbl="parChTrans1D2" presStyleIdx="1" presStyleCnt="5"/>
      <dgm:spPr/>
    </dgm:pt>
    <dgm:pt modelId="{63698AF0-7F88-4DE2-9A97-FAB65F4B740D}" type="pres">
      <dgm:prSet presAssocID="{149CB8E1-A65C-4C68-BB59-890D208FDDFC}" presName="hierRoot2" presStyleCnt="0">
        <dgm:presLayoutVars>
          <dgm:hierBranch val="init"/>
        </dgm:presLayoutVars>
      </dgm:prSet>
      <dgm:spPr/>
    </dgm:pt>
    <dgm:pt modelId="{BEB957D1-D408-4911-AE58-441919359308}" type="pres">
      <dgm:prSet presAssocID="{149CB8E1-A65C-4C68-BB59-890D208FDDFC}" presName="rootComposite" presStyleCnt="0"/>
      <dgm:spPr/>
    </dgm:pt>
    <dgm:pt modelId="{FF8588EC-F1EB-444D-B1AE-F188C8606973}" type="pres">
      <dgm:prSet presAssocID="{149CB8E1-A65C-4C68-BB59-890D208FDDFC}" presName="rootText" presStyleLbl="node1" presStyleIdx="3" presStyleCnt="5">
        <dgm:presLayoutVars>
          <dgm:chMax/>
          <dgm:chPref val="3"/>
        </dgm:presLayoutVars>
      </dgm:prSet>
      <dgm:spPr/>
    </dgm:pt>
    <dgm:pt modelId="{5AF940C7-1964-4C1C-AD35-428D27D2FBE1}" type="pres">
      <dgm:prSet presAssocID="{149CB8E1-A65C-4C68-BB59-890D208FDDFC}" presName="titleText2" presStyleLbl="fgAcc1" presStyleIdx="3" presStyleCnt="5">
        <dgm:presLayoutVars>
          <dgm:chMax val="0"/>
          <dgm:chPref val="0"/>
        </dgm:presLayoutVars>
      </dgm:prSet>
      <dgm:spPr/>
    </dgm:pt>
    <dgm:pt modelId="{9952B0A4-0DA2-47FC-9A6D-E8045DD40A6C}" type="pres">
      <dgm:prSet presAssocID="{149CB8E1-A65C-4C68-BB59-890D208FDDFC}" presName="rootConnector" presStyleLbl="node2" presStyleIdx="0" presStyleCnt="0"/>
      <dgm:spPr/>
    </dgm:pt>
    <dgm:pt modelId="{CF4828A1-84C8-4370-90A6-37FEA25CE8A7}" type="pres">
      <dgm:prSet presAssocID="{149CB8E1-A65C-4C68-BB59-890D208FDDFC}" presName="hierChild4" presStyleCnt="0"/>
      <dgm:spPr/>
    </dgm:pt>
    <dgm:pt modelId="{C5BBD039-8597-41FA-9653-A5245BECD5A1}" type="pres">
      <dgm:prSet presAssocID="{149CB8E1-A65C-4C68-BB59-890D208FDDFC}" presName="hierChild5" presStyleCnt="0"/>
      <dgm:spPr/>
    </dgm:pt>
    <dgm:pt modelId="{E90BD852-1BC5-485B-94DE-7F9B7ADE038C}" type="pres">
      <dgm:prSet presAssocID="{1942A4E6-86D4-4DEC-88AB-15C2F818BBEF}" presName="Name37" presStyleLbl="parChTrans1D2" presStyleIdx="2" presStyleCnt="5"/>
      <dgm:spPr/>
    </dgm:pt>
    <dgm:pt modelId="{1DC01478-775D-49E2-81DB-A2931644E991}" type="pres">
      <dgm:prSet presAssocID="{6BD91760-681C-4F9F-B2FE-AD8C165EBB0D}" presName="hierRoot2" presStyleCnt="0">
        <dgm:presLayoutVars>
          <dgm:hierBranch val="init"/>
        </dgm:presLayoutVars>
      </dgm:prSet>
      <dgm:spPr/>
    </dgm:pt>
    <dgm:pt modelId="{2B67050B-E256-4FBD-BB9A-871053DE80F4}" type="pres">
      <dgm:prSet presAssocID="{6BD91760-681C-4F9F-B2FE-AD8C165EBB0D}" presName="rootComposite" presStyleCnt="0"/>
      <dgm:spPr/>
    </dgm:pt>
    <dgm:pt modelId="{6384FBDB-10DD-45A5-9387-C77C485CF34F}" type="pres">
      <dgm:prSet presAssocID="{6BD91760-681C-4F9F-B2FE-AD8C165EBB0D}" presName="rootText" presStyleLbl="node1" presStyleIdx="4" presStyleCnt="5">
        <dgm:presLayoutVars>
          <dgm:chMax/>
          <dgm:chPref val="3"/>
        </dgm:presLayoutVars>
      </dgm:prSet>
      <dgm:spPr/>
    </dgm:pt>
    <dgm:pt modelId="{DF03604D-9B70-43FE-988A-CE57E88997B8}" type="pres">
      <dgm:prSet presAssocID="{6BD91760-681C-4F9F-B2FE-AD8C165EBB0D}" presName="titleText2" presStyleLbl="fgAcc1" presStyleIdx="4" presStyleCnt="5">
        <dgm:presLayoutVars>
          <dgm:chMax val="0"/>
          <dgm:chPref val="0"/>
        </dgm:presLayoutVars>
      </dgm:prSet>
      <dgm:spPr/>
    </dgm:pt>
    <dgm:pt modelId="{2D930039-9055-4288-94F2-ECB3CFE11953}" type="pres">
      <dgm:prSet presAssocID="{6BD91760-681C-4F9F-B2FE-AD8C165EBB0D}" presName="rootConnector" presStyleLbl="node2" presStyleIdx="0" presStyleCnt="0"/>
      <dgm:spPr/>
    </dgm:pt>
    <dgm:pt modelId="{1DDEB9BD-C1F7-46FD-A798-0315E0A9D97F}" type="pres">
      <dgm:prSet presAssocID="{6BD91760-681C-4F9F-B2FE-AD8C165EBB0D}" presName="hierChild4" presStyleCnt="0"/>
      <dgm:spPr/>
    </dgm:pt>
    <dgm:pt modelId="{715CAD14-107B-4FBB-A6A0-ABEAF49A02E2}" type="pres">
      <dgm:prSet presAssocID="{6BD91760-681C-4F9F-B2FE-AD8C165EBB0D}" presName="hierChild5" presStyleCnt="0"/>
      <dgm:spPr/>
    </dgm:pt>
    <dgm:pt modelId="{4286BB77-DF37-4A14-8035-DFBBD60C764C}" type="pres">
      <dgm:prSet presAssocID="{506E9A1C-C6B9-4CBA-BC2C-B1DFC1367117}" presName="hierChild3" presStyleCnt="0"/>
      <dgm:spPr/>
    </dgm:pt>
    <dgm:pt modelId="{25C184BA-EBB0-41E3-98EB-12FFD9E53D74}" type="pres">
      <dgm:prSet presAssocID="{B000A226-B15E-4A08-9F50-B34C8A49AEA6}" presName="Name96" presStyleLbl="parChTrans1D2" presStyleIdx="3" presStyleCnt="5"/>
      <dgm:spPr/>
    </dgm:pt>
    <dgm:pt modelId="{8E7CD287-45D5-44CD-97EE-E77F6B78D1EB}" type="pres">
      <dgm:prSet presAssocID="{BB72B4D3-D5E1-46E4-BED3-3C1008218C0B}" presName="hierRoot3" presStyleCnt="0">
        <dgm:presLayoutVars>
          <dgm:hierBranch val="init"/>
        </dgm:presLayoutVars>
      </dgm:prSet>
      <dgm:spPr/>
    </dgm:pt>
    <dgm:pt modelId="{764002F7-0D19-4521-82A9-5E7542BB2489}" type="pres">
      <dgm:prSet presAssocID="{BB72B4D3-D5E1-46E4-BED3-3C1008218C0B}" presName="rootComposite3" presStyleCnt="0"/>
      <dgm:spPr/>
    </dgm:pt>
    <dgm:pt modelId="{155019A2-F0A4-492F-889C-ECCC9C4B8DA7}" type="pres">
      <dgm:prSet presAssocID="{BB72B4D3-D5E1-46E4-BED3-3C1008218C0B}" presName="rootText3" presStyleLbl="asst1" presStyleIdx="0" presStyleCnt="2">
        <dgm:presLayoutVars>
          <dgm:chPref val="3"/>
        </dgm:presLayoutVars>
      </dgm:prSet>
      <dgm:spPr/>
    </dgm:pt>
    <dgm:pt modelId="{D4C36542-7A7A-40FF-BF6F-14451160B424}" type="pres">
      <dgm:prSet presAssocID="{BB72B4D3-D5E1-46E4-BED3-3C1008218C0B}" presName="titleText3" presStyleLbl="fgAcc2" presStyleIdx="0" presStyleCnt="2">
        <dgm:presLayoutVars>
          <dgm:chMax val="0"/>
          <dgm:chPref val="0"/>
        </dgm:presLayoutVars>
      </dgm:prSet>
      <dgm:spPr/>
    </dgm:pt>
    <dgm:pt modelId="{B4493DD3-2605-489F-B7DC-888A451263C2}" type="pres">
      <dgm:prSet presAssocID="{BB72B4D3-D5E1-46E4-BED3-3C1008218C0B}" presName="rootConnector3" presStyleLbl="asst1" presStyleIdx="0" presStyleCnt="2"/>
      <dgm:spPr/>
    </dgm:pt>
    <dgm:pt modelId="{36AFD4B2-B111-4DC8-89B9-0664F82196A0}" type="pres">
      <dgm:prSet presAssocID="{BB72B4D3-D5E1-46E4-BED3-3C1008218C0B}" presName="hierChild6" presStyleCnt="0"/>
      <dgm:spPr/>
    </dgm:pt>
    <dgm:pt modelId="{EF799455-9F0E-4DD0-94FB-98AE5DAD0260}" type="pres">
      <dgm:prSet presAssocID="{BB72B4D3-D5E1-46E4-BED3-3C1008218C0B}" presName="hierChild7" presStyleCnt="0"/>
      <dgm:spPr/>
    </dgm:pt>
    <dgm:pt modelId="{4455147D-78CC-4B63-949E-24F58EA8DEA0}" type="pres">
      <dgm:prSet presAssocID="{F9C7B6B9-678B-4F39-B350-7F07747A4048}" presName="Name96" presStyleLbl="parChTrans1D2" presStyleIdx="4" presStyleCnt="5"/>
      <dgm:spPr/>
    </dgm:pt>
    <dgm:pt modelId="{C06F1451-E4EE-498C-84AC-C09107A855EF}" type="pres">
      <dgm:prSet presAssocID="{4BEEC5A3-FF22-4E87-A6F1-3425B55F19A2}" presName="hierRoot3" presStyleCnt="0">
        <dgm:presLayoutVars>
          <dgm:hierBranch val="init"/>
        </dgm:presLayoutVars>
      </dgm:prSet>
      <dgm:spPr/>
    </dgm:pt>
    <dgm:pt modelId="{3BBD5267-DCFD-4394-8257-C6E6C321B253}" type="pres">
      <dgm:prSet presAssocID="{4BEEC5A3-FF22-4E87-A6F1-3425B55F19A2}" presName="rootComposite3" presStyleCnt="0"/>
      <dgm:spPr/>
    </dgm:pt>
    <dgm:pt modelId="{D2BB70F0-5265-474F-9180-46AA89132006}" type="pres">
      <dgm:prSet presAssocID="{4BEEC5A3-FF22-4E87-A6F1-3425B55F19A2}" presName="rootText3" presStyleLbl="asst1" presStyleIdx="1" presStyleCnt="2">
        <dgm:presLayoutVars>
          <dgm:chPref val="3"/>
        </dgm:presLayoutVars>
      </dgm:prSet>
      <dgm:spPr/>
    </dgm:pt>
    <dgm:pt modelId="{749C468D-6217-4C50-9C52-F999BADED863}" type="pres">
      <dgm:prSet presAssocID="{4BEEC5A3-FF22-4E87-A6F1-3425B55F19A2}" presName="titleText3" presStyleLbl="fgAcc2" presStyleIdx="1" presStyleCnt="2">
        <dgm:presLayoutVars>
          <dgm:chMax val="0"/>
          <dgm:chPref val="0"/>
        </dgm:presLayoutVars>
      </dgm:prSet>
      <dgm:spPr/>
    </dgm:pt>
    <dgm:pt modelId="{421131AB-096E-47F8-B6CB-3C5D42B4B5B8}" type="pres">
      <dgm:prSet presAssocID="{4BEEC5A3-FF22-4E87-A6F1-3425B55F19A2}" presName="rootConnector3" presStyleLbl="asst1" presStyleIdx="1" presStyleCnt="2"/>
      <dgm:spPr/>
    </dgm:pt>
    <dgm:pt modelId="{D5094C01-D646-49DD-A24F-3126E6C40AE3}" type="pres">
      <dgm:prSet presAssocID="{4BEEC5A3-FF22-4E87-A6F1-3425B55F19A2}" presName="hierChild6" presStyleCnt="0"/>
      <dgm:spPr/>
    </dgm:pt>
    <dgm:pt modelId="{904CCB17-83D8-4267-9AE3-4A7F4823987F}" type="pres">
      <dgm:prSet presAssocID="{4BEEC5A3-FF22-4E87-A6F1-3425B55F19A2}" presName="hierChild7" presStyleCnt="0"/>
      <dgm:spPr/>
    </dgm:pt>
  </dgm:ptLst>
  <dgm:cxnLst>
    <dgm:cxn modelId="{1E8C1701-A08E-479B-A62E-DAFDF72AA276}" type="presOf" srcId="{BB72B4D3-D5E1-46E4-BED3-3C1008218C0B}" destId="{B4493DD3-2605-489F-B7DC-888A451263C2}" srcOrd="1" destOrd="0" presId="urn:microsoft.com/office/officeart/2008/layout/NameandTitleOrganizationalChart"/>
    <dgm:cxn modelId="{5E824C08-16DE-406B-8ABC-1FD4E018616D}" type="presOf" srcId="{BB72B4D3-D5E1-46E4-BED3-3C1008218C0B}" destId="{155019A2-F0A4-492F-889C-ECCC9C4B8DA7}" srcOrd="0" destOrd="0" presId="urn:microsoft.com/office/officeart/2008/layout/NameandTitleOrganizationalChart"/>
    <dgm:cxn modelId="{70B6D40E-392B-4D21-A4D8-249D903AA4F1}" type="presOf" srcId="{F9C7B6B9-678B-4F39-B350-7F07747A4048}" destId="{4455147D-78CC-4B63-949E-24F58EA8DEA0}" srcOrd="0" destOrd="0" presId="urn:microsoft.com/office/officeart/2008/layout/NameandTitleOrganizationalChart"/>
    <dgm:cxn modelId="{DCEF9318-D176-445F-A4C0-305FD6629448}" srcId="{506E9A1C-C6B9-4CBA-BC2C-B1DFC1367117}" destId="{6BD91760-681C-4F9F-B2FE-AD8C165EBB0D}" srcOrd="4" destOrd="0" parTransId="{1942A4E6-86D4-4DEC-88AB-15C2F818BBEF}" sibTransId="{134B85E5-D77A-4E4D-B2A6-E8F58E32BF26}"/>
    <dgm:cxn modelId="{FA99D922-D728-4091-9EAB-E098FB38307A}" srcId="{506E9A1C-C6B9-4CBA-BC2C-B1DFC1367117}" destId="{BB72B4D3-D5E1-46E4-BED3-3C1008218C0B}" srcOrd="0" destOrd="0" parTransId="{B000A226-B15E-4A08-9F50-B34C8A49AEA6}" sibTransId="{75A68ACF-98BA-4A2A-9DF7-3CD1ED193F22}"/>
    <dgm:cxn modelId="{9389F528-1813-4B4F-B847-A27B3322C732}" type="presOf" srcId="{134B85E5-D77A-4E4D-B2A6-E8F58E32BF26}" destId="{DF03604D-9B70-43FE-988A-CE57E88997B8}" srcOrd="0" destOrd="0" presId="urn:microsoft.com/office/officeart/2008/layout/NameandTitleOrganizationalChart"/>
    <dgm:cxn modelId="{CC38362A-A076-4912-B575-8C35F8B72509}" type="presOf" srcId="{3C9A12E2-63FB-4221-A43C-DFE43B98635B}" destId="{5AF940C7-1964-4C1C-AD35-428D27D2FBE1}" srcOrd="0" destOrd="0" presId="urn:microsoft.com/office/officeart/2008/layout/NameandTitleOrganizationalChart"/>
    <dgm:cxn modelId="{F76DCF2E-89BB-46E7-9922-56265B275EFF}" type="presOf" srcId="{75A68ACF-98BA-4A2A-9DF7-3CD1ED193F22}" destId="{D4C36542-7A7A-40FF-BF6F-14451160B424}" srcOrd="0" destOrd="0" presId="urn:microsoft.com/office/officeart/2008/layout/NameandTitleOrganizationalChart"/>
    <dgm:cxn modelId="{2D5DD82F-5208-466D-BD18-7BBA63708B6E}" type="presOf" srcId="{913D24AB-6D2B-4FFF-B04E-866DAD13BEEC}" destId="{19BB5707-C62A-487C-B639-F5B4E4FAD09E}" srcOrd="0" destOrd="0" presId="urn:microsoft.com/office/officeart/2008/layout/NameandTitleOrganizationalChart"/>
    <dgm:cxn modelId="{FD0CC136-95AD-4A9B-8E18-7EB1354F85A5}" type="presOf" srcId="{4BEEC5A3-FF22-4E87-A6F1-3425B55F19A2}" destId="{D2BB70F0-5265-474F-9180-46AA89132006}" srcOrd="0" destOrd="0" presId="urn:microsoft.com/office/officeart/2008/layout/NameandTitleOrganizationalChart"/>
    <dgm:cxn modelId="{B9DFC15F-0C09-4631-96CF-A142C9868441}" type="presOf" srcId="{AB1F3F1F-D00E-41C2-8636-EA8FF47C3642}" destId="{10B3E80A-54DA-40F6-BE47-825BF51AC9A9}" srcOrd="1" destOrd="0" presId="urn:microsoft.com/office/officeart/2008/layout/NameandTitleOrganizationalChart"/>
    <dgm:cxn modelId="{B228EB60-03EE-47AD-896D-4FCEAD87EC8A}" type="presOf" srcId="{F5D0438A-3BEF-41FF-9055-BF579BCC919C}" destId="{26F0006B-6BC4-4411-98F5-B478D9190FC5}" srcOrd="0" destOrd="0" presId="urn:microsoft.com/office/officeart/2008/layout/NameandTitleOrganizationalChart"/>
    <dgm:cxn modelId="{4E5DDB64-EDBD-41D2-BBA4-80D131B54CB3}" type="presOf" srcId="{2CDB5863-76F1-41DC-BE1D-C98491E4836D}" destId="{B51F4BB2-9A63-49EB-9C99-A1B271F48BFC}" srcOrd="1" destOrd="0" presId="urn:microsoft.com/office/officeart/2008/layout/NameandTitleOrganizationalChart"/>
    <dgm:cxn modelId="{95F84865-0F4C-4A34-A0AA-244FF5E2381A}" type="presOf" srcId="{9351C4B1-8608-4D95-86BA-510CDC1D959C}" destId="{1C156567-CF06-475F-9CE8-53871F82E955}" srcOrd="0" destOrd="0" presId="urn:microsoft.com/office/officeart/2008/layout/NameandTitleOrganizationalChart"/>
    <dgm:cxn modelId="{6729BE67-AC71-4050-A1D2-7A693DE534DE}" type="presOf" srcId="{AB1F3F1F-D00E-41C2-8636-EA8FF47C3642}" destId="{CA054E7F-DF05-4009-99BA-13B24B90AA84}" srcOrd="0" destOrd="0" presId="urn:microsoft.com/office/officeart/2008/layout/NameandTitleOrganizationalChart"/>
    <dgm:cxn modelId="{150C0448-2796-4D09-AF9F-54357FE5EA42}" srcId="{4E18ADD3-6E3B-4268-AD17-A82E1B5E911B}" destId="{506E9A1C-C6B9-4CBA-BC2C-B1DFC1367117}" srcOrd="0" destOrd="0" parTransId="{A9B8263E-35E6-49B8-96C4-FDD2B5C68514}" sibTransId="{F97B6313-44F9-4CA4-8C78-3069CC07FAA3}"/>
    <dgm:cxn modelId="{03FC6A50-2885-41FF-A084-F94DCA6252E5}" type="presOf" srcId="{4E18ADD3-6E3B-4268-AD17-A82E1B5E911B}" destId="{EF1D796E-DEEC-4D2A-B766-F96B1705D4F4}" srcOrd="0" destOrd="0" presId="urn:microsoft.com/office/officeart/2008/layout/NameandTitleOrganizationalChart"/>
    <dgm:cxn modelId="{71BAB851-1367-41BA-98DA-0482572C80E0}" type="presOf" srcId="{4BEEC5A3-FF22-4E87-A6F1-3425B55F19A2}" destId="{421131AB-096E-47F8-B6CB-3C5D42B4B5B8}" srcOrd="1" destOrd="0" presId="urn:microsoft.com/office/officeart/2008/layout/NameandTitleOrganizationalChart"/>
    <dgm:cxn modelId="{B9CCFD77-560A-4170-AAA0-97B078ED8CC5}" type="presOf" srcId="{506E9A1C-C6B9-4CBA-BC2C-B1DFC1367117}" destId="{D4084DE1-87AA-4B81-8D5F-4A45F692F132}" srcOrd="1" destOrd="0" presId="urn:microsoft.com/office/officeart/2008/layout/NameandTitleOrganizationalChart"/>
    <dgm:cxn modelId="{1580A67A-1FBA-4BAB-8D91-7E11C6675F9D}" type="presOf" srcId="{506E9A1C-C6B9-4CBA-BC2C-B1DFC1367117}" destId="{2D22D4B1-D64C-4D43-B262-D2C83CE66AD6}" srcOrd="0" destOrd="0" presId="urn:microsoft.com/office/officeart/2008/layout/NameandTitleOrganizationalChart"/>
    <dgm:cxn modelId="{5784ED90-5963-41CC-8A98-0778B17700E5}" type="presOf" srcId="{9CC22016-1653-4899-8FE2-923A270A3CD0}" destId="{EC5F3018-E86B-423F-AF75-61B4393342AB}" srcOrd="0" destOrd="0" presId="urn:microsoft.com/office/officeart/2008/layout/NameandTitleOrganizationalChart"/>
    <dgm:cxn modelId="{43729096-596E-4CA2-9F41-21CA3456EFCC}" type="presOf" srcId="{2E269686-BF89-4D34-BC84-B3CE93D37104}" destId="{F6FDA047-C62E-40B1-A29C-2AE8CC6B835B}" srcOrd="0" destOrd="0" presId="urn:microsoft.com/office/officeart/2008/layout/NameandTitleOrganizationalChart"/>
    <dgm:cxn modelId="{4C73A89D-7F26-4139-80F0-376B2497A9A3}" type="presOf" srcId="{B000A226-B15E-4A08-9F50-B34C8A49AEA6}" destId="{25C184BA-EBB0-41E3-98EB-12FFD9E53D74}" srcOrd="0" destOrd="0" presId="urn:microsoft.com/office/officeart/2008/layout/NameandTitleOrganizationalChart"/>
    <dgm:cxn modelId="{F16650A0-46D4-4C49-93A2-A106FD60BBDE}" type="presOf" srcId="{996788DE-29E5-4638-B20E-798BFA71B8C2}" destId="{3473932D-AD5D-420A-ACCE-84B3E04FB7F0}" srcOrd="0" destOrd="0" presId="urn:microsoft.com/office/officeart/2008/layout/NameandTitleOrganizationalChart"/>
    <dgm:cxn modelId="{39DD9DA8-0C5F-4394-8CB7-1EEF9FF57A00}" srcId="{2CDB5863-76F1-41DC-BE1D-C98491E4836D}" destId="{2E269686-BF89-4D34-BC84-B3CE93D37104}" srcOrd="0" destOrd="0" parTransId="{F5D0438A-3BEF-41FF-9055-BF579BCC919C}" sibTransId="{913D24AB-6D2B-4FFF-B04E-866DAD13BEEC}"/>
    <dgm:cxn modelId="{366313BA-D362-4D0F-8A4D-92C82BEE4C37}" type="presOf" srcId="{6BD91760-681C-4F9F-B2FE-AD8C165EBB0D}" destId="{2D930039-9055-4288-94F2-ECB3CFE11953}" srcOrd="1" destOrd="0" presId="urn:microsoft.com/office/officeart/2008/layout/NameandTitleOrganizationalChart"/>
    <dgm:cxn modelId="{A65256C1-4F2C-40EA-A94B-514D96461FB8}" type="presOf" srcId="{EF9B4759-A5E9-47D1-BEEC-4FAC649253F1}" destId="{749C468D-6217-4C50-9C52-F999BADED863}" srcOrd="0" destOrd="0" presId="urn:microsoft.com/office/officeart/2008/layout/NameandTitleOrganizationalChart"/>
    <dgm:cxn modelId="{AA866CCB-4428-4CC2-ACFF-0B21DD1D04C0}" srcId="{506E9A1C-C6B9-4CBA-BC2C-B1DFC1367117}" destId="{4BEEC5A3-FF22-4E87-A6F1-3425B55F19A2}" srcOrd="1" destOrd="0" parTransId="{F9C7B6B9-678B-4F39-B350-7F07747A4048}" sibTransId="{EF9B4759-A5E9-47D1-BEEC-4FAC649253F1}"/>
    <dgm:cxn modelId="{07A883D0-310D-41FE-82C8-B2F5244B9429}" srcId="{506E9A1C-C6B9-4CBA-BC2C-B1DFC1367117}" destId="{149CB8E1-A65C-4C68-BB59-890D208FDDFC}" srcOrd="3" destOrd="0" parTransId="{54B5CC10-1133-49F1-BE72-72D1BE81D332}" sibTransId="{3C9A12E2-63FB-4221-A43C-DFE43B98635B}"/>
    <dgm:cxn modelId="{143AEDD1-CCC0-4577-AD56-E8EDF90FD57D}" type="presOf" srcId="{54B5CC10-1133-49F1-BE72-72D1BE81D332}" destId="{D66EABC1-50B4-4335-8D3D-4035225D13B8}" srcOrd="0" destOrd="0" presId="urn:microsoft.com/office/officeart/2008/layout/NameandTitleOrganizationalChart"/>
    <dgm:cxn modelId="{40FF0FD2-4DA3-4D77-A9B4-DE90892B01BC}" type="presOf" srcId="{F97B6313-44F9-4CA4-8C78-3069CC07FAA3}" destId="{70892AC4-1D56-406C-AA12-14DFCCD88CB2}" srcOrd="0" destOrd="0" presId="urn:microsoft.com/office/officeart/2008/layout/NameandTitleOrganizationalChart"/>
    <dgm:cxn modelId="{61B7CFD5-65B9-4819-A231-45CF82202951}" type="presOf" srcId="{149CB8E1-A65C-4C68-BB59-890D208FDDFC}" destId="{9952B0A4-0DA2-47FC-9A6D-E8045DD40A6C}" srcOrd="1" destOrd="0" presId="urn:microsoft.com/office/officeart/2008/layout/NameandTitleOrganizationalChart"/>
    <dgm:cxn modelId="{372105D7-A7CC-4B4C-83CC-14168F51D998}" srcId="{2E269686-BF89-4D34-BC84-B3CE93D37104}" destId="{AB1F3F1F-D00E-41C2-8636-EA8FF47C3642}" srcOrd="0" destOrd="0" parTransId="{9CC22016-1653-4899-8FE2-923A270A3CD0}" sibTransId="{996788DE-29E5-4638-B20E-798BFA71B8C2}"/>
    <dgm:cxn modelId="{B2839EDB-838A-457F-B052-AB533A3342B1}" type="presOf" srcId="{1942A4E6-86D4-4DEC-88AB-15C2F818BBEF}" destId="{E90BD852-1BC5-485B-94DE-7F9B7ADE038C}" srcOrd="0" destOrd="0" presId="urn:microsoft.com/office/officeart/2008/layout/NameandTitleOrganizationalChart"/>
    <dgm:cxn modelId="{C4AD02E2-BA32-4F29-BAD3-53EEA18C94AE}" srcId="{506E9A1C-C6B9-4CBA-BC2C-B1DFC1367117}" destId="{2CDB5863-76F1-41DC-BE1D-C98491E4836D}" srcOrd="2" destOrd="0" parTransId="{9351C4B1-8608-4D95-86BA-510CDC1D959C}" sibTransId="{33E67076-5D8C-478A-B676-9EFEF13DEB8E}"/>
    <dgm:cxn modelId="{D7C867EF-6AB4-44FD-9FCA-053AE631F0C1}" type="presOf" srcId="{149CB8E1-A65C-4C68-BB59-890D208FDDFC}" destId="{FF8588EC-F1EB-444D-B1AE-F188C8606973}" srcOrd="0" destOrd="0" presId="urn:microsoft.com/office/officeart/2008/layout/NameandTitleOrganizationalChart"/>
    <dgm:cxn modelId="{5BD842F1-6DA0-4A19-A41A-5C2FF763A71E}" type="presOf" srcId="{6BD91760-681C-4F9F-B2FE-AD8C165EBB0D}" destId="{6384FBDB-10DD-45A5-9387-C77C485CF34F}" srcOrd="0" destOrd="0" presId="urn:microsoft.com/office/officeart/2008/layout/NameandTitleOrganizationalChart"/>
    <dgm:cxn modelId="{C37AD2F1-0C65-4E98-92B8-3184C18AA4CF}" type="presOf" srcId="{33E67076-5D8C-478A-B676-9EFEF13DEB8E}" destId="{CFBED270-5CC6-4B3F-8E18-D7EB7F5DCE1C}" srcOrd="0" destOrd="0" presId="urn:microsoft.com/office/officeart/2008/layout/NameandTitleOrganizationalChart"/>
    <dgm:cxn modelId="{5BE073FC-4345-4D5A-B3EF-13D06790F0A6}" type="presOf" srcId="{2E269686-BF89-4D34-BC84-B3CE93D37104}" destId="{E1FF60AD-DF13-49E8-859E-92B4ED34BC07}" srcOrd="1" destOrd="0" presId="urn:microsoft.com/office/officeart/2008/layout/NameandTitleOrganizationalChart"/>
    <dgm:cxn modelId="{070598FD-58F5-4FD0-AA03-7B9B3B3D7A9F}" type="presOf" srcId="{2CDB5863-76F1-41DC-BE1D-C98491E4836D}" destId="{E9D610C5-C99A-421B-A51D-2AA5A2A54894}" srcOrd="0" destOrd="0" presId="urn:microsoft.com/office/officeart/2008/layout/NameandTitleOrganizationalChart"/>
    <dgm:cxn modelId="{1BCC0CC3-5CD1-415F-AC5F-38BB71C28F4E}" type="presParOf" srcId="{EF1D796E-DEEC-4D2A-B766-F96B1705D4F4}" destId="{76955430-5796-4826-9919-5B3765097600}" srcOrd="0" destOrd="0" presId="urn:microsoft.com/office/officeart/2008/layout/NameandTitleOrganizationalChart"/>
    <dgm:cxn modelId="{D77797B3-ACC0-4300-8BA2-8059E315E26A}" type="presParOf" srcId="{76955430-5796-4826-9919-5B3765097600}" destId="{EF31EB9F-A77D-4B60-82F2-DE3A893D2AE4}" srcOrd="0" destOrd="0" presId="urn:microsoft.com/office/officeart/2008/layout/NameandTitleOrganizationalChart"/>
    <dgm:cxn modelId="{7DF82877-3B2A-4E26-8782-B4E0EB9B8C78}" type="presParOf" srcId="{EF31EB9F-A77D-4B60-82F2-DE3A893D2AE4}" destId="{2D22D4B1-D64C-4D43-B262-D2C83CE66AD6}" srcOrd="0" destOrd="0" presId="urn:microsoft.com/office/officeart/2008/layout/NameandTitleOrganizationalChart"/>
    <dgm:cxn modelId="{AB5E5985-E1AE-4A4B-969D-9389EB907084}" type="presParOf" srcId="{EF31EB9F-A77D-4B60-82F2-DE3A893D2AE4}" destId="{70892AC4-1D56-406C-AA12-14DFCCD88CB2}" srcOrd="1" destOrd="0" presId="urn:microsoft.com/office/officeart/2008/layout/NameandTitleOrganizationalChart"/>
    <dgm:cxn modelId="{05264085-5FCE-4B83-986B-D83E1F56C4B0}" type="presParOf" srcId="{EF31EB9F-A77D-4B60-82F2-DE3A893D2AE4}" destId="{D4084DE1-87AA-4B81-8D5F-4A45F692F132}" srcOrd="2" destOrd="0" presId="urn:microsoft.com/office/officeart/2008/layout/NameandTitleOrganizationalChart"/>
    <dgm:cxn modelId="{0A50DD71-5DAB-4E8E-B42B-2BDB03863066}" type="presParOf" srcId="{76955430-5796-4826-9919-5B3765097600}" destId="{F6535FCF-1723-447B-B5F5-DEE1323D6581}" srcOrd="1" destOrd="0" presId="urn:microsoft.com/office/officeart/2008/layout/NameandTitleOrganizationalChart"/>
    <dgm:cxn modelId="{C4323136-725A-41FA-99C5-925B1F630660}" type="presParOf" srcId="{F6535FCF-1723-447B-B5F5-DEE1323D6581}" destId="{1C156567-CF06-475F-9CE8-53871F82E955}" srcOrd="0" destOrd="0" presId="urn:microsoft.com/office/officeart/2008/layout/NameandTitleOrganizationalChart"/>
    <dgm:cxn modelId="{B21DDC6F-2D93-46CE-893B-FAFBF020939A}" type="presParOf" srcId="{F6535FCF-1723-447B-B5F5-DEE1323D6581}" destId="{4ED58F6C-194A-4705-A279-3474745AC343}" srcOrd="1" destOrd="0" presId="urn:microsoft.com/office/officeart/2008/layout/NameandTitleOrganizationalChart"/>
    <dgm:cxn modelId="{3F0F0DF1-BC6B-429E-91FC-8D29BC35D986}" type="presParOf" srcId="{4ED58F6C-194A-4705-A279-3474745AC343}" destId="{F8D793F7-CD11-44BE-BE5D-755E4AC43984}" srcOrd="0" destOrd="0" presId="urn:microsoft.com/office/officeart/2008/layout/NameandTitleOrganizationalChart"/>
    <dgm:cxn modelId="{B770CC3D-30CD-49C7-9A53-43A1EB943A02}" type="presParOf" srcId="{F8D793F7-CD11-44BE-BE5D-755E4AC43984}" destId="{E9D610C5-C99A-421B-A51D-2AA5A2A54894}" srcOrd="0" destOrd="0" presId="urn:microsoft.com/office/officeart/2008/layout/NameandTitleOrganizationalChart"/>
    <dgm:cxn modelId="{15A49B77-7D9E-4C4A-9460-92360F980A82}" type="presParOf" srcId="{F8D793F7-CD11-44BE-BE5D-755E4AC43984}" destId="{CFBED270-5CC6-4B3F-8E18-D7EB7F5DCE1C}" srcOrd="1" destOrd="0" presId="urn:microsoft.com/office/officeart/2008/layout/NameandTitleOrganizationalChart"/>
    <dgm:cxn modelId="{BC47B71F-89BF-43F7-8CED-B3C196A23CEB}" type="presParOf" srcId="{F8D793F7-CD11-44BE-BE5D-755E4AC43984}" destId="{B51F4BB2-9A63-49EB-9C99-A1B271F48BFC}" srcOrd="2" destOrd="0" presId="urn:microsoft.com/office/officeart/2008/layout/NameandTitleOrganizationalChart"/>
    <dgm:cxn modelId="{E718134A-FAAA-4293-BB48-B44EC7F3730D}" type="presParOf" srcId="{4ED58F6C-194A-4705-A279-3474745AC343}" destId="{E161CE60-5AE5-4773-9BFD-2349366A41D9}" srcOrd="1" destOrd="0" presId="urn:microsoft.com/office/officeart/2008/layout/NameandTitleOrganizationalChart"/>
    <dgm:cxn modelId="{280C6277-EDEC-46B7-9123-CF460F69C9DE}" type="presParOf" srcId="{E161CE60-5AE5-4773-9BFD-2349366A41D9}" destId="{26F0006B-6BC4-4411-98F5-B478D9190FC5}" srcOrd="0" destOrd="0" presId="urn:microsoft.com/office/officeart/2008/layout/NameandTitleOrganizationalChart"/>
    <dgm:cxn modelId="{539E7A08-217E-43FD-8870-AB70A00D1A4F}" type="presParOf" srcId="{E161CE60-5AE5-4773-9BFD-2349366A41D9}" destId="{7EB43FB7-F351-4C83-9649-5D374DA3BE02}" srcOrd="1" destOrd="0" presId="urn:microsoft.com/office/officeart/2008/layout/NameandTitleOrganizationalChart"/>
    <dgm:cxn modelId="{A858BFC9-9868-43B0-B3A5-5CE5EB925BA1}" type="presParOf" srcId="{7EB43FB7-F351-4C83-9649-5D374DA3BE02}" destId="{9C6027A2-0CF5-453F-82C5-1D2C24C81A72}" srcOrd="0" destOrd="0" presId="urn:microsoft.com/office/officeart/2008/layout/NameandTitleOrganizationalChart"/>
    <dgm:cxn modelId="{7D5738D3-E2BD-49A4-9FFF-03A892B0F2A5}" type="presParOf" srcId="{9C6027A2-0CF5-453F-82C5-1D2C24C81A72}" destId="{F6FDA047-C62E-40B1-A29C-2AE8CC6B835B}" srcOrd="0" destOrd="0" presId="urn:microsoft.com/office/officeart/2008/layout/NameandTitleOrganizationalChart"/>
    <dgm:cxn modelId="{AAA9CF2E-8931-4007-9D67-9BD612A2B7F1}" type="presParOf" srcId="{9C6027A2-0CF5-453F-82C5-1D2C24C81A72}" destId="{19BB5707-C62A-487C-B639-F5B4E4FAD09E}" srcOrd="1" destOrd="0" presId="urn:microsoft.com/office/officeart/2008/layout/NameandTitleOrganizationalChart"/>
    <dgm:cxn modelId="{FD1CDAED-E5D2-48C8-A4AC-2E3C326E1095}" type="presParOf" srcId="{9C6027A2-0CF5-453F-82C5-1D2C24C81A72}" destId="{E1FF60AD-DF13-49E8-859E-92B4ED34BC07}" srcOrd="2" destOrd="0" presId="urn:microsoft.com/office/officeart/2008/layout/NameandTitleOrganizationalChart"/>
    <dgm:cxn modelId="{730994D1-27B3-467F-A9C3-A9C4E5E97580}" type="presParOf" srcId="{7EB43FB7-F351-4C83-9649-5D374DA3BE02}" destId="{5B496B4B-1C15-4CBF-B5D0-2B9F93FD55BD}" srcOrd="1" destOrd="0" presId="urn:microsoft.com/office/officeart/2008/layout/NameandTitleOrganizationalChart"/>
    <dgm:cxn modelId="{C9BA799A-2139-48C4-80D2-2399A608EB86}" type="presParOf" srcId="{5B496B4B-1C15-4CBF-B5D0-2B9F93FD55BD}" destId="{EC5F3018-E86B-423F-AF75-61B4393342AB}" srcOrd="0" destOrd="0" presId="urn:microsoft.com/office/officeart/2008/layout/NameandTitleOrganizationalChart"/>
    <dgm:cxn modelId="{F92AB1AE-14F8-4D36-9F10-2931879DFC9D}" type="presParOf" srcId="{5B496B4B-1C15-4CBF-B5D0-2B9F93FD55BD}" destId="{6C10FC6B-9DA9-404F-9438-D121E2349A4A}" srcOrd="1" destOrd="0" presId="urn:microsoft.com/office/officeart/2008/layout/NameandTitleOrganizationalChart"/>
    <dgm:cxn modelId="{747552B8-34EB-4922-B316-68A17F9D09FD}" type="presParOf" srcId="{6C10FC6B-9DA9-404F-9438-D121E2349A4A}" destId="{D0119E25-9E5B-49A5-AF47-3105B7D06D04}" srcOrd="0" destOrd="0" presId="urn:microsoft.com/office/officeart/2008/layout/NameandTitleOrganizationalChart"/>
    <dgm:cxn modelId="{7DCFB44C-26E4-4646-9767-2F419D5CAA7B}" type="presParOf" srcId="{D0119E25-9E5B-49A5-AF47-3105B7D06D04}" destId="{CA054E7F-DF05-4009-99BA-13B24B90AA84}" srcOrd="0" destOrd="0" presId="urn:microsoft.com/office/officeart/2008/layout/NameandTitleOrganizationalChart"/>
    <dgm:cxn modelId="{81273F55-E1E6-423A-A082-A4501603F707}" type="presParOf" srcId="{D0119E25-9E5B-49A5-AF47-3105B7D06D04}" destId="{3473932D-AD5D-420A-ACCE-84B3E04FB7F0}" srcOrd="1" destOrd="0" presId="urn:microsoft.com/office/officeart/2008/layout/NameandTitleOrganizationalChart"/>
    <dgm:cxn modelId="{BF6841DF-3CCE-499A-8315-B9F11F0386EE}" type="presParOf" srcId="{D0119E25-9E5B-49A5-AF47-3105B7D06D04}" destId="{10B3E80A-54DA-40F6-BE47-825BF51AC9A9}" srcOrd="2" destOrd="0" presId="urn:microsoft.com/office/officeart/2008/layout/NameandTitleOrganizationalChart"/>
    <dgm:cxn modelId="{F134E16F-28B1-4C9C-BF9C-3ECECCD416AE}" type="presParOf" srcId="{6C10FC6B-9DA9-404F-9438-D121E2349A4A}" destId="{6E06EED2-E511-428F-8175-AD7193E5EADA}" srcOrd="1" destOrd="0" presId="urn:microsoft.com/office/officeart/2008/layout/NameandTitleOrganizationalChart"/>
    <dgm:cxn modelId="{786E583E-3CBA-4F40-80E3-8AFF2C5A85CE}" type="presParOf" srcId="{6C10FC6B-9DA9-404F-9438-D121E2349A4A}" destId="{D5142503-8460-457E-A9A1-E3EE8AA17235}" srcOrd="2" destOrd="0" presId="urn:microsoft.com/office/officeart/2008/layout/NameandTitleOrganizationalChart"/>
    <dgm:cxn modelId="{99DAD5D5-C28A-4C7E-B413-6AC43ED9CBBB}" type="presParOf" srcId="{7EB43FB7-F351-4C83-9649-5D374DA3BE02}" destId="{19000C93-9523-4159-916D-A02A38B9933C}" srcOrd="2" destOrd="0" presId="urn:microsoft.com/office/officeart/2008/layout/NameandTitleOrganizationalChart"/>
    <dgm:cxn modelId="{5841DFF0-DE98-4651-BF08-A0F125658E53}" type="presParOf" srcId="{4ED58F6C-194A-4705-A279-3474745AC343}" destId="{2949DE4F-2151-4059-BC98-57070CB12F6E}" srcOrd="2" destOrd="0" presId="urn:microsoft.com/office/officeart/2008/layout/NameandTitleOrganizationalChart"/>
    <dgm:cxn modelId="{1D34725F-66BB-42FD-975A-87825D9B229C}" type="presParOf" srcId="{F6535FCF-1723-447B-B5F5-DEE1323D6581}" destId="{D66EABC1-50B4-4335-8D3D-4035225D13B8}" srcOrd="2" destOrd="0" presId="urn:microsoft.com/office/officeart/2008/layout/NameandTitleOrganizationalChart"/>
    <dgm:cxn modelId="{1FD97B6B-BA65-43EE-B1AB-A2186DF4130F}" type="presParOf" srcId="{F6535FCF-1723-447B-B5F5-DEE1323D6581}" destId="{63698AF0-7F88-4DE2-9A97-FAB65F4B740D}" srcOrd="3" destOrd="0" presId="urn:microsoft.com/office/officeart/2008/layout/NameandTitleOrganizationalChart"/>
    <dgm:cxn modelId="{3C7B15E6-98FA-4930-AC00-1107915B837A}" type="presParOf" srcId="{63698AF0-7F88-4DE2-9A97-FAB65F4B740D}" destId="{BEB957D1-D408-4911-AE58-441919359308}" srcOrd="0" destOrd="0" presId="urn:microsoft.com/office/officeart/2008/layout/NameandTitleOrganizationalChart"/>
    <dgm:cxn modelId="{3B0070D4-F492-4EED-BEED-71685D7DEBCA}" type="presParOf" srcId="{BEB957D1-D408-4911-AE58-441919359308}" destId="{FF8588EC-F1EB-444D-B1AE-F188C8606973}" srcOrd="0" destOrd="0" presId="urn:microsoft.com/office/officeart/2008/layout/NameandTitleOrganizationalChart"/>
    <dgm:cxn modelId="{DCE24D74-DFEA-4DE8-8727-400B4D8DB4AE}" type="presParOf" srcId="{BEB957D1-D408-4911-AE58-441919359308}" destId="{5AF940C7-1964-4C1C-AD35-428D27D2FBE1}" srcOrd="1" destOrd="0" presId="urn:microsoft.com/office/officeart/2008/layout/NameandTitleOrganizationalChart"/>
    <dgm:cxn modelId="{8A9BFB19-D36D-47A0-A7C9-EF30B778F04A}" type="presParOf" srcId="{BEB957D1-D408-4911-AE58-441919359308}" destId="{9952B0A4-0DA2-47FC-9A6D-E8045DD40A6C}" srcOrd="2" destOrd="0" presId="urn:microsoft.com/office/officeart/2008/layout/NameandTitleOrganizationalChart"/>
    <dgm:cxn modelId="{3DD6BF30-A750-4697-AB00-41EEFF9AC1E7}" type="presParOf" srcId="{63698AF0-7F88-4DE2-9A97-FAB65F4B740D}" destId="{CF4828A1-84C8-4370-90A6-37FEA25CE8A7}" srcOrd="1" destOrd="0" presId="urn:microsoft.com/office/officeart/2008/layout/NameandTitleOrganizationalChart"/>
    <dgm:cxn modelId="{48698B8C-F9D9-4997-BE2A-02801483836B}" type="presParOf" srcId="{63698AF0-7F88-4DE2-9A97-FAB65F4B740D}" destId="{C5BBD039-8597-41FA-9653-A5245BECD5A1}" srcOrd="2" destOrd="0" presId="urn:microsoft.com/office/officeart/2008/layout/NameandTitleOrganizationalChart"/>
    <dgm:cxn modelId="{4C5B9714-1D16-44FC-863E-F343D619C20E}" type="presParOf" srcId="{F6535FCF-1723-447B-B5F5-DEE1323D6581}" destId="{E90BD852-1BC5-485B-94DE-7F9B7ADE038C}" srcOrd="4" destOrd="0" presId="urn:microsoft.com/office/officeart/2008/layout/NameandTitleOrganizationalChart"/>
    <dgm:cxn modelId="{B5F028B1-25F6-4FD2-A4A6-58A40DF9575F}" type="presParOf" srcId="{F6535FCF-1723-447B-B5F5-DEE1323D6581}" destId="{1DC01478-775D-49E2-81DB-A2931644E991}" srcOrd="5" destOrd="0" presId="urn:microsoft.com/office/officeart/2008/layout/NameandTitleOrganizationalChart"/>
    <dgm:cxn modelId="{23009DCF-FB66-4D24-B2FC-28C650EDB7A3}" type="presParOf" srcId="{1DC01478-775D-49E2-81DB-A2931644E991}" destId="{2B67050B-E256-4FBD-BB9A-871053DE80F4}" srcOrd="0" destOrd="0" presId="urn:microsoft.com/office/officeart/2008/layout/NameandTitleOrganizationalChart"/>
    <dgm:cxn modelId="{68F88B23-8AAC-4A24-9C94-CF7C634E3862}" type="presParOf" srcId="{2B67050B-E256-4FBD-BB9A-871053DE80F4}" destId="{6384FBDB-10DD-45A5-9387-C77C485CF34F}" srcOrd="0" destOrd="0" presId="urn:microsoft.com/office/officeart/2008/layout/NameandTitleOrganizationalChart"/>
    <dgm:cxn modelId="{C34FD8A6-895A-403C-9377-AE323DCB757C}" type="presParOf" srcId="{2B67050B-E256-4FBD-BB9A-871053DE80F4}" destId="{DF03604D-9B70-43FE-988A-CE57E88997B8}" srcOrd="1" destOrd="0" presId="urn:microsoft.com/office/officeart/2008/layout/NameandTitleOrganizationalChart"/>
    <dgm:cxn modelId="{D6D74AE7-4840-4F26-ADFE-2F579BC4391D}" type="presParOf" srcId="{2B67050B-E256-4FBD-BB9A-871053DE80F4}" destId="{2D930039-9055-4288-94F2-ECB3CFE11953}" srcOrd="2" destOrd="0" presId="urn:microsoft.com/office/officeart/2008/layout/NameandTitleOrganizationalChart"/>
    <dgm:cxn modelId="{5D81C469-E06A-4BD2-BADE-7AD2ECD19E59}" type="presParOf" srcId="{1DC01478-775D-49E2-81DB-A2931644E991}" destId="{1DDEB9BD-C1F7-46FD-A798-0315E0A9D97F}" srcOrd="1" destOrd="0" presId="urn:microsoft.com/office/officeart/2008/layout/NameandTitleOrganizationalChart"/>
    <dgm:cxn modelId="{9148439B-EF72-4E7A-BC42-B077AC1C8B82}" type="presParOf" srcId="{1DC01478-775D-49E2-81DB-A2931644E991}" destId="{715CAD14-107B-4FBB-A6A0-ABEAF49A02E2}" srcOrd="2" destOrd="0" presId="urn:microsoft.com/office/officeart/2008/layout/NameandTitleOrganizationalChart"/>
    <dgm:cxn modelId="{A0F4D121-B514-4060-AEBE-936666B6DE28}" type="presParOf" srcId="{76955430-5796-4826-9919-5B3765097600}" destId="{4286BB77-DF37-4A14-8035-DFBBD60C764C}" srcOrd="2" destOrd="0" presId="urn:microsoft.com/office/officeart/2008/layout/NameandTitleOrganizationalChart"/>
    <dgm:cxn modelId="{1915E4F3-17BB-4843-ADAF-C5DEDFA03776}" type="presParOf" srcId="{4286BB77-DF37-4A14-8035-DFBBD60C764C}" destId="{25C184BA-EBB0-41E3-98EB-12FFD9E53D74}" srcOrd="0" destOrd="0" presId="urn:microsoft.com/office/officeart/2008/layout/NameandTitleOrganizationalChart"/>
    <dgm:cxn modelId="{D15A804D-2C86-427A-998A-00525F3B48AE}" type="presParOf" srcId="{4286BB77-DF37-4A14-8035-DFBBD60C764C}" destId="{8E7CD287-45D5-44CD-97EE-E77F6B78D1EB}" srcOrd="1" destOrd="0" presId="urn:microsoft.com/office/officeart/2008/layout/NameandTitleOrganizationalChart"/>
    <dgm:cxn modelId="{47BC71EF-974B-4B15-B2A1-BEFBF6A7875D}" type="presParOf" srcId="{8E7CD287-45D5-44CD-97EE-E77F6B78D1EB}" destId="{764002F7-0D19-4521-82A9-5E7542BB2489}" srcOrd="0" destOrd="0" presId="urn:microsoft.com/office/officeart/2008/layout/NameandTitleOrganizationalChart"/>
    <dgm:cxn modelId="{3B908B48-CBA9-4EEB-B806-4F48BA5B5DA8}" type="presParOf" srcId="{764002F7-0D19-4521-82A9-5E7542BB2489}" destId="{155019A2-F0A4-492F-889C-ECCC9C4B8DA7}" srcOrd="0" destOrd="0" presId="urn:microsoft.com/office/officeart/2008/layout/NameandTitleOrganizationalChart"/>
    <dgm:cxn modelId="{774C4F83-B613-404B-BD70-CF55EB1E5393}" type="presParOf" srcId="{764002F7-0D19-4521-82A9-5E7542BB2489}" destId="{D4C36542-7A7A-40FF-BF6F-14451160B424}" srcOrd="1" destOrd="0" presId="urn:microsoft.com/office/officeart/2008/layout/NameandTitleOrganizationalChart"/>
    <dgm:cxn modelId="{6D02F039-8FBA-48CD-A691-AB7B00E49D91}" type="presParOf" srcId="{764002F7-0D19-4521-82A9-5E7542BB2489}" destId="{B4493DD3-2605-489F-B7DC-888A451263C2}" srcOrd="2" destOrd="0" presId="urn:microsoft.com/office/officeart/2008/layout/NameandTitleOrganizationalChart"/>
    <dgm:cxn modelId="{0BAEF813-5CDB-4CB3-B1A2-3A2FE2B33E2E}" type="presParOf" srcId="{8E7CD287-45D5-44CD-97EE-E77F6B78D1EB}" destId="{36AFD4B2-B111-4DC8-89B9-0664F82196A0}" srcOrd="1" destOrd="0" presId="urn:microsoft.com/office/officeart/2008/layout/NameandTitleOrganizationalChart"/>
    <dgm:cxn modelId="{9141811A-3D6B-4E55-BAF7-5E38791B9C31}" type="presParOf" srcId="{8E7CD287-45D5-44CD-97EE-E77F6B78D1EB}" destId="{EF799455-9F0E-4DD0-94FB-98AE5DAD0260}" srcOrd="2" destOrd="0" presId="urn:microsoft.com/office/officeart/2008/layout/NameandTitleOrganizationalChart"/>
    <dgm:cxn modelId="{2C083C7B-7C30-48AC-B606-D58152B6A144}" type="presParOf" srcId="{4286BB77-DF37-4A14-8035-DFBBD60C764C}" destId="{4455147D-78CC-4B63-949E-24F58EA8DEA0}" srcOrd="2" destOrd="0" presId="urn:microsoft.com/office/officeart/2008/layout/NameandTitleOrganizationalChart"/>
    <dgm:cxn modelId="{20FE87DF-1CCA-41E1-9D78-498AA1C7E008}" type="presParOf" srcId="{4286BB77-DF37-4A14-8035-DFBBD60C764C}" destId="{C06F1451-E4EE-498C-84AC-C09107A855EF}" srcOrd="3" destOrd="0" presId="urn:microsoft.com/office/officeart/2008/layout/NameandTitleOrganizationalChart"/>
    <dgm:cxn modelId="{A6D45829-DAA7-4372-B913-0E72C2CCE115}" type="presParOf" srcId="{C06F1451-E4EE-498C-84AC-C09107A855EF}" destId="{3BBD5267-DCFD-4394-8257-C6E6C321B253}" srcOrd="0" destOrd="0" presId="urn:microsoft.com/office/officeart/2008/layout/NameandTitleOrganizationalChart"/>
    <dgm:cxn modelId="{3C8B4FC3-E7E7-4AAF-B68D-F06DA282D821}" type="presParOf" srcId="{3BBD5267-DCFD-4394-8257-C6E6C321B253}" destId="{D2BB70F0-5265-474F-9180-46AA89132006}" srcOrd="0" destOrd="0" presId="urn:microsoft.com/office/officeart/2008/layout/NameandTitleOrganizationalChart"/>
    <dgm:cxn modelId="{FF7F53C2-3512-4E81-876C-EE468E75D1C0}" type="presParOf" srcId="{3BBD5267-DCFD-4394-8257-C6E6C321B253}" destId="{749C468D-6217-4C50-9C52-F999BADED863}" srcOrd="1" destOrd="0" presId="urn:microsoft.com/office/officeart/2008/layout/NameandTitleOrganizationalChart"/>
    <dgm:cxn modelId="{1287A373-3176-423E-B078-629F45F2D814}" type="presParOf" srcId="{3BBD5267-DCFD-4394-8257-C6E6C321B253}" destId="{421131AB-096E-47F8-B6CB-3C5D42B4B5B8}" srcOrd="2" destOrd="0" presId="urn:microsoft.com/office/officeart/2008/layout/NameandTitleOrganizationalChart"/>
    <dgm:cxn modelId="{EE586E65-7AA4-4459-8024-52C101EB434B}" type="presParOf" srcId="{C06F1451-E4EE-498C-84AC-C09107A855EF}" destId="{D5094C01-D646-49DD-A24F-3126E6C40AE3}" srcOrd="1" destOrd="0" presId="urn:microsoft.com/office/officeart/2008/layout/NameandTitleOrganizationalChart"/>
    <dgm:cxn modelId="{25405347-E6C0-4C39-B9F0-0124CCDCBCF9}" type="presParOf" srcId="{C06F1451-E4EE-498C-84AC-C09107A855EF}" destId="{904CCB17-83D8-4267-9AE3-4A7F4823987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C0E2B7-AA46-429D-837E-1AFE4CC385C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CE43ED-1667-4FB1-8EB4-915642D8D4A9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B9EE0D16-AF3E-4A07-8E70-A250B8EA9A8C}" type="parTrans" cxnId="{194B32F4-F572-497C-BC91-12B1260C9241}">
      <dgm:prSet/>
      <dgm:spPr/>
      <dgm:t>
        <a:bodyPr/>
        <a:lstStyle/>
        <a:p>
          <a:endParaRPr lang="en-US"/>
        </a:p>
      </dgm:t>
    </dgm:pt>
    <dgm:pt modelId="{31EC2698-D4B5-4A1D-B160-B80C97D6D13F}" type="sibTrans" cxnId="{194B32F4-F572-497C-BC91-12B1260C9241}">
      <dgm:prSet/>
      <dgm:spPr/>
      <dgm:t>
        <a:bodyPr/>
        <a:lstStyle/>
        <a:p>
          <a:endParaRPr lang="en-US"/>
        </a:p>
      </dgm:t>
    </dgm:pt>
    <dgm:pt modelId="{B38CC932-1B50-4BA1-ACFC-B2B49DCC4FB5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8376E58C-9A68-4670-9F40-D83D053A1ACB}" type="parTrans" cxnId="{7CCE27EF-E18A-423E-A617-F7A71BAD0F6B}">
      <dgm:prSet/>
      <dgm:spPr/>
      <dgm:t>
        <a:bodyPr/>
        <a:lstStyle/>
        <a:p>
          <a:endParaRPr lang="en-US"/>
        </a:p>
      </dgm:t>
    </dgm:pt>
    <dgm:pt modelId="{D36E18CE-0618-47A0-A4A5-DCC46FDBB632}" type="sibTrans" cxnId="{7CCE27EF-E18A-423E-A617-F7A71BAD0F6B}">
      <dgm:prSet/>
      <dgm:spPr/>
      <dgm:t>
        <a:bodyPr/>
        <a:lstStyle/>
        <a:p>
          <a:endParaRPr lang="en-US"/>
        </a:p>
      </dgm:t>
    </dgm:pt>
    <dgm:pt modelId="{CBE2C8A0-5E70-4E2A-A6E5-CFF8B734CD46}">
      <dgm:prSet phldrT="[Text]"/>
      <dgm:spPr/>
      <dgm:t>
        <a:bodyPr/>
        <a:lstStyle/>
        <a:p>
          <a:r>
            <a:rPr lang="en-US" dirty="0"/>
            <a:t>Remaining feature cleaning</a:t>
          </a:r>
        </a:p>
      </dgm:t>
    </dgm:pt>
    <dgm:pt modelId="{BEDFD7AF-C6AB-404A-919E-CE2165D1F949}" type="parTrans" cxnId="{C98330C6-914A-4162-8E29-0B5FCFB89BF6}">
      <dgm:prSet/>
      <dgm:spPr/>
      <dgm:t>
        <a:bodyPr/>
        <a:lstStyle/>
        <a:p>
          <a:endParaRPr lang="en-US"/>
        </a:p>
      </dgm:t>
    </dgm:pt>
    <dgm:pt modelId="{6E1F2EBC-B606-47A8-808C-75B1838FB9C4}" type="sibTrans" cxnId="{C98330C6-914A-4162-8E29-0B5FCFB89BF6}">
      <dgm:prSet/>
      <dgm:spPr/>
      <dgm:t>
        <a:bodyPr/>
        <a:lstStyle/>
        <a:p>
          <a:endParaRPr lang="en-US"/>
        </a:p>
      </dgm:t>
    </dgm:pt>
    <dgm:pt modelId="{C894D13F-AC85-4DAF-B041-6C58E32BE6D7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5FA96E5A-86C6-4733-83DF-DE9F4A563417}" type="parTrans" cxnId="{5B02C95D-5CC4-44FE-BE7A-D6BFE2E04745}">
      <dgm:prSet/>
      <dgm:spPr/>
      <dgm:t>
        <a:bodyPr/>
        <a:lstStyle/>
        <a:p>
          <a:endParaRPr lang="en-US"/>
        </a:p>
      </dgm:t>
    </dgm:pt>
    <dgm:pt modelId="{C4D5EBC9-A6A0-4F53-B915-1084863CE3AE}" type="sibTrans" cxnId="{5B02C95D-5CC4-44FE-BE7A-D6BFE2E04745}">
      <dgm:prSet/>
      <dgm:spPr/>
      <dgm:t>
        <a:bodyPr/>
        <a:lstStyle/>
        <a:p>
          <a:endParaRPr lang="en-US"/>
        </a:p>
      </dgm:t>
    </dgm:pt>
    <dgm:pt modelId="{FDB883C2-8183-4ED3-B263-A0486C268F69}">
      <dgm:prSet/>
      <dgm:spPr/>
      <dgm:t>
        <a:bodyPr/>
        <a:lstStyle/>
        <a:p>
          <a:r>
            <a:rPr lang="en-US" dirty="0"/>
            <a:t>Unrelated Date and Genre</a:t>
          </a:r>
        </a:p>
      </dgm:t>
    </dgm:pt>
    <dgm:pt modelId="{A22C6383-43F9-4100-90FA-A3246FF139BE}" type="parTrans" cxnId="{F8CE6955-004E-487C-8CBF-FB0D52AD5C85}">
      <dgm:prSet/>
      <dgm:spPr/>
      <dgm:t>
        <a:bodyPr/>
        <a:lstStyle/>
        <a:p>
          <a:endParaRPr lang="en-US"/>
        </a:p>
      </dgm:t>
    </dgm:pt>
    <dgm:pt modelId="{3BBB548E-8F37-47FF-8F39-1A6840CA0D02}" type="sibTrans" cxnId="{F8CE6955-004E-487C-8CBF-FB0D52AD5C85}">
      <dgm:prSet/>
      <dgm:spPr/>
      <dgm:t>
        <a:bodyPr/>
        <a:lstStyle/>
        <a:p>
          <a:endParaRPr lang="en-US"/>
        </a:p>
      </dgm:t>
    </dgm:pt>
    <dgm:pt modelId="{8F533EA4-8DD5-4D5D-910C-F2F29274FDB9}">
      <dgm:prSet/>
      <dgm:spPr/>
      <dgm:t>
        <a:bodyPr/>
        <a:lstStyle/>
        <a:p>
          <a:r>
            <a:rPr lang="en-US" dirty="0"/>
            <a:t>Genre &amp; Ratings to One Hot</a:t>
          </a:r>
        </a:p>
      </dgm:t>
    </dgm:pt>
    <dgm:pt modelId="{A8B1199C-DAC5-419C-8754-E79EAC7D43CB}" type="parTrans" cxnId="{5CAE8D86-7155-4FD6-9457-DB8F5F35FB55}">
      <dgm:prSet/>
      <dgm:spPr/>
      <dgm:t>
        <a:bodyPr/>
        <a:lstStyle/>
        <a:p>
          <a:endParaRPr lang="en-US"/>
        </a:p>
      </dgm:t>
    </dgm:pt>
    <dgm:pt modelId="{BCF6FF8C-4379-432A-9683-D389E34236FD}" type="sibTrans" cxnId="{5CAE8D86-7155-4FD6-9457-DB8F5F35FB55}">
      <dgm:prSet/>
      <dgm:spPr/>
      <dgm:t>
        <a:bodyPr/>
        <a:lstStyle/>
        <a:p>
          <a:endParaRPr lang="en-US"/>
        </a:p>
      </dgm:t>
    </dgm:pt>
    <dgm:pt modelId="{BABC9160-4434-4F8C-B720-7465E61A4B24}" type="pres">
      <dgm:prSet presAssocID="{CAC0E2B7-AA46-429D-837E-1AFE4CC385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633D44-072B-4F70-AD8B-C2147C1819EB}" type="pres">
      <dgm:prSet presAssocID="{0FCE43ED-1667-4FB1-8EB4-915642D8D4A9}" presName="hierRoot1" presStyleCnt="0"/>
      <dgm:spPr/>
    </dgm:pt>
    <dgm:pt modelId="{3C58720C-E9E2-4E9D-B108-898CE542D424}" type="pres">
      <dgm:prSet presAssocID="{0FCE43ED-1667-4FB1-8EB4-915642D8D4A9}" presName="composite" presStyleCnt="0"/>
      <dgm:spPr/>
    </dgm:pt>
    <dgm:pt modelId="{9CD79B1E-ACE2-43E7-A53F-5888698521DA}" type="pres">
      <dgm:prSet presAssocID="{0FCE43ED-1667-4FB1-8EB4-915642D8D4A9}" presName="background" presStyleLbl="node0" presStyleIdx="0" presStyleCnt="1"/>
      <dgm:spPr/>
    </dgm:pt>
    <dgm:pt modelId="{C75B3B65-E56C-46A2-99FF-9C9F7D9709B1}" type="pres">
      <dgm:prSet presAssocID="{0FCE43ED-1667-4FB1-8EB4-915642D8D4A9}" presName="text" presStyleLbl="fgAcc0" presStyleIdx="0" presStyleCnt="1">
        <dgm:presLayoutVars>
          <dgm:chPref val="3"/>
        </dgm:presLayoutVars>
      </dgm:prSet>
      <dgm:spPr/>
    </dgm:pt>
    <dgm:pt modelId="{E322D7E0-A0CC-4BC1-9973-49A1488DCBF9}" type="pres">
      <dgm:prSet presAssocID="{0FCE43ED-1667-4FB1-8EB4-915642D8D4A9}" presName="hierChild2" presStyleCnt="0"/>
      <dgm:spPr/>
    </dgm:pt>
    <dgm:pt modelId="{6968B6C7-C72C-4C8C-A8AA-8939BC336535}" type="pres">
      <dgm:prSet presAssocID="{8376E58C-9A68-4670-9F40-D83D053A1ACB}" presName="Name10" presStyleLbl="parChTrans1D2" presStyleIdx="0" presStyleCnt="2"/>
      <dgm:spPr/>
    </dgm:pt>
    <dgm:pt modelId="{4F89550C-5618-4002-A77F-3E7A17CC9018}" type="pres">
      <dgm:prSet presAssocID="{B38CC932-1B50-4BA1-ACFC-B2B49DCC4FB5}" presName="hierRoot2" presStyleCnt="0"/>
      <dgm:spPr/>
    </dgm:pt>
    <dgm:pt modelId="{8F20C713-498E-461F-A865-239578403C7F}" type="pres">
      <dgm:prSet presAssocID="{B38CC932-1B50-4BA1-ACFC-B2B49DCC4FB5}" presName="composite2" presStyleCnt="0"/>
      <dgm:spPr/>
    </dgm:pt>
    <dgm:pt modelId="{591F606A-F14E-4D5E-95AE-435AEC73B2C4}" type="pres">
      <dgm:prSet presAssocID="{B38CC932-1B50-4BA1-ACFC-B2B49DCC4FB5}" presName="background2" presStyleLbl="node2" presStyleIdx="0" presStyleCnt="2"/>
      <dgm:spPr/>
    </dgm:pt>
    <dgm:pt modelId="{E94D89FD-956B-4102-85D5-867FCE242519}" type="pres">
      <dgm:prSet presAssocID="{B38CC932-1B50-4BA1-ACFC-B2B49DCC4FB5}" presName="text2" presStyleLbl="fgAcc2" presStyleIdx="0" presStyleCnt="2">
        <dgm:presLayoutVars>
          <dgm:chPref val="3"/>
        </dgm:presLayoutVars>
      </dgm:prSet>
      <dgm:spPr/>
    </dgm:pt>
    <dgm:pt modelId="{546D58FD-6BC1-4A08-88C2-9891E11B2C5C}" type="pres">
      <dgm:prSet presAssocID="{B38CC932-1B50-4BA1-ACFC-B2B49DCC4FB5}" presName="hierChild3" presStyleCnt="0"/>
      <dgm:spPr/>
    </dgm:pt>
    <dgm:pt modelId="{17876100-64AD-4352-95C6-06D2DF951045}" type="pres">
      <dgm:prSet presAssocID="{BEDFD7AF-C6AB-404A-919E-CE2165D1F949}" presName="Name10" presStyleLbl="parChTrans1D2" presStyleIdx="1" presStyleCnt="2"/>
      <dgm:spPr/>
    </dgm:pt>
    <dgm:pt modelId="{03309BD0-3F81-4A74-9FCA-165CF3BD64D6}" type="pres">
      <dgm:prSet presAssocID="{CBE2C8A0-5E70-4E2A-A6E5-CFF8B734CD46}" presName="hierRoot2" presStyleCnt="0"/>
      <dgm:spPr/>
    </dgm:pt>
    <dgm:pt modelId="{34B6E844-8CE4-4D08-A2E2-7EDCAF5B4301}" type="pres">
      <dgm:prSet presAssocID="{CBE2C8A0-5E70-4E2A-A6E5-CFF8B734CD46}" presName="composite2" presStyleCnt="0"/>
      <dgm:spPr/>
    </dgm:pt>
    <dgm:pt modelId="{F1E9397C-B456-4AE8-9DF7-548047E60160}" type="pres">
      <dgm:prSet presAssocID="{CBE2C8A0-5E70-4E2A-A6E5-CFF8B734CD46}" presName="background2" presStyleLbl="node2" presStyleIdx="1" presStyleCnt="2"/>
      <dgm:spPr/>
    </dgm:pt>
    <dgm:pt modelId="{7DC84BE0-CA23-4386-9737-61AB81F1379A}" type="pres">
      <dgm:prSet presAssocID="{CBE2C8A0-5E70-4E2A-A6E5-CFF8B734CD46}" presName="text2" presStyleLbl="fgAcc2" presStyleIdx="1" presStyleCnt="2">
        <dgm:presLayoutVars>
          <dgm:chPref val="3"/>
        </dgm:presLayoutVars>
      </dgm:prSet>
      <dgm:spPr/>
    </dgm:pt>
    <dgm:pt modelId="{B18ABAE9-C05D-4716-8737-C3880AA8EDB8}" type="pres">
      <dgm:prSet presAssocID="{CBE2C8A0-5E70-4E2A-A6E5-CFF8B734CD46}" presName="hierChild3" presStyleCnt="0"/>
      <dgm:spPr/>
    </dgm:pt>
    <dgm:pt modelId="{84F4C42B-F333-419A-AA21-84C4A22F7372}" type="pres">
      <dgm:prSet presAssocID="{5FA96E5A-86C6-4733-83DF-DE9F4A563417}" presName="Name17" presStyleLbl="parChTrans1D3" presStyleIdx="0" presStyleCnt="1"/>
      <dgm:spPr/>
    </dgm:pt>
    <dgm:pt modelId="{BEC12004-E4BE-499A-BC7C-FDCC963CA412}" type="pres">
      <dgm:prSet presAssocID="{C894D13F-AC85-4DAF-B041-6C58E32BE6D7}" presName="hierRoot3" presStyleCnt="0"/>
      <dgm:spPr/>
    </dgm:pt>
    <dgm:pt modelId="{817C9C39-3D41-4BC0-9DCC-185AF1540D72}" type="pres">
      <dgm:prSet presAssocID="{C894D13F-AC85-4DAF-B041-6C58E32BE6D7}" presName="composite3" presStyleCnt="0"/>
      <dgm:spPr/>
    </dgm:pt>
    <dgm:pt modelId="{532902F8-807C-4056-8608-281B5386EBDF}" type="pres">
      <dgm:prSet presAssocID="{C894D13F-AC85-4DAF-B041-6C58E32BE6D7}" presName="background3" presStyleLbl="node3" presStyleIdx="0" presStyleCnt="1"/>
      <dgm:spPr/>
    </dgm:pt>
    <dgm:pt modelId="{F3C3AB0B-8C02-4643-89D9-5F32EB35CA66}" type="pres">
      <dgm:prSet presAssocID="{C894D13F-AC85-4DAF-B041-6C58E32BE6D7}" presName="text3" presStyleLbl="fgAcc3" presStyleIdx="0" presStyleCnt="1">
        <dgm:presLayoutVars>
          <dgm:chPref val="3"/>
        </dgm:presLayoutVars>
      </dgm:prSet>
      <dgm:spPr/>
    </dgm:pt>
    <dgm:pt modelId="{1221857D-8ADD-47E4-A755-253E7991A490}" type="pres">
      <dgm:prSet presAssocID="{C894D13F-AC85-4DAF-B041-6C58E32BE6D7}" presName="hierChild4" presStyleCnt="0"/>
      <dgm:spPr/>
    </dgm:pt>
    <dgm:pt modelId="{20A6547C-762B-4C3B-A57C-8521B8AEF249}" type="pres">
      <dgm:prSet presAssocID="{A22C6383-43F9-4100-90FA-A3246FF139BE}" presName="Name23" presStyleLbl="parChTrans1D4" presStyleIdx="0" presStyleCnt="2"/>
      <dgm:spPr/>
    </dgm:pt>
    <dgm:pt modelId="{95D99983-44BA-4E64-BCD0-F444841213BF}" type="pres">
      <dgm:prSet presAssocID="{FDB883C2-8183-4ED3-B263-A0486C268F69}" presName="hierRoot4" presStyleCnt="0"/>
      <dgm:spPr/>
    </dgm:pt>
    <dgm:pt modelId="{368CB307-63AD-4622-8A2F-93D3EA7F6769}" type="pres">
      <dgm:prSet presAssocID="{FDB883C2-8183-4ED3-B263-A0486C268F69}" presName="composite4" presStyleCnt="0"/>
      <dgm:spPr/>
    </dgm:pt>
    <dgm:pt modelId="{BC74F5CA-BE38-4928-9DF6-198E05679A45}" type="pres">
      <dgm:prSet presAssocID="{FDB883C2-8183-4ED3-B263-A0486C268F69}" presName="background4" presStyleLbl="node4" presStyleIdx="0" presStyleCnt="2"/>
      <dgm:spPr/>
    </dgm:pt>
    <dgm:pt modelId="{2E98DC8A-86A9-42A4-B35E-0B1CA2B5C6EB}" type="pres">
      <dgm:prSet presAssocID="{FDB883C2-8183-4ED3-B263-A0486C268F69}" presName="text4" presStyleLbl="fgAcc4" presStyleIdx="0" presStyleCnt="2">
        <dgm:presLayoutVars>
          <dgm:chPref val="3"/>
        </dgm:presLayoutVars>
      </dgm:prSet>
      <dgm:spPr/>
    </dgm:pt>
    <dgm:pt modelId="{9C1B8C8B-4CE8-4473-B70A-A141CBFFCE85}" type="pres">
      <dgm:prSet presAssocID="{FDB883C2-8183-4ED3-B263-A0486C268F69}" presName="hierChild5" presStyleCnt="0"/>
      <dgm:spPr/>
    </dgm:pt>
    <dgm:pt modelId="{65C70A77-6130-4C52-A2A4-805D5CA1A4FB}" type="pres">
      <dgm:prSet presAssocID="{A8B1199C-DAC5-419C-8754-E79EAC7D43CB}" presName="Name23" presStyleLbl="parChTrans1D4" presStyleIdx="1" presStyleCnt="2"/>
      <dgm:spPr/>
    </dgm:pt>
    <dgm:pt modelId="{005D9D15-9A6C-410B-BFC6-FF682E889EA7}" type="pres">
      <dgm:prSet presAssocID="{8F533EA4-8DD5-4D5D-910C-F2F29274FDB9}" presName="hierRoot4" presStyleCnt="0"/>
      <dgm:spPr/>
    </dgm:pt>
    <dgm:pt modelId="{3957A159-20DD-4D5F-B607-1B389959B935}" type="pres">
      <dgm:prSet presAssocID="{8F533EA4-8DD5-4D5D-910C-F2F29274FDB9}" presName="composite4" presStyleCnt="0"/>
      <dgm:spPr/>
    </dgm:pt>
    <dgm:pt modelId="{582B5328-FC93-401E-A43A-1FA3249C9374}" type="pres">
      <dgm:prSet presAssocID="{8F533EA4-8DD5-4D5D-910C-F2F29274FDB9}" presName="background4" presStyleLbl="node4" presStyleIdx="1" presStyleCnt="2"/>
      <dgm:spPr/>
    </dgm:pt>
    <dgm:pt modelId="{FA250083-A5DD-4D92-9B74-53A4006B6E87}" type="pres">
      <dgm:prSet presAssocID="{8F533EA4-8DD5-4D5D-910C-F2F29274FDB9}" presName="text4" presStyleLbl="fgAcc4" presStyleIdx="1" presStyleCnt="2">
        <dgm:presLayoutVars>
          <dgm:chPref val="3"/>
        </dgm:presLayoutVars>
      </dgm:prSet>
      <dgm:spPr/>
    </dgm:pt>
    <dgm:pt modelId="{D7A3760A-6216-4E03-AAB2-AB2E198C9DFE}" type="pres">
      <dgm:prSet presAssocID="{8F533EA4-8DD5-4D5D-910C-F2F29274FDB9}" presName="hierChild5" presStyleCnt="0"/>
      <dgm:spPr/>
    </dgm:pt>
  </dgm:ptLst>
  <dgm:cxnLst>
    <dgm:cxn modelId="{D0720601-19B0-495A-AD92-4ACE73CC55F8}" type="presOf" srcId="{B38CC932-1B50-4BA1-ACFC-B2B49DCC4FB5}" destId="{E94D89FD-956B-4102-85D5-867FCE242519}" srcOrd="0" destOrd="0" presId="urn:microsoft.com/office/officeart/2005/8/layout/hierarchy1"/>
    <dgm:cxn modelId="{35B01002-2B6C-43C4-AA47-AB16F5821ACC}" type="presOf" srcId="{8376E58C-9A68-4670-9F40-D83D053A1ACB}" destId="{6968B6C7-C72C-4C8C-A8AA-8939BC336535}" srcOrd="0" destOrd="0" presId="urn:microsoft.com/office/officeart/2005/8/layout/hierarchy1"/>
    <dgm:cxn modelId="{20E7F80C-A9CE-46BE-A90F-11BD7FC76F7F}" type="presOf" srcId="{0FCE43ED-1667-4FB1-8EB4-915642D8D4A9}" destId="{C75B3B65-E56C-46A2-99FF-9C9F7D9709B1}" srcOrd="0" destOrd="0" presId="urn:microsoft.com/office/officeart/2005/8/layout/hierarchy1"/>
    <dgm:cxn modelId="{ADFCC024-0170-444D-9D07-76E8305E79E7}" type="presOf" srcId="{A8B1199C-DAC5-419C-8754-E79EAC7D43CB}" destId="{65C70A77-6130-4C52-A2A4-805D5CA1A4FB}" srcOrd="0" destOrd="0" presId="urn:microsoft.com/office/officeart/2005/8/layout/hierarchy1"/>
    <dgm:cxn modelId="{A93A9F28-E7C5-491B-BC65-B9D37EF00F30}" type="presOf" srcId="{5FA96E5A-86C6-4733-83DF-DE9F4A563417}" destId="{84F4C42B-F333-419A-AA21-84C4A22F7372}" srcOrd="0" destOrd="0" presId="urn:microsoft.com/office/officeart/2005/8/layout/hierarchy1"/>
    <dgm:cxn modelId="{AE1C795B-BDF1-4E0E-B92F-68D37DEB0FC8}" type="presOf" srcId="{CAC0E2B7-AA46-429D-837E-1AFE4CC385C6}" destId="{BABC9160-4434-4F8C-B720-7465E61A4B24}" srcOrd="0" destOrd="0" presId="urn:microsoft.com/office/officeart/2005/8/layout/hierarchy1"/>
    <dgm:cxn modelId="{E084F55B-3E92-4BFC-9C8D-0FA6C4A6770D}" type="presOf" srcId="{BEDFD7AF-C6AB-404A-919E-CE2165D1F949}" destId="{17876100-64AD-4352-95C6-06D2DF951045}" srcOrd="0" destOrd="0" presId="urn:microsoft.com/office/officeart/2005/8/layout/hierarchy1"/>
    <dgm:cxn modelId="{65B6985C-B639-483E-8EB2-28AAD014B078}" type="presOf" srcId="{C894D13F-AC85-4DAF-B041-6C58E32BE6D7}" destId="{F3C3AB0B-8C02-4643-89D9-5F32EB35CA66}" srcOrd="0" destOrd="0" presId="urn:microsoft.com/office/officeart/2005/8/layout/hierarchy1"/>
    <dgm:cxn modelId="{5B02C95D-5CC4-44FE-BE7A-D6BFE2E04745}" srcId="{CBE2C8A0-5E70-4E2A-A6E5-CFF8B734CD46}" destId="{C894D13F-AC85-4DAF-B041-6C58E32BE6D7}" srcOrd="0" destOrd="0" parTransId="{5FA96E5A-86C6-4733-83DF-DE9F4A563417}" sibTransId="{C4D5EBC9-A6A0-4F53-B915-1084863CE3AE}"/>
    <dgm:cxn modelId="{E0C9D174-3DBF-4CB8-9904-5737BE592796}" type="presOf" srcId="{CBE2C8A0-5E70-4E2A-A6E5-CFF8B734CD46}" destId="{7DC84BE0-CA23-4386-9737-61AB81F1379A}" srcOrd="0" destOrd="0" presId="urn:microsoft.com/office/officeart/2005/8/layout/hierarchy1"/>
    <dgm:cxn modelId="{F8CE6955-004E-487C-8CBF-FB0D52AD5C85}" srcId="{C894D13F-AC85-4DAF-B041-6C58E32BE6D7}" destId="{FDB883C2-8183-4ED3-B263-A0486C268F69}" srcOrd="0" destOrd="0" parTransId="{A22C6383-43F9-4100-90FA-A3246FF139BE}" sibTransId="{3BBB548E-8F37-47FF-8F39-1A6840CA0D02}"/>
    <dgm:cxn modelId="{D0524558-9162-4540-BF60-3BC54D4C6026}" type="presOf" srcId="{8F533EA4-8DD5-4D5D-910C-F2F29274FDB9}" destId="{FA250083-A5DD-4D92-9B74-53A4006B6E87}" srcOrd="0" destOrd="0" presId="urn:microsoft.com/office/officeart/2005/8/layout/hierarchy1"/>
    <dgm:cxn modelId="{09FED77B-A05A-48DF-81AB-02EE4AC772FE}" type="presOf" srcId="{A22C6383-43F9-4100-90FA-A3246FF139BE}" destId="{20A6547C-762B-4C3B-A57C-8521B8AEF249}" srcOrd="0" destOrd="0" presId="urn:microsoft.com/office/officeart/2005/8/layout/hierarchy1"/>
    <dgm:cxn modelId="{5CAE8D86-7155-4FD6-9457-DB8F5F35FB55}" srcId="{FDB883C2-8183-4ED3-B263-A0486C268F69}" destId="{8F533EA4-8DD5-4D5D-910C-F2F29274FDB9}" srcOrd="0" destOrd="0" parTransId="{A8B1199C-DAC5-419C-8754-E79EAC7D43CB}" sibTransId="{BCF6FF8C-4379-432A-9683-D389E34236FD}"/>
    <dgm:cxn modelId="{E08A118E-C562-49F6-AA27-E7AEEF691638}" type="presOf" srcId="{FDB883C2-8183-4ED3-B263-A0486C268F69}" destId="{2E98DC8A-86A9-42A4-B35E-0B1CA2B5C6EB}" srcOrd="0" destOrd="0" presId="urn:microsoft.com/office/officeart/2005/8/layout/hierarchy1"/>
    <dgm:cxn modelId="{C98330C6-914A-4162-8E29-0B5FCFB89BF6}" srcId="{0FCE43ED-1667-4FB1-8EB4-915642D8D4A9}" destId="{CBE2C8A0-5E70-4E2A-A6E5-CFF8B734CD46}" srcOrd="1" destOrd="0" parTransId="{BEDFD7AF-C6AB-404A-919E-CE2165D1F949}" sibTransId="{6E1F2EBC-B606-47A8-808C-75B1838FB9C4}"/>
    <dgm:cxn modelId="{7CCE27EF-E18A-423E-A617-F7A71BAD0F6B}" srcId="{0FCE43ED-1667-4FB1-8EB4-915642D8D4A9}" destId="{B38CC932-1B50-4BA1-ACFC-B2B49DCC4FB5}" srcOrd="0" destOrd="0" parTransId="{8376E58C-9A68-4670-9F40-D83D053A1ACB}" sibTransId="{D36E18CE-0618-47A0-A4A5-DCC46FDBB632}"/>
    <dgm:cxn modelId="{194B32F4-F572-497C-BC91-12B1260C9241}" srcId="{CAC0E2B7-AA46-429D-837E-1AFE4CC385C6}" destId="{0FCE43ED-1667-4FB1-8EB4-915642D8D4A9}" srcOrd="0" destOrd="0" parTransId="{B9EE0D16-AF3E-4A07-8E70-A250B8EA9A8C}" sibTransId="{31EC2698-D4B5-4A1D-B160-B80C97D6D13F}"/>
    <dgm:cxn modelId="{85011765-8DAD-4AEB-AFF5-44AFA93E48BD}" type="presParOf" srcId="{BABC9160-4434-4F8C-B720-7465E61A4B24}" destId="{9A633D44-072B-4F70-AD8B-C2147C1819EB}" srcOrd="0" destOrd="0" presId="urn:microsoft.com/office/officeart/2005/8/layout/hierarchy1"/>
    <dgm:cxn modelId="{B23A67EA-313F-4314-B234-B7A2BB05F1CE}" type="presParOf" srcId="{9A633D44-072B-4F70-AD8B-C2147C1819EB}" destId="{3C58720C-E9E2-4E9D-B108-898CE542D424}" srcOrd="0" destOrd="0" presId="urn:microsoft.com/office/officeart/2005/8/layout/hierarchy1"/>
    <dgm:cxn modelId="{E536476E-E0B1-4AF7-84D0-4588DBD7E3C3}" type="presParOf" srcId="{3C58720C-E9E2-4E9D-B108-898CE542D424}" destId="{9CD79B1E-ACE2-43E7-A53F-5888698521DA}" srcOrd="0" destOrd="0" presId="urn:microsoft.com/office/officeart/2005/8/layout/hierarchy1"/>
    <dgm:cxn modelId="{43C12130-39D6-4A73-B226-ABE50A6547B1}" type="presParOf" srcId="{3C58720C-E9E2-4E9D-B108-898CE542D424}" destId="{C75B3B65-E56C-46A2-99FF-9C9F7D9709B1}" srcOrd="1" destOrd="0" presId="urn:microsoft.com/office/officeart/2005/8/layout/hierarchy1"/>
    <dgm:cxn modelId="{8736453D-C99F-4DB2-ADF0-E6069BBDBAFC}" type="presParOf" srcId="{9A633D44-072B-4F70-AD8B-C2147C1819EB}" destId="{E322D7E0-A0CC-4BC1-9973-49A1488DCBF9}" srcOrd="1" destOrd="0" presId="urn:microsoft.com/office/officeart/2005/8/layout/hierarchy1"/>
    <dgm:cxn modelId="{CA8DDB8C-B2BF-422B-BDFB-973099ADC60C}" type="presParOf" srcId="{E322D7E0-A0CC-4BC1-9973-49A1488DCBF9}" destId="{6968B6C7-C72C-4C8C-A8AA-8939BC336535}" srcOrd="0" destOrd="0" presId="urn:microsoft.com/office/officeart/2005/8/layout/hierarchy1"/>
    <dgm:cxn modelId="{C99F3C2E-B76B-42B8-89D4-20AAEB892949}" type="presParOf" srcId="{E322D7E0-A0CC-4BC1-9973-49A1488DCBF9}" destId="{4F89550C-5618-4002-A77F-3E7A17CC9018}" srcOrd="1" destOrd="0" presId="urn:microsoft.com/office/officeart/2005/8/layout/hierarchy1"/>
    <dgm:cxn modelId="{562FDF2D-3C5D-4215-9BBC-33DC03C5099A}" type="presParOf" srcId="{4F89550C-5618-4002-A77F-3E7A17CC9018}" destId="{8F20C713-498E-461F-A865-239578403C7F}" srcOrd="0" destOrd="0" presId="urn:microsoft.com/office/officeart/2005/8/layout/hierarchy1"/>
    <dgm:cxn modelId="{9D16A0C4-6EB4-4242-A17C-0B8D6E74DF7C}" type="presParOf" srcId="{8F20C713-498E-461F-A865-239578403C7F}" destId="{591F606A-F14E-4D5E-95AE-435AEC73B2C4}" srcOrd="0" destOrd="0" presId="urn:microsoft.com/office/officeart/2005/8/layout/hierarchy1"/>
    <dgm:cxn modelId="{EC33FED5-5224-48B5-B9FA-97AE7D8DCE80}" type="presParOf" srcId="{8F20C713-498E-461F-A865-239578403C7F}" destId="{E94D89FD-956B-4102-85D5-867FCE242519}" srcOrd="1" destOrd="0" presId="urn:microsoft.com/office/officeart/2005/8/layout/hierarchy1"/>
    <dgm:cxn modelId="{C95C481B-CEDD-4EBA-8297-95E2E5FA313C}" type="presParOf" srcId="{4F89550C-5618-4002-A77F-3E7A17CC9018}" destId="{546D58FD-6BC1-4A08-88C2-9891E11B2C5C}" srcOrd="1" destOrd="0" presId="urn:microsoft.com/office/officeart/2005/8/layout/hierarchy1"/>
    <dgm:cxn modelId="{2AF76BD4-73FF-4E47-A84A-CC407AD488B3}" type="presParOf" srcId="{E322D7E0-A0CC-4BC1-9973-49A1488DCBF9}" destId="{17876100-64AD-4352-95C6-06D2DF951045}" srcOrd="2" destOrd="0" presId="urn:microsoft.com/office/officeart/2005/8/layout/hierarchy1"/>
    <dgm:cxn modelId="{9EDFC597-9804-463D-981C-47509B925346}" type="presParOf" srcId="{E322D7E0-A0CC-4BC1-9973-49A1488DCBF9}" destId="{03309BD0-3F81-4A74-9FCA-165CF3BD64D6}" srcOrd="3" destOrd="0" presId="urn:microsoft.com/office/officeart/2005/8/layout/hierarchy1"/>
    <dgm:cxn modelId="{6AA53533-D304-405F-A2D0-381CDCB0DD2A}" type="presParOf" srcId="{03309BD0-3F81-4A74-9FCA-165CF3BD64D6}" destId="{34B6E844-8CE4-4D08-A2E2-7EDCAF5B4301}" srcOrd="0" destOrd="0" presId="urn:microsoft.com/office/officeart/2005/8/layout/hierarchy1"/>
    <dgm:cxn modelId="{69E72AB8-F1F9-4580-BD67-C1C06D78A94E}" type="presParOf" srcId="{34B6E844-8CE4-4D08-A2E2-7EDCAF5B4301}" destId="{F1E9397C-B456-4AE8-9DF7-548047E60160}" srcOrd="0" destOrd="0" presId="urn:microsoft.com/office/officeart/2005/8/layout/hierarchy1"/>
    <dgm:cxn modelId="{44CBFEAC-061C-4EF5-A941-481AF64CCEAF}" type="presParOf" srcId="{34B6E844-8CE4-4D08-A2E2-7EDCAF5B4301}" destId="{7DC84BE0-CA23-4386-9737-61AB81F1379A}" srcOrd="1" destOrd="0" presId="urn:microsoft.com/office/officeart/2005/8/layout/hierarchy1"/>
    <dgm:cxn modelId="{8FD065D0-24A9-425D-B5FA-406F90A81239}" type="presParOf" srcId="{03309BD0-3F81-4A74-9FCA-165CF3BD64D6}" destId="{B18ABAE9-C05D-4716-8737-C3880AA8EDB8}" srcOrd="1" destOrd="0" presId="urn:microsoft.com/office/officeart/2005/8/layout/hierarchy1"/>
    <dgm:cxn modelId="{51D4B26D-D90A-41AB-AADF-0CD50B884EC3}" type="presParOf" srcId="{B18ABAE9-C05D-4716-8737-C3880AA8EDB8}" destId="{84F4C42B-F333-419A-AA21-84C4A22F7372}" srcOrd="0" destOrd="0" presId="urn:microsoft.com/office/officeart/2005/8/layout/hierarchy1"/>
    <dgm:cxn modelId="{9A512BFF-1CF1-4AAE-9199-3FD0BABE2618}" type="presParOf" srcId="{B18ABAE9-C05D-4716-8737-C3880AA8EDB8}" destId="{BEC12004-E4BE-499A-BC7C-FDCC963CA412}" srcOrd="1" destOrd="0" presId="urn:microsoft.com/office/officeart/2005/8/layout/hierarchy1"/>
    <dgm:cxn modelId="{61883584-7260-4322-BDB8-2FB4CF055962}" type="presParOf" srcId="{BEC12004-E4BE-499A-BC7C-FDCC963CA412}" destId="{817C9C39-3D41-4BC0-9DCC-185AF1540D72}" srcOrd="0" destOrd="0" presId="urn:microsoft.com/office/officeart/2005/8/layout/hierarchy1"/>
    <dgm:cxn modelId="{F45DE970-60C1-4D01-B3F8-C55B1ABFA7E0}" type="presParOf" srcId="{817C9C39-3D41-4BC0-9DCC-185AF1540D72}" destId="{532902F8-807C-4056-8608-281B5386EBDF}" srcOrd="0" destOrd="0" presId="urn:microsoft.com/office/officeart/2005/8/layout/hierarchy1"/>
    <dgm:cxn modelId="{1F7E57B5-6FC8-4409-969F-124D0B64E545}" type="presParOf" srcId="{817C9C39-3D41-4BC0-9DCC-185AF1540D72}" destId="{F3C3AB0B-8C02-4643-89D9-5F32EB35CA66}" srcOrd="1" destOrd="0" presId="urn:microsoft.com/office/officeart/2005/8/layout/hierarchy1"/>
    <dgm:cxn modelId="{DA56128B-DCDB-49F3-AC15-5358F0AA253E}" type="presParOf" srcId="{BEC12004-E4BE-499A-BC7C-FDCC963CA412}" destId="{1221857D-8ADD-47E4-A755-253E7991A490}" srcOrd="1" destOrd="0" presId="urn:microsoft.com/office/officeart/2005/8/layout/hierarchy1"/>
    <dgm:cxn modelId="{67E4077E-BA19-4974-A5EF-7289C4B876B5}" type="presParOf" srcId="{1221857D-8ADD-47E4-A755-253E7991A490}" destId="{20A6547C-762B-4C3B-A57C-8521B8AEF249}" srcOrd="0" destOrd="0" presId="urn:microsoft.com/office/officeart/2005/8/layout/hierarchy1"/>
    <dgm:cxn modelId="{909062BC-CA35-4FD5-B1A0-C91240B5A965}" type="presParOf" srcId="{1221857D-8ADD-47E4-A755-253E7991A490}" destId="{95D99983-44BA-4E64-BCD0-F444841213BF}" srcOrd="1" destOrd="0" presId="urn:microsoft.com/office/officeart/2005/8/layout/hierarchy1"/>
    <dgm:cxn modelId="{509A0C17-1BB8-408D-B333-A74D5FFFE9FE}" type="presParOf" srcId="{95D99983-44BA-4E64-BCD0-F444841213BF}" destId="{368CB307-63AD-4622-8A2F-93D3EA7F6769}" srcOrd="0" destOrd="0" presId="urn:microsoft.com/office/officeart/2005/8/layout/hierarchy1"/>
    <dgm:cxn modelId="{930F7AFC-26FB-4088-A59B-D253DE70A6C1}" type="presParOf" srcId="{368CB307-63AD-4622-8A2F-93D3EA7F6769}" destId="{BC74F5CA-BE38-4928-9DF6-198E05679A45}" srcOrd="0" destOrd="0" presId="urn:microsoft.com/office/officeart/2005/8/layout/hierarchy1"/>
    <dgm:cxn modelId="{542166A5-5861-4192-83C1-BCEA68379BC9}" type="presParOf" srcId="{368CB307-63AD-4622-8A2F-93D3EA7F6769}" destId="{2E98DC8A-86A9-42A4-B35E-0B1CA2B5C6EB}" srcOrd="1" destOrd="0" presId="urn:microsoft.com/office/officeart/2005/8/layout/hierarchy1"/>
    <dgm:cxn modelId="{7D33E2C7-CF2A-4585-BBEA-AEEEE7173E6D}" type="presParOf" srcId="{95D99983-44BA-4E64-BCD0-F444841213BF}" destId="{9C1B8C8B-4CE8-4473-B70A-A141CBFFCE85}" srcOrd="1" destOrd="0" presId="urn:microsoft.com/office/officeart/2005/8/layout/hierarchy1"/>
    <dgm:cxn modelId="{8CF35DF9-F85A-4D11-8282-9F669AA076BF}" type="presParOf" srcId="{9C1B8C8B-4CE8-4473-B70A-A141CBFFCE85}" destId="{65C70A77-6130-4C52-A2A4-805D5CA1A4FB}" srcOrd="0" destOrd="0" presId="urn:microsoft.com/office/officeart/2005/8/layout/hierarchy1"/>
    <dgm:cxn modelId="{C9C6C490-076B-482C-917F-9ED491D56B68}" type="presParOf" srcId="{9C1B8C8B-4CE8-4473-B70A-A141CBFFCE85}" destId="{005D9D15-9A6C-410B-BFC6-FF682E889EA7}" srcOrd="1" destOrd="0" presId="urn:microsoft.com/office/officeart/2005/8/layout/hierarchy1"/>
    <dgm:cxn modelId="{9CFA414E-1A89-4A0A-84AD-3250DAA703FF}" type="presParOf" srcId="{005D9D15-9A6C-410B-BFC6-FF682E889EA7}" destId="{3957A159-20DD-4D5F-B607-1B389959B935}" srcOrd="0" destOrd="0" presId="urn:microsoft.com/office/officeart/2005/8/layout/hierarchy1"/>
    <dgm:cxn modelId="{2B1B1F00-98F3-43FF-8B54-D03BFDC2CC21}" type="presParOf" srcId="{3957A159-20DD-4D5F-B607-1B389959B935}" destId="{582B5328-FC93-401E-A43A-1FA3249C9374}" srcOrd="0" destOrd="0" presId="urn:microsoft.com/office/officeart/2005/8/layout/hierarchy1"/>
    <dgm:cxn modelId="{67DF1743-048E-4A5A-AB4F-4A7FE9DB7841}" type="presParOf" srcId="{3957A159-20DD-4D5F-B607-1B389959B935}" destId="{FA250083-A5DD-4D92-9B74-53A4006B6E87}" srcOrd="1" destOrd="0" presId="urn:microsoft.com/office/officeart/2005/8/layout/hierarchy1"/>
    <dgm:cxn modelId="{0E97C60C-22DA-41C1-9819-30C6733E1C43}" type="presParOf" srcId="{005D9D15-9A6C-410B-BFC6-FF682E889EA7}" destId="{D7A3760A-6216-4E03-AAB2-AB2E198C9D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7FA7FB-C810-4BBC-A912-9982C8490C6F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5A7D5F-827B-44FB-9161-A2EA167C81DE}">
      <dgm:prSet/>
      <dgm:spPr/>
      <dgm:t>
        <a:bodyPr/>
        <a:lstStyle/>
        <a:p>
          <a:r>
            <a:rPr lang="en-US"/>
            <a:t>Topic modelling</a:t>
          </a:r>
        </a:p>
      </dgm:t>
    </dgm:pt>
    <dgm:pt modelId="{6F525974-D122-48F1-B723-5422350ECB2E}" type="parTrans" cxnId="{6FBD5306-83D2-4930-8618-3D5C2A792686}">
      <dgm:prSet/>
      <dgm:spPr/>
      <dgm:t>
        <a:bodyPr/>
        <a:lstStyle/>
        <a:p>
          <a:endParaRPr lang="en-US"/>
        </a:p>
      </dgm:t>
    </dgm:pt>
    <dgm:pt modelId="{45663D29-ABD8-453F-A966-1E83EB94077A}" type="sibTrans" cxnId="{6FBD5306-83D2-4930-8618-3D5C2A792686}">
      <dgm:prSet/>
      <dgm:spPr/>
      <dgm:t>
        <a:bodyPr/>
        <a:lstStyle/>
        <a:p>
          <a:endParaRPr lang="en-US"/>
        </a:p>
      </dgm:t>
    </dgm:pt>
    <dgm:pt modelId="{AE47D76D-EDFC-4516-9C86-07CB191AD428}">
      <dgm:prSet/>
      <dgm:spPr/>
      <dgm:t>
        <a:bodyPr/>
        <a:lstStyle/>
        <a:p>
          <a:r>
            <a:rPr lang="en-US"/>
            <a:t>LDA</a:t>
          </a:r>
        </a:p>
      </dgm:t>
    </dgm:pt>
    <dgm:pt modelId="{173920A2-7F26-4D9E-9831-9B3FA21F5B87}" type="parTrans" cxnId="{1F8C0F09-4A1D-4B7E-821E-72B6EF3765D3}">
      <dgm:prSet/>
      <dgm:spPr/>
      <dgm:t>
        <a:bodyPr/>
        <a:lstStyle/>
        <a:p>
          <a:endParaRPr lang="en-US"/>
        </a:p>
      </dgm:t>
    </dgm:pt>
    <dgm:pt modelId="{48FCDA98-E811-4F44-992E-954E6ACE5180}" type="sibTrans" cxnId="{1F8C0F09-4A1D-4B7E-821E-72B6EF3765D3}">
      <dgm:prSet/>
      <dgm:spPr/>
      <dgm:t>
        <a:bodyPr/>
        <a:lstStyle/>
        <a:p>
          <a:endParaRPr lang="en-US"/>
        </a:p>
      </dgm:t>
    </dgm:pt>
    <dgm:pt modelId="{A47B6027-BBFE-45C2-B504-07E70D8789A2}">
      <dgm:prSet/>
      <dgm:spPr/>
      <dgm:t>
        <a:bodyPr/>
        <a:lstStyle/>
        <a:p>
          <a:r>
            <a:rPr lang="en-US"/>
            <a:t>Base Model- parameter</a:t>
          </a:r>
        </a:p>
      </dgm:t>
    </dgm:pt>
    <dgm:pt modelId="{F913EBC3-D7F9-42A6-A276-848EE00D156C}" type="parTrans" cxnId="{CD336498-95F9-48BE-9D6D-EECB6D305471}">
      <dgm:prSet/>
      <dgm:spPr/>
      <dgm:t>
        <a:bodyPr/>
        <a:lstStyle/>
        <a:p>
          <a:endParaRPr lang="en-US"/>
        </a:p>
      </dgm:t>
    </dgm:pt>
    <dgm:pt modelId="{EE4140B7-063E-4D9B-A7DD-F3391A65CF8F}" type="sibTrans" cxnId="{CD336498-95F9-48BE-9D6D-EECB6D305471}">
      <dgm:prSet/>
      <dgm:spPr/>
      <dgm:t>
        <a:bodyPr/>
        <a:lstStyle/>
        <a:p>
          <a:endParaRPr lang="en-US"/>
        </a:p>
      </dgm:t>
    </dgm:pt>
    <dgm:pt modelId="{DC6CAB0A-6701-43A1-96BC-3895120BFA30}">
      <dgm:prSet/>
      <dgm:spPr/>
      <dgm:t>
        <a:bodyPr/>
        <a:lstStyle/>
        <a:p>
          <a:r>
            <a:rPr lang="en-US"/>
            <a:t>Hyperparameter Tuning</a:t>
          </a:r>
        </a:p>
      </dgm:t>
    </dgm:pt>
    <dgm:pt modelId="{7E2EF4BA-3AF9-4011-8969-18B9F21EBBB9}" type="parTrans" cxnId="{A0B8BEFE-E299-4E79-8FC9-8EDF70A4E85C}">
      <dgm:prSet/>
      <dgm:spPr/>
      <dgm:t>
        <a:bodyPr/>
        <a:lstStyle/>
        <a:p>
          <a:endParaRPr lang="en-US"/>
        </a:p>
      </dgm:t>
    </dgm:pt>
    <dgm:pt modelId="{8E20E248-3B85-4EDC-8345-E09D53076548}" type="sibTrans" cxnId="{A0B8BEFE-E299-4E79-8FC9-8EDF70A4E85C}">
      <dgm:prSet/>
      <dgm:spPr/>
      <dgm:t>
        <a:bodyPr/>
        <a:lstStyle/>
        <a:p>
          <a:endParaRPr lang="en-US"/>
        </a:p>
      </dgm:t>
    </dgm:pt>
    <dgm:pt modelId="{122134A2-6A6D-487D-8D1A-3445224A5568}">
      <dgm:prSet/>
      <dgm:spPr/>
      <dgm:t>
        <a:bodyPr/>
        <a:lstStyle/>
        <a:p>
          <a:r>
            <a:rPr lang="en-US" dirty="0"/>
            <a:t>Final Model</a:t>
          </a:r>
        </a:p>
      </dgm:t>
    </dgm:pt>
    <dgm:pt modelId="{DEF432A5-534C-47DA-8FC6-C6D2EAF727A2}" type="parTrans" cxnId="{2CE7252F-02D6-48FC-B567-4201703FECB2}">
      <dgm:prSet/>
      <dgm:spPr/>
      <dgm:t>
        <a:bodyPr/>
        <a:lstStyle/>
        <a:p>
          <a:endParaRPr lang="en-US"/>
        </a:p>
      </dgm:t>
    </dgm:pt>
    <dgm:pt modelId="{BC4E42B1-E424-48EB-989F-D56B08273A68}" type="sibTrans" cxnId="{2CE7252F-02D6-48FC-B567-4201703FECB2}">
      <dgm:prSet/>
      <dgm:spPr/>
      <dgm:t>
        <a:bodyPr/>
        <a:lstStyle/>
        <a:p>
          <a:endParaRPr lang="en-US"/>
        </a:p>
      </dgm:t>
    </dgm:pt>
    <dgm:pt modelId="{FA1C6A87-7CA4-4CD6-932D-F6A9E388286D}">
      <dgm:prSet/>
      <dgm:spPr/>
      <dgm:t>
        <a:bodyPr/>
        <a:lstStyle/>
        <a:p>
          <a:r>
            <a:rPr lang="en-US" dirty="0"/>
            <a:t>Choose Topics</a:t>
          </a:r>
        </a:p>
      </dgm:t>
    </dgm:pt>
    <dgm:pt modelId="{0A018F67-FE50-4BAE-8E5D-761CE6A7A35B}" type="parTrans" cxnId="{9F076293-5CEE-420B-989F-B624F166D891}">
      <dgm:prSet/>
      <dgm:spPr/>
      <dgm:t>
        <a:bodyPr/>
        <a:lstStyle/>
        <a:p>
          <a:endParaRPr lang="en-US"/>
        </a:p>
      </dgm:t>
    </dgm:pt>
    <dgm:pt modelId="{8E5765DA-6C7D-4A69-864E-9A278B0A6C8A}" type="sibTrans" cxnId="{9F076293-5CEE-420B-989F-B624F166D891}">
      <dgm:prSet/>
      <dgm:spPr/>
      <dgm:t>
        <a:bodyPr/>
        <a:lstStyle/>
        <a:p>
          <a:endParaRPr lang="en-US"/>
        </a:p>
      </dgm:t>
    </dgm:pt>
    <dgm:pt modelId="{72A6F987-DDAD-46E5-A848-6E6316F475F0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gensis</a:t>
          </a:r>
          <a:r>
            <a:rPr lang="en-US" dirty="0"/>
            <a:t> corpus </a:t>
          </a:r>
          <a:r>
            <a:rPr lang="en-US" dirty="0" err="1"/>
            <a:t>crcreate</a:t>
          </a:r>
          <a:r>
            <a:rPr lang="en-US" dirty="0"/>
            <a:t> dictionary and embeddings</a:t>
          </a:r>
        </a:p>
      </dgm:t>
    </dgm:pt>
    <dgm:pt modelId="{D3D2879D-CA7E-4EFC-84DE-3AF880DD7BE3}" type="sibTrans" cxnId="{C70E2270-515D-486D-834F-F8CF854F0C34}">
      <dgm:prSet/>
      <dgm:spPr/>
      <dgm:t>
        <a:bodyPr/>
        <a:lstStyle/>
        <a:p>
          <a:endParaRPr lang="en-US"/>
        </a:p>
      </dgm:t>
    </dgm:pt>
    <dgm:pt modelId="{98171438-FECA-49EC-A107-D12BC0AA84B3}" type="parTrans" cxnId="{C70E2270-515D-486D-834F-F8CF854F0C34}">
      <dgm:prSet/>
      <dgm:spPr/>
      <dgm:t>
        <a:bodyPr/>
        <a:lstStyle/>
        <a:p>
          <a:endParaRPr lang="en-US"/>
        </a:p>
      </dgm:t>
    </dgm:pt>
    <dgm:pt modelId="{E2461C17-5B1C-4CBB-B101-719EE71EA144}" type="pres">
      <dgm:prSet presAssocID="{227FA7FB-C810-4BBC-A912-9982C8490C6F}" presName="rootnode" presStyleCnt="0">
        <dgm:presLayoutVars>
          <dgm:chMax/>
          <dgm:chPref/>
          <dgm:dir/>
          <dgm:animLvl val="lvl"/>
        </dgm:presLayoutVars>
      </dgm:prSet>
      <dgm:spPr/>
    </dgm:pt>
    <dgm:pt modelId="{92F61A45-BBF6-4CE4-A680-F5724F2C4A0F}" type="pres">
      <dgm:prSet presAssocID="{72A6F987-DDAD-46E5-A848-6E6316F475F0}" presName="composite" presStyleCnt="0"/>
      <dgm:spPr/>
    </dgm:pt>
    <dgm:pt modelId="{3099B82E-E4A8-4B6F-BDB1-9034F26C3231}" type="pres">
      <dgm:prSet presAssocID="{72A6F987-DDAD-46E5-A848-6E6316F475F0}" presName="bentUpArrow1" presStyleLbl="alignImgPlace1" presStyleIdx="0" presStyleCnt="6"/>
      <dgm:spPr/>
    </dgm:pt>
    <dgm:pt modelId="{D271326C-3A5D-43D5-A509-90553677F88A}" type="pres">
      <dgm:prSet presAssocID="{72A6F987-DDAD-46E5-A848-6E6316F475F0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EC9AB68C-D8BE-4497-9B2F-1245F3FC1F97}" type="pres">
      <dgm:prSet presAssocID="{72A6F987-DDAD-46E5-A848-6E6316F475F0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C05C13C6-5639-4E53-A842-370576C6CBE6}" type="pres">
      <dgm:prSet presAssocID="{D3D2879D-CA7E-4EFC-84DE-3AF880DD7BE3}" presName="sibTrans" presStyleCnt="0"/>
      <dgm:spPr/>
    </dgm:pt>
    <dgm:pt modelId="{7A85EFAD-CB91-4EDC-9245-75B090B7E6BB}" type="pres">
      <dgm:prSet presAssocID="{E55A7D5F-827B-44FB-9161-A2EA167C81DE}" presName="composite" presStyleCnt="0"/>
      <dgm:spPr/>
    </dgm:pt>
    <dgm:pt modelId="{87A5AE17-BABB-4F44-B6BC-A58697884C4D}" type="pres">
      <dgm:prSet presAssocID="{E55A7D5F-827B-44FB-9161-A2EA167C81DE}" presName="bentUpArrow1" presStyleLbl="alignImgPlace1" presStyleIdx="1" presStyleCnt="6"/>
      <dgm:spPr/>
    </dgm:pt>
    <dgm:pt modelId="{488E3B91-C09C-41AB-9934-F5409E9CEA6F}" type="pres">
      <dgm:prSet presAssocID="{E55A7D5F-827B-44FB-9161-A2EA167C81DE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EB48EFE8-A091-467E-B975-30A494E2537E}" type="pres">
      <dgm:prSet presAssocID="{E55A7D5F-827B-44FB-9161-A2EA167C81DE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9A4D73CA-06A2-470F-AEB7-72933866465B}" type="pres">
      <dgm:prSet presAssocID="{45663D29-ABD8-453F-A966-1E83EB94077A}" presName="sibTrans" presStyleCnt="0"/>
      <dgm:spPr/>
    </dgm:pt>
    <dgm:pt modelId="{2F9483E2-44D0-4748-9F4D-3F035115810F}" type="pres">
      <dgm:prSet presAssocID="{AE47D76D-EDFC-4516-9C86-07CB191AD428}" presName="composite" presStyleCnt="0"/>
      <dgm:spPr/>
    </dgm:pt>
    <dgm:pt modelId="{FBC60C2F-0305-49E4-9F48-A3935172A2AD}" type="pres">
      <dgm:prSet presAssocID="{AE47D76D-EDFC-4516-9C86-07CB191AD428}" presName="bentUpArrow1" presStyleLbl="alignImgPlace1" presStyleIdx="2" presStyleCnt="6"/>
      <dgm:spPr/>
    </dgm:pt>
    <dgm:pt modelId="{8282693D-CBBA-48DD-88ED-A64AF7501F6F}" type="pres">
      <dgm:prSet presAssocID="{AE47D76D-EDFC-4516-9C86-07CB191AD428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54844413-1DE9-4F91-A1F4-3E15724B53A5}" type="pres">
      <dgm:prSet presAssocID="{AE47D76D-EDFC-4516-9C86-07CB191AD428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DF704523-356F-4A83-9033-A7DD89BA58C0}" type="pres">
      <dgm:prSet presAssocID="{48FCDA98-E811-4F44-992E-954E6ACE5180}" presName="sibTrans" presStyleCnt="0"/>
      <dgm:spPr/>
    </dgm:pt>
    <dgm:pt modelId="{9CD410E7-CA8F-4D6A-879C-63BD3219A54E}" type="pres">
      <dgm:prSet presAssocID="{A47B6027-BBFE-45C2-B504-07E70D8789A2}" presName="composite" presStyleCnt="0"/>
      <dgm:spPr/>
    </dgm:pt>
    <dgm:pt modelId="{50464F66-66D4-49B3-ACBC-D0DAF4B85F96}" type="pres">
      <dgm:prSet presAssocID="{A47B6027-BBFE-45C2-B504-07E70D8789A2}" presName="bentUpArrow1" presStyleLbl="alignImgPlace1" presStyleIdx="3" presStyleCnt="6"/>
      <dgm:spPr/>
    </dgm:pt>
    <dgm:pt modelId="{6C852DAD-97F6-4050-BB58-63A6ABFEE38D}" type="pres">
      <dgm:prSet presAssocID="{A47B6027-BBFE-45C2-B504-07E70D8789A2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08257155-F249-4895-A265-621630CF112B}" type="pres">
      <dgm:prSet presAssocID="{A47B6027-BBFE-45C2-B504-07E70D8789A2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FA035519-99F4-47AD-9681-3CDEA02033E4}" type="pres">
      <dgm:prSet presAssocID="{EE4140B7-063E-4D9B-A7DD-F3391A65CF8F}" presName="sibTrans" presStyleCnt="0"/>
      <dgm:spPr/>
    </dgm:pt>
    <dgm:pt modelId="{5A8AAFBC-3D20-4EEF-BA06-552F7025DF6F}" type="pres">
      <dgm:prSet presAssocID="{DC6CAB0A-6701-43A1-96BC-3895120BFA30}" presName="composite" presStyleCnt="0"/>
      <dgm:spPr/>
    </dgm:pt>
    <dgm:pt modelId="{03A08D5B-11DE-4775-8047-74F4748BABB4}" type="pres">
      <dgm:prSet presAssocID="{DC6CAB0A-6701-43A1-96BC-3895120BFA30}" presName="bentUpArrow1" presStyleLbl="alignImgPlace1" presStyleIdx="4" presStyleCnt="6"/>
      <dgm:spPr/>
    </dgm:pt>
    <dgm:pt modelId="{787A932D-B134-418C-9E44-811435579932}" type="pres">
      <dgm:prSet presAssocID="{DC6CAB0A-6701-43A1-96BC-3895120BFA30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24366E68-EA2F-4B52-BDBD-E5D0515F6CA1}" type="pres">
      <dgm:prSet presAssocID="{DC6CAB0A-6701-43A1-96BC-3895120BFA30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30CB15D8-A368-4E8F-A128-1BF9FFE3536B}" type="pres">
      <dgm:prSet presAssocID="{8E20E248-3B85-4EDC-8345-E09D53076548}" presName="sibTrans" presStyleCnt="0"/>
      <dgm:spPr/>
    </dgm:pt>
    <dgm:pt modelId="{E69E5149-D428-4245-AEB4-9B245B459542}" type="pres">
      <dgm:prSet presAssocID="{122134A2-6A6D-487D-8D1A-3445224A5568}" presName="composite" presStyleCnt="0"/>
      <dgm:spPr/>
    </dgm:pt>
    <dgm:pt modelId="{37031E11-64F5-4982-83B6-42C9C681A841}" type="pres">
      <dgm:prSet presAssocID="{122134A2-6A6D-487D-8D1A-3445224A5568}" presName="bentUpArrow1" presStyleLbl="alignImgPlace1" presStyleIdx="5" presStyleCnt="6"/>
      <dgm:spPr/>
    </dgm:pt>
    <dgm:pt modelId="{203C070E-7F84-4A49-81F0-C3796858382F}" type="pres">
      <dgm:prSet presAssocID="{122134A2-6A6D-487D-8D1A-3445224A5568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A32F40E2-4B80-44AC-BD59-D4E9533B5CEE}" type="pres">
      <dgm:prSet presAssocID="{122134A2-6A6D-487D-8D1A-3445224A5568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375AE4A7-A5C3-4D8B-82C0-B13F45B2C1C7}" type="pres">
      <dgm:prSet presAssocID="{BC4E42B1-E424-48EB-989F-D56B08273A68}" presName="sibTrans" presStyleCnt="0"/>
      <dgm:spPr/>
    </dgm:pt>
    <dgm:pt modelId="{B7AFD958-5946-48FA-BC39-9A65BE227907}" type="pres">
      <dgm:prSet presAssocID="{FA1C6A87-7CA4-4CD6-932D-F6A9E388286D}" presName="composite" presStyleCnt="0"/>
      <dgm:spPr/>
    </dgm:pt>
    <dgm:pt modelId="{0F280A5A-CE36-4C92-ABD4-0B764BD49FDF}" type="pres">
      <dgm:prSet presAssocID="{FA1C6A87-7CA4-4CD6-932D-F6A9E388286D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D86FE605-83A0-4930-9A12-0C22C4AA7F70}" type="presOf" srcId="{A47B6027-BBFE-45C2-B504-07E70D8789A2}" destId="{6C852DAD-97F6-4050-BB58-63A6ABFEE38D}" srcOrd="0" destOrd="0" presId="urn:microsoft.com/office/officeart/2005/8/layout/StepDownProcess"/>
    <dgm:cxn modelId="{6FBD5306-83D2-4930-8618-3D5C2A792686}" srcId="{227FA7FB-C810-4BBC-A912-9982C8490C6F}" destId="{E55A7D5F-827B-44FB-9161-A2EA167C81DE}" srcOrd="1" destOrd="0" parTransId="{6F525974-D122-48F1-B723-5422350ECB2E}" sibTransId="{45663D29-ABD8-453F-A966-1E83EB94077A}"/>
    <dgm:cxn modelId="{1F8C0F09-4A1D-4B7E-821E-72B6EF3765D3}" srcId="{227FA7FB-C810-4BBC-A912-9982C8490C6F}" destId="{AE47D76D-EDFC-4516-9C86-07CB191AD428}" srcOrd="2" destOrd="0" parTransId="{173920A2-7F26-4D9E-9831-9B3FA21F5B87}" sibTransId="{48FCDA98-E811-4F44-992E-954E6ACE5180}"/>
    <dgm:cxn modelId="{21495C1A-1DE9-41F0-9D3B-0DB58495598F}" type="presOf" srcId="{122134A2-6A6D-487D-8D1A-3445224A5568}" destId="{203C070E-7F84-4A49-81F0-C3796858382F}" srcOrd="0" destOrd="0" presId="urn:microsoft.com/office/officeart/2005/8/layout/StepDownProcess"/>
    <dgm:cxn modelId="{F08EDD24-D840-4370-AF43-E4FC4DF95203}" type="presOf" srcId="{227FA7FB-C810-4BBC-A912-9982C8490C6F}" destId="{E2461C17-5B1C-4CBB-B101-719EE71EA144}" srcOrd="0" destOrd="0" presId="urn:microsoft.com/office/officeart/2005/8/layout/StepDownProcess"/>
    <dgm:cxn modelId="{2CE7252F-02D6-48FC-B567-4201703FECB2}" srcId="{227FA7FB-C810-4BBC-A912-9982C8490C6F}" destId="{122134A2-6A6D-487D-8D1A-3445224A5568}" srcOrd="5" destOrd="0" parTransId="{DEF432A5-534C-47DA-8FC6-C6D2EAF727A2}" sibTransId="{BC4E42B1-E424-48EB-989F-D56B08273A68}"/>
    <dgm:cxn modelId="{B4FDEE44-51A8-4BFB-AF01-328D85BEF15C}" type="presOf" srcId="{72A6F987-DDAD-46E5-A848-6E6316F475F0}" destId="{D271326C-3A5D-43D5-A509-90553677F88A}" srcOrd="0" destOrd="0" presId="urn:microsoft.com/office/officeart/2005/8/layout/StepDownProcess"/>
    <dgm:cxn modelId="{CDC2924A-E735-47DC-B7B3-16D8AA148021}" type="presOf" srcId="{DC6CAB0A-6701-43A1-96BC-3895120BFA30}" destId="{787A932D-B134-418C-9E44-811435579932}" srcOrd="0" destOrd="0" presId="urn:microsoft.com/office/officeart/2005/8/layout/StepDownProcess"/>
    <dgm:cxn modelId="{C70E2270-515D-486D-834F-F8CF854F0C34}" srcId="{227FA7FB-C810-4BBC-A912-9982C8490C6F}" destId="{72A6F987-DDAD-46E5-A848-6E6316F475F0}" srcOrd="0" destOrd="0" parTransId="{98171438-FECA-49EC-A107-D12BC0AA84B3}" sibTransId="{D3D2879D-CA7E-4EFC-84DE-3AF880DD7BE3}"/>
    <dgm:cxn modelId="{8C584576-6B55-47FF-8A34-DD73F28AD8FF}" type="presOf" srcId="{AE47D76D-EDFC-4516-9C86-07CB191AD428}" destId="{8282693D-CBBA-48DD-88ED-A64AF7501F6F}" srcOrd="0" destOrd="0" presId="urn:microsoft.com/office/officeart/2005/8/layout/StepDownProcess"/>
    <dgm:cxn modelId="{9F076293-5CEE-420B-989F-B624F166D891}" srcId="{227FA7FB-C810-4BBC-A912-9982C8490C6F}" destId="{FA1C6A87-7CA4-4CD6-932D-F6A9E388286D}" srcOrd="6" destOrd="0" parTransId="{0A018F67-FE50-4BAE-8E5D-761CE6A7A35B}" sibTransId="{8E5765DA-6C7D-4A69-864E-9A278B0A6C8A}"/>
    <dgm:cxn modelId="{CD336498-95F9-48BE-9D6D-EECB6D305471}" srcId="{227FA7FB-C810-4BBC-A912-9982C8490C6F}" destId="{A47B6027-BBFE-45C2-B504-07E70D8789A2}" srcOrd="3" destOrd="0" parTransId="{F913EBC3-D7F9-42A6-A276-848EE00D156C}" sibTransId="{EE4140B7-063E-4D9B-A7DD-F3391A65CF8F}"/>
    <dgm:cxn modelId="{3BDFCB9E-EC68-4C72-9BB5-BB7B4D80817E}" type="presOf" srcId="{E55A7D5F-827B-44FB-9161-A2EA167C81DE}" destId="{488E3B91-C09C-41AB-9934-F5409E9CEA6F}" srcOrd="0" destOrd="0" presId="urn:microsoft.com/office/officeart/2005/8/layout/StepDownProcess"/>
    <dgm:cxn modelId="{CBB6C8AA-8A32-4A19-BB57-B6CD0DD1B4C1}" type="presOf" srcId="{FA1C6A87-7CA4-4CD6-932D-F6A9E388286D}" destId="{0F280A5A-CE36-4C92-ABD4-0B764BD49FDF}" srcOrd="0" destOrd="0" presId="urn:microsoft.com/office/officeart/2005/8/layout/StepDownProcess"/>
    <dgm:cxn modelId="{A0B8BEFE-E299-4E79-8FC9-8EDF70A4E85C}" srcId="{227FA7FB-C810-4BBC-A912-9982C8490C6F}" destId="{DC6CAB0A-6701-43A1-96BC-3895120BFA30}" srcOrd="4" destOrd="0" parTransId="{7E2EF4BA-3AF9-4011-8969-18B9F21EBBB9}" sibTransId="{8E20E248-3B85-4EDC-8345-E09D53076548}"/>
    <dgm:cxn modelId="{B9E3AF7F-04D2-498C-AB87-3FD83BC045AB}" type="presParOf" srcId="{E2461C17-5B1C-4CBB-B101-719EE71EA144}" destId="{92F61A45-BBF6-4CE4-A680-F5724F2C4A0F}" srcOrd="0" destOrd="0" presId="urn:microsoft.com/office/officeart/2005/8/layout/StepDownProcess"/>
    <dgm:cxn modelId="{D03D18D6-8868-43C3-BECD-4883FBE8B722}" type="presParOf" srcId="{92F61A45-BBF6-4CE4-A680-F5724F2C4A0F}" destId="{3099B82E-E4A8-4B6F-BDB1-9034F26C3231}" srcOrd="0" destOrd="0" presId="urn:microsoft.com/office/officeart/2005/8/layout/StepDownProcess"/>
    <dgm:cxn modelId="{F092D92D-B065-4723-9730-5A433A547319}" type="presParOf" srcId="{92F61A45-BBF6-4CE4-A680-F5724F2C4A0F}" destId="{D271326C-3A5D-43D5-A509-90553677F88A}" srcOrd="1" destOrd="0" presId="urn:microsoft.com/office/officeart/2005/8/layout/StepDownProcess"/>
    <dgm:cxn modelId="{036D7C98-D0EF-4C59-826E-18A4A0644285}" type="presParOf" srcId="{92F61A45-BBF6-4CE4-A680-F5724F2C4A0F}" destId="{EC9AB68C-D8BE-4497-9B2F-1245F3FC1F97}" srcOrd="2" destOrd="0" presId="urn:microsoft.com/office/officeart/2005/8/layout/StepDownProcess"/>
    <dgm:cxn modelId="{8603FA5A-97C6-46E3-ABE1-4BED8E1245D5}" type="presParOf" srcId="{E2461C17-5B1C-4CBB-B101-719EE71EA144}" destId="{C05C13C6-5639-4E53-A842-370576C6CBE6}" srcOrd="1" destOrd="0" presId="urn:microsoft.com/office/officeart/2005/8/layout/StepDownProcess"/>
    <dgm:cxn modelId="{81A5ED24-66F2-4877-8728-04A5E675F336}" type="presParOf" srcId="{E2461C17-5B1C-4CBB-B101-719EE71EA144}" destId="{7A85EFAD-CB91-4EDC-9245-75B090B7E6BB}" srcOrd="2" destOrd="0" presId="urn:microsoft.com/office/officeart/2005/8/layout/StepDownProcess"/>
    <dgm:cxn modelId="{F1F6C225-B03B-428A-9AC7-12E1D359DDB4}" type="presParOf" srcId="{7A85EFAD-CB91-4EDC-9245-75B090B7E6BB}" destId="{87A5AE17-BABB-4F44-B6BC-A58697884C4D}" srcOrd="0" destOrd="0" presId="urn:microsoft.com/office/officeart/2005/8/layout/StepDownProcess"/>
    <dgm:cxn modelId="{7EF95630-22A7-4A9D-8055-E5F86F634F92}" type="presParOf" srcId="{7A85EFAD-CB91-4EDC-9245-75B090B7E6BB}" destId="{488E3B91-C09C-41AB-9934-F5409E9CEA6F}" srcOrd="1" destOrd="0" presId="urn:microsoft.com/office/officeart/2005/8/layout/StepDownProcess"/>
    <dgm:cxn modelId="{2811FAF4-7780-4F54-8A65-8C89F63367FF}" type="presParOf" srcId="{7A85EFAD-CB91-4EDC-9245-75B090B7E6BB}" destId="{EB48EFE8-A091-467E-B975-30A494E2537E}" srcOrd="2" destOrd="0" presId="urn:microsoft.com/office/officeart/2005/8/layout/StepDownProcess"/>
    <dgm:cxn modelId="{413462B7-9CE1-4E4E-A886-52A68C0E6FFD}" type="presParOf" srcId="{E2461C17-5B1C-4CBB-B101-719EE71EA144}" destId="{9A4D73CA-06A2-470F-AEB7-72933866465B}" srcOrd="3" destOrd="0" presId="urn:microsoft.com/office/officeart/2005/8/layout/StepDownProcess"/>
    <dgm:cxn modelId="{36B5EC57-39B3-4096-B66E-DE913BC2E61D}" type="presParOf" srcId="{E2461C17-5B1C-4CBB-B101-719EE71EA144}" destId="{2F9483E2-44D0-4748-9F4D-3F035115810F}" srcOrd="4" destOrd="0" presId="urn:microsoft.com/office/officeart/2005/8/layout/StepDownProcess"/>
    <dgm:cxn modelId="{F8D446E7-9ACB-4C19-8067-1C81758DF884}" type="presParOf" srcId="{2F9483E2-44D0-4748-9F4D-3F035115810F}" destId="{FBC60C2F-0305-49E4-9F48-A3935172A2AD}" srcOrd="0" destOrd="0" presId="urn:microsoft.com/office/officeart/2005/8/layout/StepDownProcess"/>
    <dgm:cxn modelId="{CEBD0944-977B-473B-AB61-0A767097A30C}" type="presParOf" srcId="{2F9483E2-44D0-4748-9F4D-3F035115810F}" destId="{8282693D-CBBA-48DD-88ED-A64AF7501F6F}" srcOrd="1" destOrd="0" presId="urn:microsoft.com/office/officeart/2005/8/layout/StepDownProcess"/>
    <dgm:cxn modelId="{28CFDBBB-E7ED-443A-9188-F7E26AEC1644}" type="presParOf" srcId="{2F9483E2-44D0-4748-9F4D-3F035115810F}" destId="{54844413-1DE9-4F91-A1F4-3E15724B53A5}" srcOrd="2" destOrd="0" presId="urn:microsoft.com/office/officeart/2005/8/layout/StepDownProcess"/>
    <dgm:cxn modelId="{3D1B0FF2-3647-4375-B609-2B9D8684BB0B}" type="presParOf" srcId="{E2461C17-5B1C-4CBB-B101-719EE71EA144}" destId="{DF704523-356F-4A83-9033-A7DD89BA58C0}" srcOrd="5" destOrd="0" presId="urn:microsoft.com/office/officeart/2005/8/layout/StepDownProcess"/>
    <dgm:cxn modelId="{9A699AC1-807F-48B5-87F1-959872AF0745}" type="presParOf" srcId="{E2461C17-5B1C-4CBB-B101-719EE71EA144}" destId="{9CD410E7-CA8F-4D6A-879C-63BD3219A54E}" srcOrd="6" destOrd="0" presId="urn:microsoft.com/office/officeart/2005/8/layout/StepDownProcess"/>
    <dgm:cxn modelId="{D617B6EB-39ED-4D20-AE48-F8AB0F4D9CB6}" type="presParOf" srcId="{9CD410E7-CA8F-4D6A-879C-63BD3219A54E}" destId="{50464F66-66D4-49B3-ACBC-D0DAF4B85F96}" srcOrd="0" destOrd="0" presId="urn:microsoft.com/office/officeart/2005/8/layout/StepDownProcess"/>
    <dgm:cxn modelId="{FC02F887-C7C5-4A4C-81E9-1CDE0F466D5A}" type="presParOf" srcId="{9CD410E7-CA8F-4D6A-879C-63BD3219A54E}" destId="{6C852DAD-97F6-4050-BB58-63A6ABFEE38D}" srcOrd="1" destOrd="0" presId="urn:microsoft.com/office/officeart/2005/8/layout/StepDownProcess"/>
    <dgm:cxn modelId="{F550C414-E063-4E8A-B723-D9EB01BCF88C}" type="presParOf" srcId="{9CD410E7-CA8F-4D6A-879C-63BD3219A54E}" destId="{08257155-F249-4895-A265-621630CF112B}" srcOrd="2" destOrd="0" presId="urn:microsoft.com/office/officeart/2005/8/layout/StepDownProcess"/>
    <dgm:cxn modelId="{2B98B6F3-F153-4B32-BC81-B93634432ECF}" type="presParOf" srcId="{E2461C17-5B1C-4CBB-B101-719EE71EA144}" destId="{FA035519-99F4-47AD-9681-3CDEA02033E4}" srcOrd="7" destOrd="0" presId="urn:microsoft.com/office/officeart/2005/8/layout/StepDownProcess"/>
    <dgm:cxn modelId="{5F5EA79C-1B0F-4515-AF35-0D568EE7D78D}" type="presParOf" srcId="{E2461C17-5B1C-4CBB-B101-719EE71EA144}" destId="{5A8AAFBC-3D20-4EEF-BA06-552F7025DF6F}" srcOrd="8" destOrd="0" presId="urn:microsoft.com/office/officeart/2005/8/layout/StepDownProcess"/>
    <dgm:cxn modelId="{26C8CEC4-4C99-4C47-A276-1F5399BBB084}" type="presParOf" srcId="{5A8AAFBC-3D20-4EEF-BA06-552F7025DF6F}" destId="{03A08D5B-11DE-4775-8047-74F4748BABB4}" srcOrd="0" destOrd="0" presId="urn:microsoft.com/office/officeart/2005/8/layout/StepDownProcess"/>
    <dgm:cxn modelId="{B2719607-EA65-4BAE-A80D-C0F8232A49BF}" type="presParOf" srcId="{5A8AAFBC-3D20-4EEF-BA06-552F7025DF6F}" destId="{787A932D-B134-418C-9E44-811435579932}" srcOrd="1" destOrd="0" presId="urn:microsoft.com/office/officeart/2005/8/layout/StepDownProcess"/>
    <dgm:cxn modelId="{8024DA3A-05D2-46CF-A746-BD0E3498E71C}" type="presParOf" srcId="{5A8AAFBC-3D20-4EEF-BA06-552F7025DF6F}" destId="{24366E68-EA2F-4B52-BDBD-E5D0515F6CA1}" srcOrd="2" destOrd="0" presId="urn:microsoft.com/office/officeart/2005/8/layout/StepDownProcess"/>
    <dgm:cxn modelId="{3BE6864E-7567-44BF-823C-810B08B01BD5}" type="presParOf" srcId="{E2461C17-5B1C-4CBB-B101-719EE71EA144}" destId="{30CB15D8-A368-4E8F-A128-1BF9FFE3536B}" srcOrd="9" destOrd="0" presId="urn:microsoft.com/office/officeart/2005/8/layout/StepDownProcess"/>
    <dgm:cxn modelId="{062549D1-6897-460E-A997-ED035748DD73}" type="presParOf" srcId="{E2461C17-5B1C-4CBB-B101-719EE71EA144}" destId="{E69E5149-D428-4245-AEB4-9B245B459542}" srcOrd="10" destOrd="0" presId="urn:microsoft.com/office/officeart/2005/8/layout/StepDownProcess"/>
    <dgm:cxn modelId="{830F7BFC-03E2-46F9-92D7-F8C5331FC330}" type="presParOf" srcId="{E69E5149-D428-4245-AEB4-9B245B459542}" destId="{37031E11-64F5-4982-83B6-42C9C681A841}" srcOrd="0" destOrd="0" presId="urn:microsoft.com/office/officeart/2005/8/layout/StepDownProcess"/>
    <dgm:cxn modelId="{EB14D562-19B5-43AC-BA56-42DAC924D2E6}" type="presParOf" srcId="{E69E5149-D428-4245-AEB4-9B245B459542}" destId="{203C070E-7F84-4A49-81F0-C3796858382F}" srcOrd="1" destOrd="0" presId="urn:microsoft.com/office/officeart/2005/8/layout/StepDownProcess"/>
    <dgm:cxn modelId="{AB7E1540-53F7-4333-B630-242AA5B99BD1}" type="presParOf" srcId="{E69E5149-D428-4245-AEB4-9B245B459542}" destId="{A32F40E2-4B80-44AC-BD59-D4E9533B5CEE}" srcOrd="2" destOrd="0" presId="urn:microsoft.com/office/officeart/2005/8/layout/StepDownProcess"/>
    <dgm:cxn modelId="{DE0654AB-B8F4-4DF2-8789-82E42CDFA335}" type="presParOf" srcId="{E2461C17-5B1C-4CBB-B101-719EE71EA144}" destId="{375AE4A7-A5C3-4D8B-82C0-B13F45B2C1C7}" srcOrd="11" destOrd="0" presId="urn:microsoft.com/office/officeart/2005/8/layout/StepDownProcess"/>
    <dgm:cxn modelId="{9AF1A6EF-9DEA-4902-9ED7-E916C6FF8A6F}" type="presParOf" srcId="{E2461C17-5B1C-4CBB-B101-719EE71EA144}" destId="{B7AFD958-5946-48FA-BC39-9A65BE227907}" srcOrd="12" destOrd="0" presId="urn:microsoft.com/office/officeart/2005/8/layout/StepDownProcess"/>
    <dgm:cxn modelId="{99DF6691-7FFE-440D-B9B8-2C7FE2E674C1}" type="presParOf" srcId="{B7AFD958-5946-48FA-BC39-9A65BE227907}" destId="{0F280A5A-CE36-4C92-ABD4-0B764BD49FD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3C63AD-2852-4EE0-BF4C-CFE23AE398E9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E4ACA7-5B69-4612-B3D3-43C869ED333A}">
      <dgm:prSet phldrT="[Text]"/>
      <dgm:spPr/>
      <dgm:t>
        <a:bodyPr/>
        <a:lstStyle/>
        <a:p>
          <a:r>
            <a:rPr lang="en-US" dirty="0"/>
            <a:t>Data with clusters</a:t>
          </a:r>
        </a:p>
      </dgm:t>
    </dgm:pt>
    <dgm:pt modelId="{578E1EF0-78CF-4C37-8C98-74510DCEDC0F}" type="parTrans" cxnId="{D0E8C711-8238-4A45-93B9-6EDBC2EF6E8D}">
      <dgm:prSet/>
      <dgm:spPr/>
      <dgm:t>
        <a:bodyPr/>
        <a:lstStyle/>
        <a:p>
          <a:endParaRPr lang="en-US"/>
        </a:p>
      </dgm:t>
    </dgm:pt>
    <dgm:pt modelId="{7A37E234-A3F8-4AB9-AF8A-EB254953754E}" type="sibTrans" cxnId="{D0E8C711-8238-4A45-93B9-6EDBC2EF6E8D}">
      <dgm:prSet/>
      <dgm:spPr/>
      <dgm:t>
        <a:bodyPr/>
        <a:lstStyle/>
        <a:p>
          <a:endParaRPr lang="en-US"/>
        </a:p>
      </dgm:t>
    </dgm:pt>
    <dgm:pt modelId="{A01B91B3-6548-42F6-B89C-A5F212C63D29}">
      <dgm:prSet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Tranformation</a:t>
          </a:r>
          <a:endParaRPr lang="en-US" dirty="0"/>
        </a:p>
      </dgm:t>
    </dgm:pt>
    <dgm:pt modelId="{22A32EC7-F612-4BA3-9001-F20EBB81AF3E}" type="parTrans" cxnId="{703F05EC-C6F4-40E5-A85E-A8BFA7D07CC9}">
      <dgm:prSet/>
      <dgm:spPr/>
      <dgm:t>
        <a:bodyPr/>
        <a:lstStyle/>
        <a:p>
          <a:endParaRPr lang="en-US"/>
        </a:p>
      </dgm:t>
    </dgm:pt>
    <dgm:pt modelId="{380A7F8E-2E2C-4B60-AFAE-607AE891D92F}" type="sibTrans" cxnId="{703F05EC-C6F4-40E5-A85E-A8BFA7D07CC9}">
      <dgm:prSet/>
      <dgm:spPr/>
      <dgm:t>
        <a:bodyPr/>
        <a:lstStyle/>
        <a:p>
          <a:endParaRPr lang="en-US"/>
        </a:p>
      </dgm:t>
    </dgm:pt>
    <dgm:pt modelId="{FD4E770A-B244-45C5-BDB4-37533321493E}">
      <dgm:prSet phldrT="[Text]"/>
      <dgm:spPr/>
      <dgm:t>
        <a:bodyPr/>
        <a:lstStyle/>
        <a:p>
          <a:r>
            <a:rPr lang="en-US" dirty="0"/>
            <a:t>Text augmentation</a:t>
          </a:r>
        </a:p>
      </dgm:t>
    </dgm:pt>
    <dgm:pt modelId="{E2BAAAB2-657A-49BC-B3B6-93E8A59194D7}" type="parTrans" cxnId="{0A87F266-7B14-43E2-A31A-BB68FEE9C263}">
      <dgm:prSet/>
      <dgm:spPr/>
      <dgm:t>
        <a:bodyPr/>
        <a:lstStyle/>
        <a:p>
          <a:endParaRPr lang="en-US"/>
        </a:p>
      </dgm:t>
    </dgm:pt>
    <dgm:pt modelId="{8685FF7F-ABF4-4B55-9AA1-5820824C5A16}" type="sibTrans" cxnId="{0A87F266-7B14-43E2-A31A-BB68FEE9C263}">
      <dgm:prSet/>
      <dgm:spPr/>
      <dgm:t>
        <a:bodyPr/>
        <a:lstStyle/>
        <a:p>
          <a:endParaRPr lang="en-US"/>
        </a:p>
      </dgm:t>
    </dgm:pt>
    <dgm:pt modelId="{30A4F4EB-6D78-4814-9929-373B2A324778}">
      <dgm:prSet/>
      <dgm:spPr/>
      <dgm:t>
        <a:bodyPr/>
        <a:lstStyle/>
        <a:p>
          <a:r>
            <a:rPr lang="en-US" dirty="0"/>
            <a:t>Data imbalance across labels</a:t>
          </a:r>
        </a:p>
      </dgm:t>
    </dgm:pt>
    <dgm:pt modelId="{A34FBAF1-AA21-4A3B-9CAB-9533ECD2E822}" type="parTrans" cxnId="{590B8F35-B26A-4975-9B23-876EE4E69355}">
      <dgm:prSet/>
      <dgm:spPr/>
      <dgm:t>
        <a:bodyPr/>
        <a:lstStyle/>
        <a:p>
          <a:endParaRPr lang="en-US"/>
        </a:p>
      </dgm:t>
    </dgm:pt>
    <dgm:pt modelId="{80FE4153-CE31-480F-8ECE-C7F9BBC20810}" type="sibTrans" cxnId="{590B8F35-B26A-4975-9B23-876EE4E69355}">
      <dgm:prSet/>
      <dgm:spPr/>
      <dgm:t>
        <a:bodyPr/>
        <a:lstStyle/>
        <a:p>
          <a:endParaRPr lang="en-US"/>
        </a:p>
      </dgm:t>
    </dgm:pt>
    <dgm:pt modelId="{419CFEEB-DFF0-4ECF-89FF-4948B029E626}">
      <dgm:prSet/>
      <dgm:spPr/>
      <dgm:t>
        <a:bodyPr/>
        <a:lstStyle/>
        <a:p>
          <a:r>
            <a:rPr lang="en-US" dirty="0"/>
            <a:t>EDA label distribution</a:t>
          </a:r>
        </a:p>
      </dgm:t>
    </dgm:pt>
    <dgm:pt modelId="{4B88A8A2-2A9F-4047-8234-785B563B9E4B}" type="parTrans" cxnId="{8E669F92-A2E8-43C7-B74B-231C963513DA}">
      <dgm:prSet/>
      <dgm:spPr/>
      <dgm:t>
        <a:bodyPr/>
        <a:lstStyle/>
        <a:p>
          <a:endParaRPr lang="en-US"/>
        </a:p>
      </dgm:t>
    </dgm:pt>
    <dgm:pt modelId="{48646872-81A8-4FD2-A458-E0A1A504F61B}" type="sibTrans" cxnId="{8E669F92-A2E8-43C7-B74B-231C963513DA}">
      <dgm:prSet/>
      <dgm:spPr/>
      <dgm:t>
        <a:bodyPr/>
        <a:lstStyle/>
        <a:p>
          <a:endParaRPr lang="en-US"/>
        </a:p>
      </dgm:t>
    </dgm:pt>
    <dgm:pt modelId="{F7AFE53D-2351-4B9C-AE80-51B331602F48}">
      <dgm:prSet/>
      <dgm:spPr/>
      <dgm:t>
        <a:bodyPr/>
        <a:lstStyle/>
        <a:p>
          <a:r>
            <a:rPr lang="en-US" dirty="0"/>
            <a:t>Word Embedding</a:t>
          </a:r>
        </a:p>
      </dgm:t>
    </dgm:pt>
    <dgm:pt modelId="{6546CFE7-BA1B-4C42-AAE3-49DE50AC02BD}" type="parTrans" cxnId="{200E60B0-0795-45F1-83D1-BF9A2B6F5218}">
      <dgm:prSet/>
      <dgm:spPr/>
      <dgm:t>
        <a:bodyPr/>
        <a:lstStyle/>
        <a:p>
          <a:endParaRPr lang="en-US"/>
        </a:p>
      </dgm:t>
    </dgm:pt>
    <dgm:pt modelId="{31A027FB-62A1-4AEC-95C3-3AA2E00D89DF}" type="sibTrans" cxnId="{200E60B0-0795-45F1-83D1-BF9A2B6F5218}">
      <dgm:prSet/>
      <dgm:spPr/>
      <dgm:t>
        <a:bodyPr/>
        <a:lstStyle/>
        <a:p>
          <a:endParaRPr lang="en-US"/>
        </a:p>
      </dgm:t>
    </dgm:pt>
    <dgm:pt modelId="{6F54717F-E468-4EA2-9955-CD0273A2EE20}">
      <dgm:prSet/>
      <dgm:spPr/>
      <dgm:t>
        <a:bodyPr/>
        <a:lstStyle/>
        <a:p>
          <a:r>
            <a:rPr lang="en-US" dirty="0"/>
            <a:t>Text CNN </a:t>
          </a:r>
          <a:r>
            <a:rPr lang="en-US" dirty="0" err="1"/>
            <a:t>pytorch</a:t>
          </a:r>
          <a:endParaRPr lang="en-US" dirty="0"/>
        </a:p>
      </dgm:t>
    </dgm:pt>
    <dgm:pt modelId="{946810DF-D634-4CF3-8944-2AF694DA29B2}" type="parTrans" cxnId="{78624A51-BA24-4040-9668-E3591FC59844}">
      <dgm:prSet/>
      <dgm:spPr/>
      <dgm:t>
        <a:bodyPr/>
        <a:lstStyle/>
        <a:p>
          <a:endParaRPr lang="en-US"/>
        </a:p>
      </dgm:t>
    </dgm:pt>
    <dgm:pt modelId="{9017C988-6F9E-433A-8588-97D9F4265512}" type="sibTrans" cxnId="{78624A51-BA24-4040-9668-E3591FC59844}">
      <dgm:prSet/>
      <dgm:spPr/>
      <dgm:t>
        <a:bodyPr/>
        <a:lstStyle/>
        <a:p>
          <a:endParaRPr lang="en-US"/>
        </a:p>
      </dgm:t>
    </dgm:pt>
    <dgm:pt modelId="{93D0C92D-3A3F-4FDD-BEAB-3DF604201C20}">
      <dgm:prSet/>
      <dgm:spPr/>
      <dgm:t>
        <a:bodyPr/>
        <a:lstStyle/>
        <a:p>
          <a:r>
            <a:rPr lang="en-US" dirty="0"/>
            <a:t>Model evaluation</a:t>
          </a:r>
        </a:p>
      </dgm:t>
    </dgm:pt>
    <dgm:pt modelId="{139D5C74-7C70-4E80-9250-EA9712118311}" type="parTrans" cxnId="{7BE9E019-34B1-465B-BE24-08A0711208FC}">
      <dgm:prSet/>
      <dgm:spPr/>
      <dgm:t>
        <a:bodyPr/>
        <a:lstStyle/>
        <a:p>
          <a:endParaRPr lang="en-US"/>
        </a:p>
      </dgm:t>
    </dgm:pt>
    <dgm:pt modelId="{1C11AF42-A647-455E-A5F2-D245BD0D1433}" type="sibTrans" cxnId="{7BE9E019-34B1-465B-BE24-08A0711208FC}">
      <dgm:prSet/>
      <dgm:spPr/>
      <dgm:t>
        <a:bodyPr/>
        <a:lstStyle/>
        <a:p>
          <a:endParaRPr lang="en-US"/>
        </a:p>
      </dgm:t>
    </dgm:pt>
    <dgm:pt modelId="{5A0FEF53-C4BA-4BE0-B5F2-1E99393326D2}">
      <dgm:prSet/>
      <dgm:spPr/>
      <dgm:t>
        <a:bodyPr/>
        <a:lstStyle/>
        <a:p>
          <a:r>
            <a:rPr lang="en-US" dirty="0"/>
            <a:t>Hyperparameter Tuning</a:t>
          </a:r>
        </a:p>
      </dgm:t>
    </dgm:pt>
    <dgm:pt modelId="{6F7886A7-323F-4C86-8952-E8769987B79D}" type="parTrans" cxnId="{E6202733-EA65-4711-9696-C7763525AFF8}">
      <dgm:prSet/>
      <dgm:spPr/>
      <dgm:t>
        <a:bodyPr/>
        <a:lstStyle/>
        <a:p>
          <a:endParaRPr lang="en-US"/>
        </a:p>
      </dgm:t>
    </dgm:pt>
    <dgm:pt modelId="{5EDD31CF-CF32-4DA3-A9FE-8058C1726061}" type="sibTrans" cxnId="{E6202733-EA65-4711-9696-C7763525AFF8}">
      <dgm:prSet/>
      <dgm:spPr/>
      <dgm:t>
        <a:bodyPr/>
        <a:lstStyle/>
        <a:p>
          <a:endParaRPr lang="en-US"/>
        </a:p>
      </dgm:t>
    </dgm:pt>
    <dgm:pt modelId="{605F5EEB-4389-49AE-B97C-574ACF3DF945}">
      <dgm:prSet/>
      <dgm:spPr/>
      <dgm:t>
        <a:bodyPr/>
        <a:lstStyle/>
        <a:p>
          <a:r>
            <a:rPr lang="en-US" dirty="0"/>
            <a:t>Metrics</a:t>
          </a:r>
        </a:p>
      </dgm:t>
    </dgm:pt>
    <dgm:pt modelId="{EC62584A-FDDA-46A5-B71A-2D9A8338AF24}" type="parTrans" cxnId="{4565A19C-FD8A-4807-B896-F3D4A8E2E486}">
      <dgm:prSet/>
      <dgm:spPr/>
      <dgm:t>
        <a:bodyPr/>
        <a:lstStyle/>
        <a:p>
          <a:endParaRPr lang="en-US"/>
        </a:p>
      </dgm:t>
    </dgm:pt>
    <dgm:pt modelId="{2785FBF5-9C29-43B7-A9D7-DB6BCBE74DF3}" type="sibTrans" cxnId="{4565A19C-FD8A-4807-B896-F3D4A8E2E486}">
      <dgm:prSet/>
      <dgm:spPr/>
      <dgm:t>
        <a:bodyPr/>
        <a:lstStyle/>
        <a:p>
          <a:endParaRPr lang="en-US"/>
        </a:p>
      </dgm:t>
    </dgm:pt>
    <dgm:pt modelId="{A9B283D5-EB32-4ECC-8355-9E87D8E129AD}">
      <dgm:prSet/>
      <dgm:spPr/>
      <dgm:t>
        <a:bodyPr/>
        <a:lstStyle/>
        <a:p>
          <a:r>
            <a:rPr lang="en-US" dirty="0"/>
            <a:t>Test Data Evaluation</a:t>
          </a:r>
        </a:p>
      </dgm:t>
    </dgm:pt>
    <dgm:pt modelId="{1D248988-582C-4B12-A8CC-D44EE4CA7C41}" type="parTrans" cxnId="{FB664FE8-A893-4BD1-AB46-9ECA96851453}">
      <dgm:prSet/>
      <dgm:spPr/>
    </dgm:pt>
    <dgm:pt modelId="{7CBF494D-3E70-4210-94C3-EEC4D5A0FB8B}" type="sibTrans" cxnId="{FB664FE8-A893-4BD1-AB46-9ECA96851453}">
      <dgm:prSet/>
      <dgm:spPr/>
    </dgm:pt>
    <dgm:pt modelId="{BE1A428F-C486-4562-AD64-BDA871B02628}">
      <dgm:prSet/>
      <dgm:spPr/>
      <dgm:t>
        <a:bodyPr/>
        <a:lstStyle/>
        <a:p>
          <a:r>
            <a:rPr lang="en-US" dirty="0"/>
            <a:t>Split </a:t>
          </a:r>
          <a:r>
            <a:rPr lang="en-US"/>
            <a:t>dataset into Train </a:t>
          </a:r>
          <a:r>
            <a:rPr lang="en-US" dirty="0"/>
            <a:t>Validation and Test</a:t>
          </a:r>
        </a:p>
      </dgm:t>
    </dgm:pt>
    <dgm:pt modelId="{D1BF9AC4-8075-4E87-AAA4-4A81C92AEE42}" type="parTrans" cxnId="{A99C52D9-3DDD-4843-9190-7F8F1EB808E6}">
      <dgm:prSet/>
      <dgm:spPr/>
    </dgm:pt>
    <dgm:pt modelId="{F3CEA7F5-81A5-478A-A8ED-C91AD3DC4AF8}" type="sibTrans" cxnId="{A99C52D9-3DDD-4843-9190-7F8F1EB808E6}">
      <dgm:prSet/>
      <dgm:spPr/>
      <dgm:t>
        <a:bodyPr/>
        <a:lstStyle/>
        <a:p>
          <a:endParaRPr lang="en-US"/>
        </a:p>
      </dgm:t>
    </dgm:pt>
    <dgm:pt modelId="{7C62D58E-BC82-496D-BFD3-A14C03152EB1}" type="pres">
      <dgm:prSet presAssocID="{E23C63AD-2852-4EE0-BF4C-CFE23AE398E9}" presName="linearFlow" presStyleCnt="0">
        <dgm:presLayoutVars>
          <dgm:resizeHandles val="exact"/>
        </dgm:presLayoutVars>
      </dgm:prSet>
      <dgm:spPr/>
    </dgm:pt>
    <dgm:pt modelId="{50C36D50-8CD4-4681-BED6-6E1DED2182B1}" type="pres">
      <dgm:prSet presAssocID="{EFE4ACA7-5B69-4612-B3D3-43C869ED333A}" presName="node" presStyleLbl="node1" presStyleIdx="0" presStyleCnt="12">
        <dgm:presLayoutVars>
          <dgm:bulletEnabled val="1"/>
        </dgm:presLayoutVars>
      </dgm:prSet>
      <dgm:spPr/>
    </dgm:pt>
    <dgm:pt modelId="{9C0904A1-F226-4515-A211-B6B0C760E99C}" type="pres">
      <dgm:prSet presAssocID="{7A37E234-A3F8-4AB9-AF8A-EB254953754E}" presName="sibTrans" presStyleLbl="sibTrans2D1" presStyleIdx="0" presStyleCnt="11"/>
      <dgm:spPr/>
    </dgm:pt>
    <dgm:pt modelId="{F285F11C-123A-49DC-ADDB-C643DBD2F5F0}" type="pres">
      <dgm:prSet presAssocID="{7A37E234-A3F8-4AB9-AF8A-EB254953754E}" presName="connectorText" presStyleLbl="sibTrans2D1" presStyleIdx="0" presStyleCnt="11"/>
      <dgm:spPr/>
    </dgm:pt>
    <dgm:pt modelId="{330DBAA3-C37B-43D0-9598-663EB72C1282}" type="pres">
      <dgm:prSet presAssocID="{A01B91B3-6548-42F6-B89C-A5F212C63D29}" presName="node" presStyleLbl="node1" presStyleIdx="1" presStyleCnt="12">
        <dgm:presLayoutVars>
          <dgm:bulletEnabled val="1"/>
        </dgm:presLayoutVars>
      </dgm:prSet>
      <dgm:spPr/>
    </dgm:pt>
    <dgm:pt modelId="{8D9B2970-C69E-4A45-ABD5-CA5A52273C44}" type="pres">
      <dgm:prSet presAssocID="{380A7F8E-2E2C-4B60-AFAE-607AE891D92F}" presName="sibTrans" presStyleLbl="sibTrans2D1" presStyleIdx="1" presStyleCnt="11"/>
      <dgm:spPr/>
    </dgm:pt>
    <dgm:pt modelId="{8973B407-9923-4867-8F57-7166FD450BE7}" type="pres">
      <dgm:prSet presAssocID="{380A7F8E-2E2C-4B60-AFAE-607AE891D92F}" presName="connectorText" presStyleLbl="sibTrans2D1" presStyleIdx="1" presStyleCnt="11"/>
      <dgm:spPr/>
    </dgm:pt>
    <dgm:pt modelId="{2FDDB500-8588-437E-BDE8-25C573DEA3CC}" type="pres">
      <dgm:prSet presAssocID="{419CFEEB-DFF0-4ECF-89FF-4948B029E626}" presName="node" presStyleLbl="node1" presStyleIdx="2" presStyleCnt="12">
        <dgm:presLayoutVars>
          <dgm:bulletEnabled val="1"/>
        </dgm:presLayoutVars>
      </dgm:prSet>
      <dgm:spPr/>
    </dgm:pt>
    <dgm:pt modelId="{FF54870C-B222-4497-AE4D-E802DFB6873E}" type="pres">
      <dgm:prSet presAssocID="{48646872-81A8-4FD2-A458-E0A1A504F61B}" presName="sibTrans" presStyleLbl="sibTrans2D1" presStyleIdx="2" presStyleCnt="11"/>
      <dgm:spPr/>
    </dgm:pt>
    <dgm:pt modelId="{EEB86887-059B-43FB-B103-7FAA1CC777E8}" type="pres">
      <dgm:prSet presAssocID="{48646872-81A8-4FD2-A458-E0A1A504F61B}" presName="connectorText" presStyleLbl="sibTrans2D1" presStyleIdx="2" presStyleCnt="11"/>
      <dgm:spPr/>
    </dgm:pt>
    <dgm:pt modelId="{4AB2D750-5158-4AE7-99C0-A902FF39BD70}" type="pres">
      <dgm:prSet presAssocID="{30A4F4EB-6D78-4814-9929-373B2A324778}" presName="node" presStyleLbl="node1" presStyleIdx="3" presStyleCnt="12">
        <dgm:presLayoutVars>
          <dgm:bulletEnabled val="1"/>
        </dgm:presLayoutVars>
      </dgm:prSet>
      <dgm:spPr/>
    </dgm:pt>
    <dgm:pt modelId="{1267511C-008A-4F98-B7BD-13BF9ACC7C9F}" type="pres">
      <dgm:prSet presAssocID="{80FE4153-CE31-480F-8ECE-C7F9BBC20810}" presName="sibTrans" presStyleLbl="sibTrans2D1" presStyleIdx="3" presStyleCnt="11"/>
      <dgm:spPr/>
    </dgm:pt>
    <dgm:pt modelId="{A3C4FA76-0185-45EF-9896-8F5B1A0CB802}" type="pres">
      <dgm:prSet presAssocID="{80FE4153-CE31-480F-8ECE-C7F9BBC20810}" presName="connectorText" presStyleLbl="sibTrans2D1" presStyleIdx="3" presStyleCnt="11"/>
      <dgm:spPr/>
    </dgm:pt>
    <dgm:pt modelId="{2CA6BE64-C60A-4AAF-8111-FF1F05826FA9}" type="pres">
      <dgm:prSet presAssocID="{FD4E770A-B244-45C5-BDB4-37533321493E}" presName="node" presStyleLbl="node1" presStyleIdx="4" presStyleCnt="12">
        <dgm:presLayoutVars>
          <dgm:bulletEnabled val="1"/>
        </dgm:presLayoutVars>
      </dgm:prSet>
      <dgm:spPr/>
    </dgm:pt>
    <dgm:pt modelId="{500180E5-8613-4B88-97B7-22CE16B0353A}" type="pres">
      <dgm:prSet presAssocID="{8685FF7F-ABF4-4B55-9AA1-5820824C5A16}" presName="sibTrans" presStyleLbl="sibTrans2D1" presStyleIdx="4" presStyleCnt="11"/>
      <dgm:spPr/>
    </dgm:pt>
    <dgm:pt modelId="{845224FE-334A-49DB-924C-B6C86FD3E2D1}" type="pres">
      <dgm:prSet presAssocID="{8685FF7F-ABF4-4B55-9AA1-5820824C5A16}" presName="connectorText" presStyleLbl="sibTrans2D1" presStyleIdx="4" presStyleCnt="11"/>
      <dgm:spPr/>
    </dgm:pt>
    <dgm:pt modelId="{B62D4419-6EBF-4F35-9C47-4C38F26BA661}" type="pres">
      <dgm:prSet presAssocID="{F7AFE53D-2351-4B9C-AE80-51B331602F48}" presName="node" presStyleLbl="node1" presStyleIdx="5" presStyleCnt="12">
        <dgm:presLayoutVars>
          <dgm:bulletEnabled val="1"/>
        </dgm:presLayoutVars>
      </dgm:prSet>
      <dgm:spPr/>
    </dgm:pt>
    <dgm:pt modelId="{7E10051D-D869-44D0-BDCB-309458D4059A}" type="pres">
      <dgm:prSet presAssocID="{31A027FB-62A1-4AEC-95C3-3AA2E00D89DF}" presName="sibTrans" presStyleLbl="sibTrans2D1" presStyleIdx="5" presStyleCnt="11"/>
      <dgm:spPr/>
    </dgm:pt>
    <dgm:pt modelId="{4E511F2A-7896-44DF-BD11-661E2F7B5F95}" type="pres">
      <dgm:prSet presAssocID="{31A027FB-62A1-4AEC-95C3-3AA2E00D89DF}" presName="connectorText" presStyleLbl="sibTrans2D1" presStyleIdx="5" presStyleCnt="11"/>
      <dgm:spPr/>
    </dgm:pt>
    <dgm:pt modelId="{6139D451-1A4E-4E3D-B84C-F07BCD6F1B7D}" type="pres">
      <dgm:prSet presAssocID="{BE1A428F-C486-4562-AD64-BDA871B02628}" presName="node" presStyleLbl="node1" presStyleIdx="6" presStyleCnt="12">
        <dgm:presLayoutVars>
          <dgm:bulletEnabled val="1"/>
        </dgm:presLayoutVars>
      </dgm:prSet>
      <dgm:spPr/>
    </dgm:pt>
    <dgm:pt modelId="{4E6D1272-D586-4910-AB7F-594626805E96}" type="pres">
      <dgm:prSet presAssocID="{F3CEA7F5-81A5-478A-A8ED-C91AD3DC4AF8}" presName="sibTrans" presStyleLbl="sibTrans2D1" presStyleIdx="6" presStyleCnt="11"/>
      <dgm:spPr/>
    </dgm:pt>
    <dgm:pt modelId="{1D4DEF82-2476-4391-BE34-2CB04375E42A}" type="pres">
      <dgm:prSet presAssocID="{F3CEA7F5-81A5-478A-A8ED-C91AD3DC4AF8}" presName="connectorText" presStyleLbl="sibTrans2D1" presStyleIdx="6" presStyleCnt="11"/>
      <dgm:spPr/>
    </dgm:pt>
    <dgm:pt modelId="{AA4B50D0-B316-47D1-97DA-BFBF6D177BF8}" type="pres">
      <dgm:prSet presAssocID="{6F54717F-E468-4EA2-9955-CD0273A2EE20}" presName="node" presStyleLbl="node1" presStyleIdx="7" presStyleCnt="12">
        <dgm:presLayoutVars>
          <dgm:bulletEnabled val="1"/>
        </dgm:presLayoutVars>
      </dgm:prSet>
      <dgm:spPr/>
    </dgm:pt>
    <dgm:pt modelId="{4EF79BBA-8039-4799-894D-2568537606DF}" type="pres">
      <dgm:prSet presAssocID="{9017C988-6F9E-433A-8588-97D9F4265512}" presName="sibTrans" presStyleLbl="sibTrans2D1" presStyleIdx="7" presStyleCnt="11"/>
      <dgm:spPr/>
    </dgm:pt>
    <dgm:pt modelId="{9069179D-F762-441E-9A4F-7EAEDE7B7E71}" type="pres">
      <dgm:prSet presAssocID="{9017C988-6F9E-433A-8588-97D9F4265512}" presName="connectorText" presStyleLbl="sibTrans2D1" presStyleIdx="7" presStyleCnt="11"/>
      <dgm:spPr/>
    </dgm:pt>
    <dgm:pt modelId="{81837FF3-0A16-48B8-B213-D0F3FCF118F0}" type="pres">
      <dgm:prSet presAssocID="{93D0C92D-3A3F-4FDD-BEAB-3DF604201C20}" presName="node" presStyleLbl="node1" presStyleIdx="8" presStyleCnt="12">
        <dgm:presLayoutVars>
          <dgm:bulletEnabled val="1"/>
        </dgm:presLayoutVars>
      </dgm:prSet>
      <dgm:spPr/>
    </dgm:pt>
    <dgm:pt modelId="{14B4EF5A-3A19-4581-84EA-190A4901192F}" type="pres">
      <dgm:prSet presAssocID="{1C11AF42-A647-455E-A5F2-D245BD0D1433}" presName="sibTrans" presStyleLbl="sibTrans2D1" presStyleIdx="8" presStyleCnt="11"/>
      <dgm:spPr/>
    </dgm:pt>
    <dgm:pt modelId="{B0133B62-8D75-4930-80E2-F7EE111CF1BA}" type="pres">
      <dgm:prSet presAssocID="{1C11AF42-A647-455E-A5F2-D245BD0D1433}" presName="connectorText" presStyleLbl="sibTrans2D1" presStyleIdx="8" presStyleCnt="11"/>
      <dgm:spPr/>
    </dgm:pt>
    <dgm:pt modelId="{0AE8FC0D-58AF-41FA-9975-29396FC3BD22}" type="pres">
      <dgm:prSet presAssocID="{5A0FEF53-C4BA-4BE0-B5F2-1E99393326D2}" presName="node" presStyleLbl="node1" presStyleIdx="9" presStyleCnt="12">
        <dgm:presLayoutVars>
          <dgm:bulletEnabled val="1"/>
        </dgm:presLayoutVars>
      </dgm:prSet>
      <dgm:spPr/>
    </dgm:pt>
    <dgm:pt modelId="{71753B8E-17E0-4502-B69B-35ABC22E05E7}" type="pres">
      <dgm:prSet presAssocID="{5EDD31CF-CF32-4DA3-A9FE-8058C1726061}" presName="sibTrans" presStyleLbl="sibTrans2D1" presStyleIdx="9" presStyleCnt="11"/>
      <dgm:spPr/>
    </dgm:pt>
    <dgm:pt modelId="{D1E6CA74-551E-4240-9ABD-FF2E7D0641CB}" type="pres">
      <dgm:prSet presAssocID="{5EDD31CF-CF32-4DA3-A9FE-8058C1726061}" presName="connectorText" presStyleLbl="sibTrans2D1" presStyleIdx="9" presStyleCnt="11"/>
      <dgm:spPr/>
    </dgm:pt>
    <dgm:pt modelId="{A768EC73-731A-4DA3-887A-5F4DCB0A4311}" type="pres">
      <dgm:prSet presAssocID="{605F5EEB-4389-49AE-B97C-574ACF3DF945}" presName="node" presStyleLbl="node1" presStyleIdx="10" presStyleCnt="12">
        <dgm:presLayoutVars>
          <dgm:bulletEnabled val="1"/>
        </dgm:presLayoutVars>
      </dgm:prSet>
      <dgm:spPr/>
    </dgm:pt>
    <dgm:pt modelId="{516304E1-4E1B-4F26-A137-D3820B7EE6C8}" type="pres">
      <dgm:prSet presAssocID="{2785FBF5-9C29-43B7-A9D7-DB6BCBE74DF3}" presName="sibTrans" presStyleLbl="sibTrans2D1" presStyleIdx="10" presStyleCnt="11"/>
      <dgm:spPr/>
    </dgm:pt>
    <dgm:pt modelId="{52241F8E-8EF3-4270-9823-2049A91CB51E}" type="pres">
      <dgm:prSet presAssocID="{2785FBF5-9C29-43B7-A9D7-DB6BCBE74DF3}" presName="connectorText" presStyleLbl="sibTrans2D1" presStyleIdx="10" presStyleCnt="11"/>
      <dgm:spPr/>
    </dgm:pt>
    <dgm:pt modelId="{3CBDB782-3F9E-4D21-BFE9-1DE9FFCE397F}" type="pres">
      <dgm:prSet presAssocID="{A9B283D5-EB32-4ECC-8355-9E87D8E129A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D0E8C711-8238-4A45-93B9-6EDBC2EF6E8D}" srcId="{E23C63AD-2852-4EE0-BF4C-CFE23AE398E9}" destId="{EFE4ACA7-5B69-4612-B3D3-43C869ED333A}" srcOrd="0" destOrd="0" parTransId="{578E1EF0-78CF-4C37-8C98-74510DCEDC0F}" sibTransId="{7A37E234-A3F8-4AB9-AF8A-EB254953754E}"/>
    <dgm:cxn modelId="{4425F013-5C35-4F92-8F84-1F8975E71056}" type="presOf" srcId="{1C11AF42-A647-455E-A5F2-D245BD0D1433}" destId="{14B4EF5A-3A19-4581-84EA-190A4901192F}" srcOrd="0" destOrd="0" presId="urn:microsoft.com/office/officeart/2005/8/layout/process2"/>
    <dgm:cxn modelId="{02495D19-0C94-4E9D-87AB-C6B9E1143966}" type="presOf" srcId="{80FE4153-CE31-480F-8ECE-C7F9BBC20810}" destId="{1267511C-008A-4F98-B7BD-13BF9ACC7C9F}" srcOrd="0" destOrd="0" presId="urn:microsoft.com/office/officeart/2005/8/layout/process2"/>
    <dgm:cxn modelId="{7BE9E019-34B1-465B-BE24-08A0711208FC}" srcId="{E23C63AD-2852-4EE0-BF4C-CFE23AE398E9}" destId="{93D0C92D-3A3F-4FDD-BEAB-3DF604201C20}" srcOrd="8" destOrd="0" parTransId="{139D5C74-7C70-4E80-9250-EA9712118311}" sibTransId="{1C11AF42-A647-455E-A5F2-D245BD0D1433}"/>
    <dgm:cxn modelId="{50E02C1F-7AF6-4AC9-A7E6-1E6A9EDE3AF0}" type="presOf" srcId="{48646872-81A8-4FD2-A458-E0A1A504F61B}" destId="{EEB86887-059B-43FB-B103-7FAA1CC777E8}" srcOrd="1" destOrd="0" presId="urn:microsoft.com/office/officeart/2005/8/layout/process2"/>
    <dgm:cxn modelId="{6E60BD23-7F62-4EE7-89B8-B94198BFF529}" type="presOf" srcId="{2785FBF5-9C29-43B7-A9D7-DB6BCBE74DF3}" destId="{516304E1-4E1B-4F26-A137-D3820B7EE6C8}" srcOrd="0" destOrd="0" presId="urn:microsoft.com/office/officeart/2005/8/layout/process2"/>
    <dgm:cxn modelId="{E6202733-EA65-4711-9696-C7763525AFF8}" srcId="{E23C63AD-2852-4EE0-BF4C-CFE23AE398E9}" destId="{5A0FEF53-C4BA-4BE0-B5F2-1E99393326D2}" srcOrd="9" destOrd="0" parTransId="{6F7886A7-323F-4C86-8952-E8769987B79D}" sibTransId="{5EDD31CF-CF32-4DA3-A9FE-8058C1726061}"/>
    <dgm:cxn modelId="{590B8F35-B26A-4975-9B23-876EE4E69355}" srcId="{E23C63AD-2852-4EE0-BF4C-CFE23AE398E9}" destId="{30A4F4EB-6D78-4814-9929-373B2A324778}" srcOrd="3" destOrd="0" parTransId="{A34FBAF1-AA21-4A3B-9CAB-9533ECD2E822}" sibTransId="{80FE4153-CE31-480F-8ECE-C7F9BBC20810}"/>
    <dgm:cxn modelId="{DA24A35C-3DCD-44CE-8C7A-AD9E20B952CC}" type="presOf" srcId="{380A7F8E-2E2C-4B60-AFAE-607AE891D92F}" destId="{8973B407-9923-4867-8F57-7166FD450BE7}" srcOrd="1" destOrd="0" presId="urn:microsoft.com/office/officeart/2005/8/layout/process2"/>
    <dgm:cxn modelId="{C1B29042-CB95-41F8-B65A-C2BA5360506D}" type="presOf" srcId="{FD4E770A-B244-45C5-BDB4-37533321493E}" destId="{2CA6BE64-C60A-4AAF-8111-FF1F05826FA9}" srcOrd="0" destOrd="0" presId="urn:microsoft.com/office/officeart/2005/8/layout/process2"/>
    <dgm:cxn modelId="{AE919965-FB6C-45D5-A974-220C7099BE57}" type="presOf" srcId="{6F54717F-E468-4EA2-9955-CD0273A2EE20}" destId="{AA4B50D0-B316-47D1-97DA-BFBF6D177BF8}" srcOrd="0" destOrd="0" presId="urn:microsoft.com/office/officeart/2005/8/layout/process2"/>
    <dgm:cxn modelId="{1AB1FF65-DE00-4E4E-8E63-0955A36B1A28}" type="presOf" srcId="{30A4F4EB-6D78-4814-9929-373B2A324778}" destId="{4AB2D750-5158-4AE7-99C0-A902FF39BD70}" srcOrd="0" destOrd="0" presId="urn:microsoft.com/office/officeart/2005/8/layout/process2"/>
    <dgm:cxn modelId="{0A87F266-7B14-43E2-A31A-BB68FEE9C263}" srcId="{E23C63AD-2852-4EE0-BF4C-CFE23AE398E9}" destId="{FD4E770A-B244-45C5-BDB4-37533321493E}" srcOrd="4" destOrd="0" parTransId="{E2BAAAB2-657A-49BC-B3B6-93E8A59194D7}" sibTransId="{8685FF7F-ABF4-4B55-9AA1-5820824C5A16}"/>
    <dgm:cxn modelId="{D374B947-D4AC-4A69-8EFC-8C2EEDCC2FDA}" type="presOf" srcId="{5EDD31CF-CF32-4DA3-A9FE-8058C1726061}" destId="{71753B8E-17E0-4502-B69B-35ABC22E05E7}" srcOrd="0" destOrd="0" presId="urn:microsoft.com/office/officeart/2005/8/layout/process2"/>
    <dgm:cxn modelId="{78624A51-BA24-4040-9668-E3591FC59844}" srcId="{E23C63AD-2852-4EE0-BF4C-CFE23AE398E9}" destId="{6F54717F-E468-4EA2-9955-CD0273A2EE20}" srcOrd="7" destOrd="0" parTransId="{946810DF-D634-4CF3-8944-2AF694DA29B2}" sibTransId="{9017C988-6F9E-433A-8588-97D9F4265512}"/>
    <dgm:cxn modelId="{61254756-03D2-4A1A-B425-F47ED100E5A6}" type="presOf" srcId="{8685FF7F-ABF4-4B55-9AA1-5820824C5A16}" destId="{845224FE-334A-49DB-924C-B6C86FD3E2D1}" srcOrd="1" destOrd="0" presId="urn:microsoft.com/office/officeart/2005/8/layout/process2"/>
    <dgm:cxn modelId="{AC408757-FB52-451D-8C7E-99BD5289E388}" type="presOf" srcId="{605F5EEB-4389-49AE-B97C-574ACF3DF945}" destId="{A768EC73-731A-4DA3-887A-5F4DCB0A4311}" srcOrd="0" destOrd="0" presId="urn:microsoft.com/office/officeart/2005/8/layout/process2"/>
    <dgm:cxn modelId="{040FD85A-06DB-4227-8795-95A73DEEAD49}" type="presOf" srcId="{1C11AF42-A647-455E-A5F2-D245BD0D1433}" destId="{B0133B62-8D75-4930-80E2-F7EE111CF1BA}" srcOrd="1" destOrd="0" presId="urn:microsoft.com/office/officeart/2005/8/layout/process2"/>
    <dgm:cxn modelId="{F380157C-3DEE-404F-AEF4-A2AEAD32F5B1}" type="presOf" srcId="{A9B283D5-EB32-4ECC-8355-9E87D8E129AD}" destId="{3CBDB782-3F9E-4D21-BFE9-1DE9FFCE397F}" srcOrd="0" destOrd="0" presId="urn:microsoft.com/office/officeart/2005/8/layout/process2"/>
    <dgm:cxn modelId="{F2E8DA7F-CD50-4411-88E7-60AF1D61A76C}" type="presOf" srcId="{A01B91B3-6548-42F6-B89C-A5F212C63D29}" destId="{330DBAA3-C37B-43D0-9598-663EB72C1282}" srcOrd="0" destOrd="0" presId="urn:microsoft.com/office/officeart/2005/8/layout/process2"/>
    <dgm:cxn modelId="{44020E85-54F4-407F-9289-55A0A810C215}" type="presOf" srcId="{5EDD31CF-CF32-4DA3-A9FE-8058C1726061}" destId="{D1E6CA74-551E-4240-9ABD-FF2E7D0641CB}" srcOrd="1" destOrd="0" presId="urn:microsoft.com/office/officeart/2005/8/layout/process2"/>
    <dgm:cxn modelId="{E6967989-1BD8-4BB7-83D3-C442125D9F79}" type="presOf" srcId="{E23C63AD-2852-4EE0-BF4C-CFE23AE398E9}" destId="{7C62D58E-BC82-496D-BFD3-A14C03152EB1}" srcOrd="0" destOrd="0" presId="urn:microsoft.com/office/officeart/2005/8/layout/process2"/>
    <dgm:cxn modelId="{C188128B-AD8D-412B-B998-DD2EE314D814}" type="presOf" srcId="{93D0C92D-3A3F-4FDD-BEAB-3DF604201C20}" destId="{81837FF3-0A16-48B8-B213-D0F3FCF118F0}" srcOrd="0" destOrd="0" presId="urn:microsoft.com/office/officeart/2005/8/layout/process2"/>
    <dgm:cxn modelId="{D2AFE891-8D3B-4D97-84B0-F89B135BE313}" type="presOf" srcId="{380A7F8E-2E2C-4B60-AFAE-607AE891D92F}" destId="{8D9B2970-C69E-4A45-ABD5-CA5A52273C44}" srcOrd="0" destOrd="0" presId="urn:microsoft.com/office/officeart/2005/8/layout/process2"/>
    <dgm:cxn modelId="{8E669F92-A2E8-43C7-B74B-231C963513DA}" srcId="{E23C63AD-2852-4EE0-BF4C-CFE23AE398E9}" destId="{419CFEEB-DFF0-4ECF-89FF-4948B029E626}" srcOrd="2" destOrd="0" parTransId="{4B88A8A2-2A9F-4047-8234-785B563B9E4B}" sibTransId="{48646872-81A8-4FD2-A458-E0A1A504F61B}"/>
    <dgm:cxn modelId="{D7A9D696-1E4A-47B8-B8EC-E962C8469C04}" type="presOf" srcId="{F7AFE53D-2351-4B9C-AE80-51B331602F48}" destId="{B62D4419-6EBF-4F35-9C47-4C38F26BA661}" srcOrd="0" destOrd="0" presId="urn:microsoft.com/office/officeart/2005/8/layout/process2"/>
    <dgm:cxn modelId="{BBCD4D98-68A6-45D3-AFA7-B1C59070C5AC}" type="presOf" srcId="{7A37E234-A3F8-4AB9-AF8A-EB254953754E}" destId="{F285F11C-123A-49DC-ADDB-C643DBD2F5F0}" srcOrd="1" destOrd="0" presId="urn:microsoft.com/office/officeart/2005/8/layout/process2"/>
    <dgm:cxn modelId="{E89BB798-B59E-4301-93D6-482253F338E7}" type="presOf" srcId="{F3CEA7F5-81A5-478A-A8ED-C91AD3DC4AF8}" destId="{4E6D1272-D586-4910-AB7F-594626805E96}" srcOrd="0" destOrd="0" presId="urn:microsoft.com/office/officeart/2005/8/layout/process2"/>
    <dgm:cxn modelId="{4565A19C-FD8A-4807-B896-F3D4A8E2E486}" srcId="{E23C63AD-2852-4EE0-BF4C-CFE23AE398E9}" destId="{605F5EEB-4389-49AE-B97C-574ACF3DF945}" srcOrd="10" destOrd="0" parTransId="{EC62584A-FDDA-46A5-B71A-2D9A8338AF24}" sibTransId="{2785FBF5-9C29-43B7-A9D7-DB6BCBE74DF3}"/>
    <dgm:cxn modelId="{CA4C6AA3-4245-4C5D-A6C0-AF25FF953F49}" type="presOf" srcId="{31A027FB-62A1-4AEC-95C3-3AA2E00D89DF}" destId="{4E511F2A-7896-44DF-BD11-661E2F7B5F95}" srcOrd="1" destOrd="0" presId="urn:microsoft.com/office/officeart/2005/8/layout/process2"/>
    <dgm:cxn modelId="{9F0CA5A8-4AD4-488C-A44B-9C60138E6B66}" type="presOf" srcId="{F3CEA7F5-81A5-478A-A8ED-C91AD3DC4AF8}" destId="{1D4DEF82-2476-4391-BE34-2CB04375E42A}" srcOrd="1" destOrd="0" presId="urn:microsoft.com/office/officeart/2005/8/layout/process2"/>
    <dgm:cxn modelId="{2A2DC3AB-4951-41A2-87B1-CB24E9B11B3B}" type="presOf" srcId="{EFE4ACA7-5B69-4612-B3D3-43C869ED333A}" destId="{50C36D50-8CD4-4681-BED6-6E1DED2182B1}" srcOrd="0" destOrd="0" presId="urn:microsoft.com/office/officeart/2005/8/layout/process2"/>
    <dgm:cxn modelId="{220BCFAB-312B-4D8E-9559-E297B8C687C8}" type="presOf" srcId="{9017C988-6F9E-433A-8588-97D9F4265512}" destId="{4EF79BBA-8039-4799-894D-2568537606DF}" srcOrd="0" destOrd="0" presId="urn:microsoft.com/office/officeart/2005/8/layout/process2"/>
    <dgm:cxn modelId="{200E60B0-0795-45F1-83D1-BF9A2B6F5218}" srcId="{E23C63AD-2852-4EE0-BF4C-CFE23AE398E9}" destId="{F7AFE53D-2351-4B9C-AE80-51B331602F48}" srcOrd="5" destOrd="0" parTransId="{6546CFE7-BA1B-4C42-AAE3-49DE50AC02BD}" sibTransId="{31A027FB-62A1-4AEC-95C3-3AA2E00D89DF}"/>
    <dgm:cxn modelId="{6A4832B1-78D6-4262-AD09-D29A3EA192BA}" type="presOf" srcId="{9017C988-6F9E-433A-8588-97D9F4265512}" destId="{9069179D-F762-441E-9A4F-7EAEDE7B7E71}" srcOrd="1" destOrd="0" presId="urn:microsoft.com/office/officeart/2005/8/layout/process2"/>
    <dgm:cxn modelId="{4868E1B7-43B5-4C32-970D-72DB968D86ED}" type="presOf" srcId="{5A0FEF53-C4BA-4BE0-B5F2-1E99393326D2}" destId="{0AE8FC0D-58AF-41FA-9975-29396FC3BD22}" srcOrd="0" destOrd="0" presId="urn:microsoft.com/office/officeart/2005/8/layout/process2"/>
    <dgm:cxn modelId="{BE1F46BE-CB17-4B34-B7CC-499638C4093A}" type="presOf" srcId="{BE1A428F-C486-4562-AD64-BDA871B02628}" destId="{6139D451-1A4E-4E3D-B84C-F07BCD6F1B7D}" srcOrd="0" destOrd="0" presId="urn:microsoft.com/office/officeart/2005/8/layout/process2"/>
    <dgm:cxn modelId="{6DD9D4CB-7378-4630-9D11-7BF83C926118}" type="presOf" srcId="{7A37E234-A3F8-4AB9-AF8A-EB254953754E}" destId="{9C0904A1-F226-4515-A211-B6B0C760E99C}" srcOrd="0" destOrd="0" presId="urn:microsoft.com/office/officeart/2005/8/layout/process2"/>
    <dgm:cxn modelId="{A85248D7-98B7-4E23-B433-3D0374FF8ACA}" type="presOf" srcId="{31A027FB-62A1-4AEC-95C3-3AA2E00D89DF}" destId="{7E10051D-D869-44D0-BDCB-309458D4059A}" srcOrd="0" destOrd="0" presId="urn:microsoft.com/office/officeart/2005/8/layout/process2"/>
    <dgm:cxn modelId="{A99C52D9-3DDD-4843-9190-7F8F1EB808E6}" srcId="{E23C63AD-2852-4EE0-BF4C-CFE23AE398E9}" destId="{BE1A428F-C486-4562-AD64-BDA871B02628}" srcOrd="6" destOrd="0" parTransId="{D1BF9AC4-8075-4E87-AAA4-4A81C92AEE42}" sibTransId="{F3CEA7F5-81A5-478A-A8ED-C91AD3DC4AF8}"/>
    <dgm:cxn modelId="{E81B01E0-6125-49FD-BB49-7B19493438D9}" type="presOf" srcId="{80FE4153-CE31-480F-8ECE-C7F9BBC20810}" destId="{A3C4FA76-0185-45EF-9896-8F5B1A0CB802}" srcOrd="1" destOrd="0" presId="urn:microsoft.com/office/officeart/2005/8/layout/process2"/>
    <dgm:cxn modelId="{FB664FE8-A893-4BD1-AB46-9ECA96851453}" srcId="{E23C63AD-2852-4EE0-BF4C-CFE23AE398E9}" destId="{A9B283D5-EB32-4ECC-8355-9E87D8E129AD}" srcOrd="11" destOrd="0" parTransId="{1D248988-582C-4B12-A8CC-D44EE4CA7C41}" sibTransId="{7CBF494D-3E70-4210-94C3-EEC4D5A0FB8B}"/>
    <dgm:cxn modelId="{703F05EC-C6F4-40E5-A85E-A8BFA7D07CC9}" srcId="{E23C63AD-2852-4EE0-BF4C-CFE23AE398E9}" destId="{A01B91B3-6548-42F6-B89C-A5F212C63D29}" srcOrd="1" destOrd="0" parTransId="{22A32EC7-F612-4BA3-9001-F20EBB81AF3E}" sibTransId="{380A7F8E-2E2C-4B60-AFAE-607AE891D92F}"/>
    <dgm:cxn modelId="{D45DC9EE-3EE5-4C7F-88E6-5DC77BF17310}" type="presOf" srcId="{48646872-81A8-4FD2-A458-E0A1A504F61B}" destId="{FF54870C-B222-4497-AE4D-E802DFB6873E}" srcOrd="0" destOrd="0" presId="urn:microsoft.com/office/officeart/2005/8/layout/process2"/>
    <dgm:cxn modelId="{6D8DB7F3-51CD-45DF-B03A-17DFE380782B}" type="presOf" srcId="{8685FF7F-ABF4-4B55-9AA1-5820824C5A16}" destId="{500180E5-8613-4B88-97B7-22CE16B0353A}" srcOrd="0" destOrd="0" presId="urn:microsoft.com/office/officeart/2005/8/layout/process2"/>
    <dgm:cxn modelId="{96BDD2F9-689F-45CC-A4FC-83B9DADD9809}" type="presOf" srcId="{419CFEEB-DFF0-4ECF-89FF-4948B029E626}" destId="{2FDDB500-8588-437E-BDE8-25C573DEA3CC}" srcOrd="0" destOrd="0" presId="urn:microsoft.com/office/officeart/2005/8/layout/process2"/>
    <dgm:cxn modelId="{8EEE8BFF-3249-47D2-963D-1F1C35A41668}" type="presOf" srcId="{2785FBF5-9C29-43B7-A9D7-DB6BCBE74DF3}" destId="{52241F8E-8EF3-4270-9823-2049A91CB51E}" srcOrd="1" destOrd="0" presId="urn:microsoft.com/office/officeart/2005/8/layout/process2"/>
    <dgm:cxn modelId="{29195E4D-0875-4A75-9A11-07A265D6129D}" type="presParOf" srcId="{7C62D58E-BC82-496D-BFD3-A14C03152EB1}" destId="{50C36D50-8CD4-4681-BED6-6E1DED2182B1}" srcOrd="0" destOrd="0" presId="urn:microsoft.com/office/officeart/2005/8/layout/process2"/>
    <dgm:cxn modelId="{122FEF14-181D-479B-804E-C355B26EED25}" type="presParOf" srcId="{7C62D58E-BC82-496D-BFD3-A14C03152EB1}" destId="{9C0904A1-F226-4515-A211-B6B0C760E99C}" srcOrd="1" destOrd="0" presId="urn:microsoft.com/office/officeart/2005/8/layout/process2"/>
    <dgm:cxn modelId="{184F7F25-4C13-4B2A-AE26-9ECE57B4ADAF}" type="presParOf" srcId="{9C0904A1-F226-4515-A211-B6B0C760E99C}" destId="{F285F11C-123A-49DC-ADDB-C643DBD2F5F0}" srcOrd="0" destOrd="0" presId="urn:microsoft.com/office/officeart/2005/8/layout/process2"/>
    <dgm:cxn modelId="{23B7BFAB-A920-4F5C-AA66-FFA8D784B17D}" type="presParOf" srcId="{7C62D58E-BC82-496D-BFD3-A14C03152EB1}" destId="{330DBAA3-C37B-43D0-9598-663EB72C1282}" srcOrd="2" destOrd="0" presId="urn:microsoft.com/office/officeart/2005/8/layout/process2"/>
    <dgm:cxn modelId="{8D21FDEF-E565-4478-AD9B-D74DE48F95F7}" type="presParOf" srcId="{7C62D58E-BC82-496D-BFD3-A14C03152EB1}" destId="{8D9B2970-C69E-4A45-ABD5-CA5A52273C44}" srcOrd="3" destOrd="0" presId="urn:microsoft.com/office/officeart/2005/8/layout/process2"/>
    <dgm:cxn modelId="{87FB8067-0445-4A6B-83E0-F97E767E403D}" type="presParOf" srcId="{8D9B2970-C69E-4A45-ABD5-CA5A52273C44}" destId="{8973B407-9923-4867-8F57-7166FD450BE7}" srcOrd="0" destOrd="0" presId="urn:microsoft.com/office/officeart/2005/8/layout/process2"/>
    <dgm:cxn modelId="{0599A6B9-E2A3-4C99-B02F-702CB8C79697}" type="presParOf" srcId="{7C62D58E-BC82-496D-BFD3-A14C03152EB1}" destId="{2FDDB500-8588-437E-BDE8-25C573DEA3CC}" srcOrd="4" destOrd="0" presId="urn:microsoft.com/office/officeart/2005/8/layout/process2"/>
    <dgm:cxn modelId="{2240C7CF-22A9-4A09-AAB0-BA7C35FB8C95}" type="presParOf" srcId="{7C62D58E-BC82-496D-BFD3-A14C03152EB1}" destId="{FF54870C-B222-4497-AE4D-E802DFB6873E}" srcOrd="5" destOrd="0" presId="urn:microsoft.com/office/officeart/2005/8/layout/process2"/>
    <dgm:cxn modelId="{C700CE50-F9E0-4DAA-AD24-57586C080AF2}" type="presParOf" srcId="{FF54870C-B222-4497-AE4D-E802DFB6873E}" destId="{EEB86887-059B-43FB-B103-7FAA1CC777E8}" srcOrd="0" destOrd="0" presId="urn:microsoft.com/office/officeart/2005/8/layout/process2"/>
    <dgm:cxn modelId="{41D66572-27A3-4953-947C-DC7A3CDD0AB7}" type="presParOf" srcId="{7C62D58E-BC82-496D-BFD3-A14C03152EB1}" destId="{4AB2D750-5158-4AE7-99C0-A902FF39BD70}" srcOrd="6" destOrd="0" presId="urn:microsoft.com/office/officeart/2005/8/layout/process2"/>
    <dgm:cxn modelId="{7931DB12-33E8-4B54-B6AD-1DE0AB3E6C43}" type="presParOf" srcId="{7C62D58E-BC82-496D-BFD3-A14C03152EB1}" destId="{1267511C-008A-4F98-B7BD-13BF9ACC7C9F}" srcOrd="7" destOrd="0" presId="urn:microsoft.com/office/officeart/2005/8/layout/process2"/>
    <dgm:cxn modelId="{6BA31F1C-BFA2-47CD-8719-E01A2AB5BAC1}" type="presParOf" srcId="{1267511C-008A-4F98-B7BD-13BF9ACC7C9F}" destId="{A3C4FA76-0185-45EF-9896-8F5B1A0CB802}" srcOrd="0" destOrd="0" presId="urn:microsoft.com/office/officeart/2005/8/layout/process2"/>
    <dgm:cxn modelId="{FBB5B73C-9866-4606-A461-44C5F14AE058}" type="presParOf" srcId="{7C62D58E-BC82-496D-BFD3-A14C03152EB1}" destId="{2CA6BE64-C60A-4AAF-8111-FF1F05826FA9}" srcOrd="8" destOrd="0" presId="urn:microsoft.com/office/officeart/2005/8/layout/process2"/>
    <dgm:cxn modelId="{98CE8B9F-77DE-4912-A2CE-A79A710F12C7}" type="presParOf" srcId="{7C62D58E-BC82-496D-BFD3-A14C03152EB1}" destId="{500180E5-8613-4B88-97B7-22CE16B0353A}" srcOrd="9" destOrd="0" presId="urn:microsoft.com/office/officeart/2005/8/layout/process2"/>
    <dgm:cxn modelId="{C2176BDD-90EA-40EB-8413-3A6826156D5A}" type="presParOf" srcId="{500180E5-8613-4B88-97B7-22CE16B0353A}" destId="{845224FE-334A-49DB-924C-B6C86FD3E2D1}" srcOrd="0" destOrd="0" presId="urn:microsoft.com/office/officeart/2005/8/layout/process2"/>
    <dgm:cxn modelId="{393027AF-ACBC-4707-B0D2-E0D1721B074A}" type="presParOf" srcId="{7C62D58E-BC82-496D-BFD3-A14C03152EB1}" destId="{B62D4419-6EBF-4F35-9C47-4C38F26BA661}" srcOrd="10" destOrd="0" presId="urn:microsoft.com/office/officeart/2005/8/layout/process2"/>
    <dgm:cxn modelId="{1312AFA6-94B3-4A97-9F06-E1243F759EF0}" type="presParOf" srcId="{7C62D58E-BC82-496D-BFD3-A14C03152EB1}" destId="{7E10051D-D869-44D0-BDCB-309458D4059A}" srcOrd="11" destOrd="0" presId="urn:microsoft.com/office/officeart/2005/8/layout/process2"/>
    <dgm:cxn modelId="{4D4F623A-D5E8-4D9A-B88C-8631D9E588E3}" type="presParOf" srcId="{7E10051D-D869-44D0-BDCB-309458D4059A}" destId="{4E511F2A-7896-44DF-BD11-661E2F7B5F95}" srcOrd="0" destOrd="0" presId="urn:microsoft.com/office/officeart/2005/8/layout/process2"/>
    <dgm:cxn modelId="{F589BB5D-D954-45EF-96C4-58B6E449C779}" type="presParOf" srcId="{7C62D58E-BC82-496D-BFD3-A14C03152EB1}" destId="{6139D451-1A4E-4E3D-B84C-F07BCD6F1B7D}" srcOrd="12" destOrd="0" presId="urn:microsoft.com/office/officeart/2005/8/layout/process2"/>
    <dgm:cxn modelId="{99D851EC-0D14-4ACE-AE8A-8F7492780672}" type="presParOf" srcId="{7C62D58E-BC82-496D-BFD3-A14C03152EB1}" destId="{4E6D1272-D586-4910-AB7F-594626805E96}" srcOrd="13" destOrd="0" presId="urn:microsoft.com/office/officeart/2005/8/layout/process2"/>
    <dgm:cxn modelId="{13069D9C-00C6-47F2-8657-2C3A5E2A8E62}" type="presParOf" srcId="{4E6D1272-D586-4910-AB7F-594626805E96}" destId="{1D4DEF82-2476-4391-BE34-2CB04375E42A}" srcOrd="0" destOrd="0" presId="urn:microsoft.com/office/officeart/2005/8/layout/process2"/>
    <dgm:cxn modelId="{D15E37F4-20F0-45AD-94DA-C1CDA810A78F}" type="presParOf" srcId="{7C62D58E-BC82-496D-BFD3-A14C03152EB1}" destId="{AA4B50D0-B316-47D1-97DA-BFBF6D177BF8}" srcOrd="14" destOrd="0" presId="urn:microsoft.com/office/officeart/2005/8/layout/process2"/>
    <dgm:cxn modelId="{0D7C27D6-E86E-47C3-A99A-9E4CBCEA4F5C}" type="presParOf" srcId="{7C62D58E-BC82-496D-BFD3-A14C03152EB1}" destId="{4EF79BBA-8039-4799-894D-2568537606DF}" srcOrd="15" destOrd="0" presId="urn:microsoft.com/office/officeart/2005/8/layout/process2"/>
    <dgm:cxn modelId="{D90A3CEA-80E1-4919-83F5-BF7189331F74}" type="presParOf" srcId="{4EF79BBA-8039-4799-894D-2568537606DF}" destId="{9069179D-F762-441E-9A4F-7EAEDE7B7E71}" srcOrd="0" destOrd="0" presId="urn:microsoft.com/office/officeart/2005/8/layout/process2"/>
    <dgm:cxn modelId="{3BC3502D-8B05-49A5-869A-220D9B46CE45}" type="presParOf" srcId="{7C62D58E-BC82-496D-BFD3-A14C03152EB1}" destId="{81837FF3-0A16-48B8-B213-D0F3FCF118F0}" srcOrd="16" destOrd="0" presId="urn:microsoft.com/office/officeart/2005/8/layout/process2"/>
    <dgm:cxn modelId="{9BEBEAB6-FEB1-4164-96FD-1B0F3699621E}" type="presParOf" srcId="{7C62D58E-BC82-496D-BFD3-A14C03152EB1}" destId="{14B4EF5A-3A19-4581-84EA-190A4901192F}" srcOrd="17" destOrd="0" presId="urn:microsoft.com/office/officeart/2005/8/layout/process2"/>
    <dgm:cxn modelId="{5A9E1B54-3E10-4826-BB1A-0EC80E6DB404}" type="presParOf" srcId="{14B4EF5A-3A19-4581-84EA-190A4901192F}" destId="{B0133B62-8D75-4930-80E2-F7EE111CF1BA}" srcOrd="0" destOrd="0" presId="urn:microsoft.com/office/officeart/2005/8/layout/process2"/>
    <dgm:cxn modelId="{23CBA799-53F1-4B6D-B65E-725DBDDEEE28}" type="presParOf" srcId="{7C62D58E-BC82-496D-BFD3-A14C03152EB1}" destId="{0AE8FC0D-58AF-41FA-9975-29396FC3BD22}" srcOrd="18" destOrd="0" presId="urn:microsoft.com/office/officeart/2005/8/layout/process2"/>
    <dgm:cxn modelId="{C6D79127-4AA3-45C5-8B38-98B833CD51A7}" type="presParOf" srcId="{7C62D58E-BC82-496D-BFD3-A14C03152EB1}" destId="{71753B8E-17E0-4502-B69B-35ABC22E05E7}" srcOrd="19" destOrd="0" presId="urn:microsoft.com/office/officeart/2005/8/layout/process2"/>
    <dgm:cxn modelId="{482C20D8-D6CA-4B0B-BBBB-9F75F2C6E3A1}" type="presParOf" srcId="{71753B8E-17E0-4502-B69B-35ABC22E05E7}" destId="{D1E6CA74-551E-4240-9ABD-FF2E7D0641CB}" srcOrd="0" destOrd="0" presId="urn:microsoft.com/office/officeart/2005/8/layout/process2"/>
    <dgm:cxn modelId="{A2074851-037B-4EF4-8331-D80500C8DFD9}" type="presParOf" srcId="{7C62D58E-BC82-496D-BFD3-A14C03152EB1}" destId="{A768EC73-731A-4DA3-887A-5F4DCB0A4311}" srcOrd="20" destOrd="0" presId="urn:microsoft.com/office/officeart/2005/8/layout/process2"/>
    <dgm:cxn modelId="{2BDB14F7-ED6F-4171-A44C-BE482FA4F5EA}" type="presParOf" srcId="{7C62D58E-BC82-496D-BFD3-A14C03152EB1}" destId="{516304E1-4E1B-4F26-A137-D3820B7EE6C8}" srcOrd="21" destOrd="0" presId="urn:microsoft.com/office/officeart/2005/8/layout/process2"/>
    <dgm:cxn modelId="{45DA2DAE-5532-499A-BCBE-5B03883C17B7}" type="presParOf" srcId="{516304E1-4E1B-4F26-A137-D3820B7EE6C8}" destId="{52241F8E-8EF3-4270-9823-2049A91CB51E}" srcOrd="0" destOrd="0" presId="urn:microsoft.com/office/officeart/2005/8/layout/process2"/>
    <dgm:cxn modelId="{338B3817-1B82-41D2-82D6-D8A3007AE6E4}" type="presParOf" srcId="{7C62D58E-BC82-496D-BFD3-A14C03152EB1}" destId="{3CBDB782-3F9E-4D21-BFE9-1DE9FFCE397F}" srcOrd="2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5147D-78CC-4B63-949E-24F58EA8DEA0}">
      <dsp:nvSpPr>
        <dsp:cNvPr id="0" name=""/>
        <dsp:cNvSpPr/>
      </dsp:nvSpPr>
      <dsp:spPr>
        <a:xfrm>
          <a:off x="5207595" y="520166"/>
          <a:ext cx="171508" cy="560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309"/>
              </a:lnTo>
              <a:lnTo>
                <a:pt x="171508" y="5603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184BA-EBB0-41E3-98EB-12FFD9E53D74}">
      <dsp:nvSpPr>
        <dsp:cNvPr id="0" name=""/>
        <dsp:cNvSpPr/>
      </dsp:nvSpPr>
      <dsp:spPr>
        <a:xfrm>
          <a:off x="5036086" y="520166"/>
          <a:ext cx="171508" cy="560309"/>
        </a:xfrm>
        <a:custGeom>
          <a:avLst/>
          <a:gdLst/>
          <a:ahLst/>
          <a:cxnLst/>
          <a:rect l="0" t="0" r="0" b="0"/>
          <a:pathLst>
            <a:path>
              <a:moveTo>
                <a:pt x="171508" y="0"/>
              </a:moveTo>
              <a:lnTo>
                <a:pt x="171508" y="560309"/>
              </a:lnTo>
              <a:lnTo>
                <a:pt x="0" y="5603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BD852-1BC5-485B-94DE-7F9B7ADE038C}">
      <dsp:nvSpPr>
        <dsp:cNvPr id="0" name=""/>
        <dsp:cNvSpPr/>
      </dsp:nvSpPr>
      <dsp:spPr>
        <a:xfrm>
          <a:off x="5207595" y="520166"/>
          <a:ext cx="1347111" cy="1120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9315"/>
              </a:lnTo>
              <a:lnTo>
                <a:pt x="1347111" y="999315"/>
              </a:lnTo>
              <a:lnTo>
                <a:pt x="1347111" y="11206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EABC1-50B4-4335-8D3D-4035225D13B8}">
      <dsp:nvSpPr>
        <dsp:cNvPr id="0" name=""/>
        <dsp:cNvSpPr/>
      </dsp:nvSpPr>
      <dsp:spPr>
        <a:xfrm>
          <a:off x="5161875" y="520166"/>
          <a:ext cx="91440" cy="1120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06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F3018-E86B-423F-AF75-61B4393342AB}">
      <dsp:nvSpPr>
        <dsp:cNvPr id="0" name=""/>
        <dsp:cNvSpPr/>
      </dsp:nvSpPr>
      <dsp:spPr>
        <a:xfrm>
          <a:off x="3814763" y="2980909"/>
          <a:ext cx="91440" cy="300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3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0006B-6BC4-4411-98F5-B478D9190FC5}">
      <dsp:nvSpPr>
        <dsp:cNvPr id="0" name=""/>
        <dsp:cNvSpPr/>
      </dsp:nvSpPr>
      <dsp:spPr>
        <a:xfrm>
          <a:off x="3814763" y="2160662"/>
          <a:ext cx="91440" cy="300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3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56567-CF06-475F-9CE8-53871F82E955}">
      <dsp:nvSpPr>
        <dsp:cNvPr id="0" name=""/>
        <dsp:cNvSpPr/>
      </dsp:nvSpPr>
      <dsp:spPr>
        <a:xfrm>
          <a:off x="3860483" y="520166"/>
          <a:ext cx="1347111" cy="1120619"/>
        </a:xfrm>
        <a:custGeom>
          <a:avLst/>
          <a:gdLst/>
          <a:ahLst/>
          <a:cxnLst/>
          <a:rect l="0" t="0" r="0" b="0"/>
          <a:pathLst>
            <a:path>
              <a:moveTo>
                <a:pt x="1347111" y="0"/>
              </a:moveTo>
              <a:lnTo>
                <a:pt x="1347111" y="999315"/>
              </a:lnTo>
              <a:lnTo>
                <a:pt x="0" y="999315"/>
              </a:lnTo>
              <a:lnTo>
                <a:pt x="0" y="11206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2D4B1-D64C-4D43-B262-D2C83CE66AD6}">
      <dsp:nvSpPr>
        <dsp:cNvPr id="0" name=""/>
        <dsp:cNvSpPr/>
      </dsp:nvSpPr>
      <dsp:spPr>
        <a:xfrm>
          <a:off x="4705548" y="291"/>
          <a:ext cx="1004093" cy="519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733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preprocessing</a:t>
          </a:r>
        </a:p>
      </dsp:txBody>
      <dsp:txXfrm>
        <a:off x="4705548" y="291"/>
        <a:ext cx="1004093" cy="519875"/>
      </dsp:txXfrm>
    </dsp:sp>
    <dsp:sp modelId="{70892AC4-1D56-406C-AA12-14DFCCD88CB2}">
      <dsp:nvSpPr>
        <dsp:cNvPr id="0" name=""/>
        <dsp:cNvSpPr/>
      </dsp:nvSpPr>
      <dsp:spPr>
        <a:xfrm>
          <a:off x="4906367" y="404639"/>
          <a:ext cx="903684" cy="1732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906367" y="404639"/>
        <a:ext cx="903684" cy="173291"/>
      </dsp:txXfrm>
    </dsp:sp>
    <dsp:sp modelId="{E9D610C5-C99A-421B-A51D-2AA5A2A54894}">
      <dsp:nvSpPr>
        <dsp:cNvPr id="0" name=""/>
        <dsp:cNvSpPr/>
      </dsp:nvSpPr>
      <dsp:spPr>
        <a:xfrm>
          <a:off x="3358436" y="1640786"/>
          <a:ext cx="1004093" cy="519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733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Topic Modelling</a:t>
          </a:r>
        </a:p>
      </dsp:txBody>
      <dsp:txXfrm>
        <a:off x="3358436" y="1640786"/>
        <a:ext cx="1004093" cy="519875"/>
      </dsp:txXfrm>
    </dsp:sp>
    <dsp:sp modelId="{CFBED270-5CC6-4B3F-8E18-D7EB7F5DCE1C}">
      <dsp:nvSpPr>
        <dsp:cNvPr id="0" name=""/>
        <dsp:cNvSpPr/>
      </dsp:nvSpPr>
      <dsp:spPr>
        <a:xfrm>
          <a:off x="3559255" y="2045134"/>
          <a:ext cx="903684" cy="1732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Feature Engineering</a:t>
          </a:r>
        </a:p>
      </dsp:txBody>
      <dsp:txXfrm>
        <a:off x="3559255" y="2045134"/>
        <a:ext cx="903684" cy="173291"/>
      </dsp:txXfrm>
    </dsp:sp>
    <dsp:sp modelId="{F6FDA047-C62E-40B1-A29C-2AE8CC6B835B}">
      <dsp:nvSpPr>
        <dsp:cNvPr id="0" name=""/>
        <dsp:cNvSpPr/>
      </dsp:nvSpPr>
      <dsp:spPr>
        <a:xfrm>
          <a:off x="3358436" y="2461034"/>
          <a:ext cx="1004093" cy="519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733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LDA</a:t>
          </a:r>
        </a:p>
      </dsp:txBody>
      <dsp:txXfrm>
        <a:off x="3358436" y="2461034"/>
        <a:ext cx="1004093" cy="519875"/>
      </dsp:txXfrm>
    </dsp:sp>
    <dsp:sp modelId="{19BB5707-C62A-487C-B639-F5B4E4FAD09E}">
      <dsp:nvSpPr>
        <dsp:cNvPr id="0" name=""/>
        <dsp:cNvSpPr/>
      </dsp:nvSpPr>
      <dsp:spPr>
        <a:xfrm>
          <a:off x="3559255" y="2865381"/>
          <a:ext cx="903684" cy="1732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59255" y="2865381"/>
        <a:ext cx="903684" cy="173291"/>
      </dsp:txXfrm>
    </dsp:sp>
    <dsp:sp modelId="{CA054E7F-DF05-4009-99BA-13B24B90AA84}">
      <dsp:nvSpPr>
        <dsp:cNvPr id="0" name=""/>
        <dsp:cNvSpPr/>
      </dsp:nvSpPr>
      <dsp:spPr>
        <a:xfrm>
          <a:off x="3358436" y="3281282"/>
          <a:ext cx="1004093" cy="519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733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Hyperparameter Tuning</a:t>
          </a:r>
        </a:p>
      </dsp:txBody>
      <dsp:txXfrm>
        <a:off x="3358436" y="3281282"/>
        <a:ext cx="1004093" cy="519875"/>
      </dsp:txXfrm>
    </dsp:sp>
    <dsp:sp modelId="{3473932D-AD5D-420A-ACCE-84B3E04FB7F0}">
      <dsp:nvSpPr>
        <dsp:cNvPr id="0" name=""/>
        <dsp:cNvSpPr/>
      </dsp:nvSpPr>
      <dsp:spPr>
        <a:xfrm>
          <a:off x="3559255" y="3685629"/>
          <a:ext cx="903684" cy="1732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Topics</a:t>
          </a:r>
        </a:p>
      </dsp:txBody>
      <dsp:txXfrm>
        <a:off x="3559255" y="3685629"/>
        <a:ext cx="903684" cy="173291"/>
      </dsp:txXfrm>
    </dsp:sp>
    <dsp:sp modelId="{FF8588EC-F1EB-444D-B1AE-F188C8606973}">
      <dsp:nvSpPr>
        <dsp:cNvPr id="0" name=""/>
        <dsp:cNvSpPr/>
      </dsp:nvSpPr>
      <dsp:spPr>
        <a:xfrm>
          <a:off x="4705548" y="1640786"/>
          <a:ext cx="1004093" cy="519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733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Unrelated date &amp; conversion</a:t>
          </a:r>
        </a:p>
      </dsp:txBody>
      <dsp:txXfrm>
        <a:off x="4705548" y="1640786"/>
        <a:ext cx="1004093" cy="519875"/>
      </dsp:txXfrm>
    </dsp:sp>
    <dsp:sp modelId="{5AF940C7-1964-4C1C-AD35-428D27D2FBE1}">
      <dsp:nvSpPr>
        <dsp:cNvPr id="0" name=""/>
        <dsp:cNvSpPr/>
      </dsp:nvSpPr>
      <dsp:spPr>
        <a:xfrm>
          <a:off x="4906367" y="2045134"/>
          <a:ext cx="903684" cy="1732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Feature Engineering</a:t>
          </a:r>
        </a:p>
      </dsp:txBody>
      <dsp:txXfrm>
        <a:off x="4906367" y="2045134"/>
        <a:ext cx="903684" cy="173291"/>
      </dsp:txXfrm>
    </dsp:sp>
    <dsp:sp modelId="{6384FBDB-10DD-45A5-9387-C77C485CF34F}">
      <dsp:nvSpPr>
        <dsp:cNvPr id="0" name=""/>
        <dsp:cNvSpPr/>
      </dsp:nvSpPr>
      <dsp:spPr>
        <a:xfrm>
          <a:off x="6052660" y="1640786"/>
          <a:ext cx="1004093" cy="519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733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Genre &amp; ratings to one hot</a:t>
          </a:r>
        </a:p>
      </dsp:txBody>
      <dsp:txXfrm>
        <a:off x="6052660" y="1640786"/>
        <a:ext cx="1004093" cy="519875"/>
      </dsp:txXfrm>
    </dsp:sp>
    <dsp:sp modelId="{DF03604D-9B70-43FE-988A-CE57E88997B8}">
      <dsp:nvSpPr>
        <dsp:cNvPr id="0" name=""/>
        <dsp:cNvSpPr/>
      </dsp:nvSpPr>
      <dsp:spPr>
        <a:xfrm>
          <a:off x="6253478" y="2045134"/>
          <a:ext cx="903684" cy="1732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Feature Engineering</a:t>
          </a:r>
        </a:p>
      </dsp:txBody>
      <dsp:txXfrm>
        <a:off x="6253478" y="2045134"/>
        <a:ext cx="903684" cy="173291"/>
      </dsp:txXfrm>
    </dsp:sp>
    <dsp:sp modelId="{155019A2-F0A4-492F-889C-ECCC9C4B8DA7}">
      <dsp:nvSpPr>
        <dsp:cNvPr id="0" name=""/>
        <dsp:cNvSpPr/>
      </dsp:nvSpPr>
      <dsp:spPr>
        <a:xfrm>
          <a:off x="4031992" y="820539"/>
          <a:ext cx="1004093" cy="519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733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Text</a:t>
          </a:r>
        </a:p>
      </dsp:txBody>
      <dsp:txXfrm>
        <a:off x="4031992" y="820539"/>
        <a:ext cx="1004093" cy="519875"/>
      </dsp:txXfrm>
    </dsp:sp>
    <dsp:sp modelId="{D4C36542-7A7A-40FF-BF6F-14451160B424}">
      <dsp:nvSpPr>
        <dsp:cNvPr id="0" name=""/>
        <dsp:cNvSpPr/>
      </dsp:nvSpPr>
      <dsp:spPr>
        <a:xfrm>
          <a:off x="4232811" y="1224886"/>
          <a:ext cx="903684" cy="1732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Word Embeddings</a:t>
          </a:r>
        </a:p>
      </dsp:txBody>
      <dsp:txXfrm>
        <a:off x="4232811" y="1224886"/>
        <a:ext cx="903684" cy="173291"/>
      </dsp:txXfrm>
    </dsp:sp>
    <dsp:sp modelId="{D2BB70F0-5265-474F-9180-46AA89132006}">
      <dsp:nvSpPr>
        <dsp:cNvPr id="0" name=""/>
        <dsp:cNvSpPr/>
      </dsp:nvSpPr>
      <dsp:spPr>
        <a:xfrm>
          <a:off x="5379104" y="820539"/>
          <a:ext cx="1004093" cy="519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336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Categorical Feature EDA</a:t>
          </a:r>
        </a:p>
      </dsp:txBody>
      <dsp:txXfrm>
        <a:off x="5379104" y="820539"/>
        <a:ext cx="1004093" cy="519875"/>
      </dsp:txXfrm>
    </dsp:sp>
    <dsp:sp modelId="{749C468D-6217-4C50-9C52-F999BADED863}">
      <dsp:nvSpPr>
        <dsp:cNvPr id="0" name=""/>
        <dsp:cNvSpPr/>
      </dsp:nvSpPr>
      <dsp:spPr>
        <a:xfrm>
          <a:off x="5579922" y="1224886"/>
          <a:ext cx="903684" cy="1732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EDA</a:t>
          </a:r>
        </a:p>
      </dsp:txBody>
      <dsp:txXfrm>
        <a:off x="5579922" y="1224886"/>
        <a:ext cx="903684" cy="173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70A77-6130-4C52-A2A4-805D5CA1A4FB}">
      <dsp:nvSpPr>
        <dsp:cNvPr id="0" name=""/>
        <dsp:cNvSpPr/>
      </dsp:nvSpPr>
      <dsp:spPr>
        <a:xfrm>
          <a:off x="2008470" y="3148711"/>
          <a:ext cx="91440" cy="2683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6547C-762B-4C3B-A57C-8521B8AEF249}">
      <dsp:nvSpPr>
        <dsp:cNvPr id="0" name=""/>
        <dsp:cNvSpPr/>
      </dsp:nvSpPr>
      <dsp:spPr>
        <a:xfrm>
          <a:off x="2008470" y="2294452"/>
          <a:ext cx="91440" cy="2683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4C42B-F333-419A-AA21-84C4A22F7372}">
      <dsp:nvSpPr>
        <dsp:cNvPr id="0" name=""/>
        <dsp:cNvSpPr/>
      </dsp:nvSpPr>
      <dsp:spPr>
        <a:xfrm>
          <a:off x="2008470" y="1440192"/>
          <a:ext cx="91440" cy="2683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76100-64AD-4352-95C6-06D2DF951045}">
      <dsp:nvSpPr>
        <dsp:cNvPr id="0" name=""/>
        <dsp:cNvSpPr/>
      </dsp:nvSpPr>
      <dsp:spPr>
        <a:xfrm>
          <a:off x="1490323" y="585933"/>
          <a:ext cx="563867" cy="268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872"/>
              </a:lnTo>
              <a:lnTo>
                <a:pt x="563867" y="182872"/>
              </a:lnTo>
              <a:lnTo>
                <a:pt x="563867" y="26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8B6C7-C72C-4C8C-A8AA-8939BC336535}">
      <dsp:nvSpPr>
        <dsp:cNvPr id="0" name=""/>
        <dsp:cNvSpPr/>
      </dsp:nvSpPr>
      <dsp:spPr>
        <a:xfrm>
          <a:off x="926455" y="585933"/>
          <a:ext cx="563867" cy="268349"/>
        </a:xfrm>
        <a:custGeom>
          <a:avLst/>
          <a:gdLst/>
          <a:ahLst/>
          <a:cxnLst/>
          <a:rect l="0" t="0" r="0" b="0"/>
          <a:pathLst>
            <a:path>
              <a:moveTo>
                <a:pt x="563867" y="0"/>
              </a:moveTo>
              <a:lnTo>
                <a:pt x="563867" y="182872"/>
              </a:lnTo>
              <a:lnTo>
                <a:pt x="0" y="182872"/>
              </a:lnTo>
              <a:lnTo>
                <a:pt x="0" y="26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79B1E-ACE2-43E7-A53F-5888698521DA}">
      <dsp:nvSpPr>
        <dsp:cNvPr id="0" name=""/>
        <dsp:cNvSpPr/>
      </dsp:nvSpPr>
      <dsp:spPr>
        <a:xfrm>
          <a:off x="1028977" y="24"/>
          <a:ext cx="922692" cy="585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B3B65-E56C-46A2-99FF-9C9F7D9709B1}">
      <dsp:nvSpPr>
        <dsp:cNvPr id="0" name=""/>
        <dsp:cNvSpPr/>
      </dsp:nvSpPr>
      <dsp:spPr>
        <a:xfrm>
          <a:off x="1131498" y="97419"/>
          <a:ext cx="922692" cy="585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Preprocessing</a:t>
          </a:r>
        </a:p>
      </dsp:txBody>
      <dsp:txXfrm>
        <a:off x="1148659" y="114580"/>
        <a:ext cx="888370" cy="551587"/>
      </dsp:txXfrm>
    </dsp:sp>
    <dsp:sp modelId="{591F606A-F14E-4D5E-95AE-435AEC73B2C4}">
      <dsp:nvSpPr>
        <dsp:cNvPr id="0" name=""/>
        <dsp:cNvSpPr/>
      </dsp:nvSpPr>
      <dsp:spPr>
        <a:xfrm>
          <a:off x="465109" y="854283"/>
          <a:ext cx="922692" cy="585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D89FD-956B-4102-85D5-867FCE242519}">
      <dsp:nvSpPr>
        <dsp:cNvPr id="0" name=""/>
        <dsp:cNvSpPr/>
      </dsp:nvSpPr>
      <dsp:spPr>
        <a:xfrm>
          <a:off x="567631" y="951678"/>
          <a:ext cx="922692" cy="585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Text</a:t>
          </a:r>
        </a:p>
      </dsp:txBody>
      <dsp:txXfrm>
        <a:off x="584792" y="968839"/>
        <a:ext cx="888370" cy="551587"/>
      </dsp:txXfrm>
    </dsp:sp>
    <dsp:sp modelId="{F1E9397C-B456-4AE8-9DF7-548047E60160}">
      <dsp:nvSpPr>
        <dsp:cNvPr id="0" name=""/>
        <dsp:cNvSpPr/>
      </dsp:nvSpPr>
      <dsp:spPr>
        <a:xfrm>
          <a:off x="1592844" y="854283"/>
          <a:ext cx="922692" cy="585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84BE0-CA23-4386-9737-61AB81F1379A}">
      <dsp:nvSpPr>
        <dsp:cNvPr id="0" name=""/>
        <dsp:cNvSpPr/>
      </dsp:nvSpPr>
      <dsp:spPr>
        <a:xfrm>
          <a:off x="1695366" y="951678"/>
          <a:ext cx="922692" cy="585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Remaining feature cleaning</a:t>
          </a:r>
        </a:p>
      </dsp:txBody>
      <dsp:txXfrm>
        <a:off x="1712527" y="968839"/>
        <a:ext cx="888370" cy="551587"/>
      </dsp:txXfrm>
    </dsp:sp>
    <dsp:sp modelId="{532902F8-807C-4056-8608-281B5386EBDF}">
      <dsp:nvSpPr>
        <dsp:cNvPr id="0" name=""/>
        <dsp:cNvSpPr/>
      </dsp:nvSpPr>
      <dsp:spPr>
        <a:xfrm>
          <a:off x="1592844" y="1708542"/>
          <a:ext cx="922692" cy="585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3AB0B-8C02-4643-89D9-5F32EB35CA66}">
      <dsp:nvSpPr>
        <dsp:cNvPr id="0" name=""/>
        <dsp:cNvSpPr/>
      </dsp:nvSpPr>
      <dsp:spPr>
        <a:xfrm>
          <a:off x="1695366" y="1805937"/>
          <a:ext cx="922692" cy="585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EDA</a:t>
          </a:r>
        </a:p>
      </dsp:txBody>
      <dsp:txXfrm>
        <a:off x="1712527" y="1823098"/>
        <a:ext cx="888370" cy="551587"/>
      </dsp:txXfrm>
    </dsp:sp>
    <dsp:sp modelId="{BC74F5CA-BE38-4928-9DF6-198E05679A45}">
      <dsp:nvSpPr>
        <dsp:cNvPr id="0" name=""/>
        <dsp:cNvSpPr/>
      </dsp:nvSpPr>
      <dsp:spPr>
        <a:xfrm>
          <a:off x="1592844" y="2562801"/>
          <a:ext cx="922692" cy="585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8DC8A-86A9-42A4-B35E-0B1CA2B5C6EB}">
      <dsp:nvSpPr>
        <dsp:cNvPr id="0" name=""/>
        <dsp:cNvSpPr/>
      </dsp:nvSpPr>
      <dsp:spPr>
        <a:xfrm>
          <a:off x="1695366" y="2660197"/>
          <a:ext cx="922692" cy="585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Unrelated Date and Genre</a:t>
          </a:r>
        </a:p>
      </dsp:txBody>
      <dsp:txXfrm>
        <a:off x="1712527" y="2677358"/>
        <a:ext cx="888370" cy="551587"/>
      </dsp:txXfrm>
    </dsp:sp>
    <dsp:sp modelId="{582B5328-FC93-401E-A43A-1FA3249C9374}">
      <dsp:nvSpPr>
        <dsp:cNvPr id="0" name=""/>
        <dsp:cNvSpPr/>
      </dsp:nvSpPr>
      <dsp:spPr>
        <a:xfrm>
          <a:off x="1592844" y="3417061"/>
          <a:ext cx="922692" cy="585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50083-A5DD-4D92-9B74-53A4006B6E87}">
      <dsp:nvSpPr>
        <dsp:cNvPr id="0" name=""/>
        <dsp:cNvSpPr/>
      </dsp:nvSpPr>
      <dsp:spPr>
        <a:xfrm>
          <a:off x="1695366" y="3514456"/>
          <a:ext cx="922692" cy="585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Genre &amp; Ratings to One Hot</a:t>
          </a:r>
        </a:p>
      </dsp:txBody>
      <dsp:txXfrm>
        <a:off x="1712527" y="3531617"/>
        <a:ext cx="888370" cy="551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9B82E-E4A8-4B6F-BDB1-9034F26C3231}">
      <dsp:nvSpPr>
        <dsp:cNvPr id="0" name=""/>
        <dsp:cNvSpPr/>
      </dsp:nvSpPr>
      <dsp:spPr>
        <a:xfrm rot="5400000">
          <a:off x="173327" y="1067818"/>
          <a:ext cx="652875" cy="743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1326C-3A5D-43D5-A509-90553677F88A}">
      <dsp:nvSpPr>
        <dsp:cNvPr id="0" name=""/>
        <dsp:cNvSpPr/>
      </dsp:nvSpPr>
      <dsp:spPr>
        <a:xfrm>
          <a:off x="355" y="344092"/>
          <a:ext cx="1099057" cy="76930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Using </a:t>
          </a:r>
          <a:r>
            <a:rPr lang="en-US" sz="900" kern="1200" dirty="0" err="1"/>
            <a:t>gensis</a:t>
          </a:r>
          <a:r>
            <a:rPr lang="en-US" sz="900" kern="1200" dirty="0"/>
            <a:t> corpus </a:t>
          </a:r>
          <a:r>
            <a:rPr lang="en-US" sz="900" kern="1200" dirty="0" err="1"/>
            <a:t>crcreate</a:t>
          </a:r>
          <a:r>
            <a:rPr lang="en-US" sz="900" kern="1200" dirty="0"/>
            <a:t> dictionary and embeddings</a:t>
          </a:r>
        </a:p>
      </dsp:txBody>
      <dsp:txXfrm>
        <a:off x="37916" y="381653"/>
        <a:ext cx="1023935" cy="694182"/>
      </dsp:txXfrm>
    </dsp:sp>
    <dsp:sp modelId="{EC9AB68C-D8BE-4497-9B2F-1245F3FC1F97}">
      <dsp:nvSpPr>
        <dsp:cNvPr id="0" name=""/>
        <dsp:cNvSpPr/>
      </dsp:nvSpPr>
      <dsp:spPr>
        <a:xfrm>
          <a:off x="1099412" y="417463"/>
          <a:ext cx="799349" cy="62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5AE17-BABB-4F44-B6BC-A58697884C4D}">
      <dsp:nvSpPr>
        <dsp:cNvPr id="0" name=""/>
        <dsp:cNvSpPr/>
      </dsp:nvSpPr>
      <dsp:spPr>
        <a:xfrm rot="5400000">
          <a:off x="1084562" y="1932000"/>
          <a:ext cx="652875" cy="743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328383"/>
            <a:satOff val="-2258"/>
            <a:lumOff val="19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E3B91-C09C-41AB-9934-F5409E9CEA6F}">
      <dsp:nvSpPr>
        <dsp:cNvPr id="0" name=""/>
        <dsp:cNvSpPr/>
      </dsp:nvSpPr>
      <dsp:spPr>
        <a:xfrm>
          <a:off x="911590" y="1208275"/>
          <a:ext cx="1099057" cy="769304"/>
        </a:xfrm>
        <a:prstGeom prst="roundRect">
          <a:avLst>
            <a:gd name="adj" fmla="val 16670"/>
          </a:avLst>
        </a:prstGeom>
        <a:solidFill>
          <a:schemeClr val="accent2">
            <a:hueOff val="249392"/>
            <a:satOff val="-1933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Topic modelling</a:t>
          </a:r>
        </a:p>
      </dsp:txBody>
      <dsp:txXfrm>
        <a:off x="949151" y="1245836"/>
        <a:ext cx="1023935" cy="694182"/>
      </dsp:txXfrm>
    </dsp:sp>
    <dsp:sp modelId="{EB48EFE8-A091-467E-B975-30A494E2537E}">
      <dsp:nvSpPr>
        <dsp:cNvPr id="0" name=""/>
        <dsp:cNvSpPr/>
      </dsp:nvSpPr>
      <dsp:spPr>
        <a:xfrm>
          <a:off x="2010648" y="1281646"/>
          <a:ext cx="799349" cy="62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60C2F-0305-49E4-9F48-A3935172A2AD}">
      <dsp:nvSpPr>
        <dsp:cNvPr id="0" name=""/>
        <dsp:cNvSpPr/>
      </dsp:nvSpPr>
      <dsp:spPr>
        <a:xfrm rot="5400000">
          <a:off x="1995798" y="2796183"/>
          <a:ext cx="652875" cy="743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656767"/>
            <a:satOff val="-4516"/>
            <a:lumOff val="38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2693D-CBBA-48DD-88ED-A64AF7501F6F}">
      <dsp:nvSpPr>
        <dsp:cNvPr id="0" name=""/>
        <dsp:cNvSpPr/>
      </dsp:nvSpPr>
      <dsp:spPr>
        <a:xfrm>
          <a:off x="1822826" y="2072458"/>
          <a:ext cx="1099057" cy="769304"/>
        </a:xfrm>
        <a:prstGeom prst="roundRect">
          <a:avLst>
            <a:gd name="adj" fmla="val 16670"/>
          </a:avLst>
        </a:prstGeom>
        <a:solidFill>
          <a:schemeClr val="accent2">
            <a:hueOff val="498785"/>
            <a:satOff val="-3867"/>
            <a:lumOff val="-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LDA</a:t>
          </a:r>
        </a:p>
      </dsp:txBody>
      <dsp:txXfrm>
        <a:off x="1860387" y="2110019"/>
        <a:ext cx="1023935" cy="694182"/>
      </dsp:txXfrm>
    </dsp:sp>
    <dsp:sp modelId="{54844413-1DE9-4F91-A1F4-3E15724B53A5}">
      <dsp:nvSpPr>
        <dsp:cNvPr id="0" name=""/>
        <dsp:cNvSpPr/>
      </dsp:nvSpPr>
      <dsp:spPr>
        <a:xfrm>
          <a:off x="2921883" y="2145829"/>
          <a:ext cx="799349" cy="62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64F66-66D4-49B3-ACBC-D0DAF4B85F96}">
      <dsp:nvSpPr>
        <dsp:cNvPr id="0" name=""/>
        <dsp:cNvSpPr/>
      </dsp:nvSpPr>
      <dsp:spPr>
        <a:xfrm rot="5400000">
          <a:off x="2907033" y="3660366"/>
          <a:ext cx="652875" cy="743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985150"/>
            <a:satOff val="-6773"/>
            <a:lumOff val="57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52DAD-97F6-4050-BB58-63A6ABFEE38D}">
      <dsp:nvSpPr>
        <dsp:cNvPr id="0" name=""/>
        <dsp:cNvSpPr/>
      </dsp:nvSpPr>
      <dsp:spPr>
        <a:xfrm>
          <a:off x="2734061" y="2936641"/>
          <a:ext cx="1099057" cy="769304"/>
        </a:xfrm>
        <a:prstGeom prst="roundRect">
          <a:avLst>
            <a:gd name="adj" fmla="val 16670"/>
          </a:avLst>
        </a:prstGeom>
        <a:solidFill>
          <a:schemeClr val="accent2">
            <a:hueOff val="748177"/>
            <a:satOff val="-5800"/>
            <a:lumOff val="-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Base Model- parameter</a:t>
          </a:r>
        </a:p>
      </dsp:txBody>
      <dsp:txXfrm>
        <a:off x="2771622" y="2974202"/>
        <a:ext cx="1023935" cy="694182"/>
      </dsp:txXfrm>
    </dsp:sp>
    <dsp:sp modelId="{08257155-F249-4895-A265-621630CF112B}">
      <dsp:nvSpPr>
        <dsp:cNvPr id="0" name=""/>
        <dsp:cNvSpPr/>
      </dsp:nvSpPr>
      <dsp:spPr>
        <a:xfrm>
          <a:off x="3833118" y="3010011"/>
          <a:ext cx="799349" cy="62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08D5B-11DE-4775-8047-74F4748BABB4}">
      <dsp:nvSpPr>
        <dsp:cNvPr id="0" name=""/>
        <dsp:cNvSpPr/>
      </dsp:nvSpPr>
      <dsp:spPr>
        <a:xfrm rot="5400000">
          <a:off x="3818268" y="4524549"/>
          <a:ext cx="652875" cy="743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1313534"/>
            <a:satOff val="-9031"/>
            <a:lumOff val="76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A932D-B134-418C-9E44-811435579932}">
      <dsp:nvSpPr>
        <dsp:cNvPr id="0" name=""/>
        <dsp:cNvSpPr/>
      </dsp:nvSpPr>
      <dsp:spPr>
        <a:xfrm>
          <a:off x="3645296" y="3800824"/>
          <a:ext cx="1099057" cy="769304"/>
        </a:xfrm>
        <a:prstGeom prst="roundRect">
          <a:avLst>
            <a:gd name="adj" fmla="val 16670"/>
          </a:avLst>
        </a:prstGeom>
        <a:solidFill>
          <a:schemeClr val="accent2">
            <a:hueOff val="997569"/>
            <a:satOff val="-7733"/>
            <a:lumOff val="-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Hyperparameter Tuning</a:t>
          </a:r>
        </a:p>
      </dsp:txBody>
      <dsp:txXfrm>
        <a:off x="3682857" y="3838385"/>
        <a:ext cx="1023935" cy="694182"/>
      </dsp:txXfrm>
    </dsp:sp>
    <dsp:sp modelId="{24366E68-EA2F-4B52-BDBD-E5D0515F6CA1}">
      <dsp:nvSpPr>
        <dsp:cNvPr id="0" name=""/>
        <dsp:cNvSpPr/>
      </dsp:nvSpPr>
      <dsp:spPr>
        <a:xfrm>
          <a:off x="4744353" y="3874194"/>
          <a:ext cx="799349" cy="62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31E11-64F5-4982-83B6-42C9C681A841}">
      <dsp:nvSpPr>
        <dsp:cNvPr id="0" name=""/>
        <dsp:cNvSpPr/>
      </dsp:nvSpPr>
      <dsp:spPr>
        <a:xfrm rot="5400000">
          <a:off x="4729504" y="5388731"/>
          <a:ext cx="652875" cy="7432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1641917"/>
            <a:satOff val="-11289"/>
            <a:lumOff val="9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C070E-7F84-4A49-81F0-C3796858382F}">
      <dsp:nvSpPr>
        <dsp:cNvPr id="0" name=""/>
        <dsp:cNvSpPr/>
      </dsp:nvSpPr>
      <dsp:spPr>
        <a:xfrm>
          <a:off x="4556531" y="4665006"/>
          <a:ext cx="1099057" cy="769304"/>
        </a:xfrm>
        <a:prstGeom prst="roundRect">
          <a:avLst>
            <a:gd name="adj" fmla="val 16670"/>
          </a:avLst>
        </a:prstGeom>
        <a:solidFill>
          <a:schemeClr val="accent2">
            <a:hueOff val="1246962"/>
            <a:satOff val="-9667"/>
            <a:lumOff val="-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Final Model</a:t>
          </a:r>
        </a:p>
      </dsp:txBody>
      <dsp:txXfrm>
        <a:off x="4594092" y="4702567"/>
        <a:ext cx="1023935" cy="694182"/>
      </dsp:txXfrm>
    </dsp:sp>
    <dsp:sp modelId="{A32F40E2-4B80-44AC-BD59-D4E9533B5CEE}">
      <dsp:nvSpPr>
        <dsp:cNvPr id="0" name=""/>
        <dsp:cNvSpPr/>
      </dsp:nvSpPr>
      <dsp:spPr>
        <a:xfrm>
          <a:off x="5655589" y="4738377"/>
          <a:ext cx="799349" cy="621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80A5A-CE36-4C92-ABD4-0B764BD49FDF}">
      <dsp:nvSpPr>
        <dsp:cNvPr id="0" name=""/>
        <dsp:cNvSpPr/>
      </dsp:nvSpPr>
      <dsp:spPr>
        <a:xfrm>
          <a:off x="5467767" y="5529189"/>
          <a:ext cx="1099057" cy="769304"/>
        </a:xfrm>
        <a:prstGeom prst="roundRect">
          <a:avLst>
            <a:gd name="adj" fmla="val 16670"/>
          </a:avLst>
        </a:prstGeom>
        <a:solidFill>
          <a:schemeClr val="accent2">
            <a:hueOff val="1496354"/>
            <a:satOff val="-11600"/>
            <a:lumOff val="-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Choose Topics</a:t>
          </a:r>
        </a:p>
      </dsp:txBody>
      <dsp:txXfrm>
        <a:off x="5505328" y="5566750"/>
        <a:ext cx="1023935" cy="694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36D50-8CD4-4681-BED6-6E1DED2182B1}">
      <dsp:nvSpPr>
        <dsp:cNvPr id="0" name=""/>
        <dsp:cNvSpPr/>
      </dsp:nvSpPr>
      <dsp:spPr>
        <a:xfrm>
          <a:off x="3231917" y="813"/>
          <a:ext cx="1447776" cy="380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with clusters</a:t>
          </a:r>
        </a:p>
      </dsp:txBody>
      <dsp:txXfrm>
        <a:off x="3243068" y="11964"/>
        <a:ext cx="1425474" cy="358437"/>
      </dsp:txXfrm>
    </dsp:sp>
    <dsp:sp modelId="{9C0904A1-F226-4515-A211-B6B0C760E99C}">
      <dsp:nvSpPr>
        <dsp:cNvPr id="0" name=""/>
        <dsp:cNvSpPr/>
      </dsp:nvSpPr>
      <dsp:spPr>
        <a:xfrm rot="5400000">
          <a:off x="3884417" y="391071"/>
          <a:ext cx="142777" cy="171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904406" y="405349"/>
        <a:ext cx="102800" cy="99944"/>
      </dsp:txXfrm>
    </dsp:sp>
    <dsp:sp modelId="{330DBAA3-C37B-43D0-9598-663EB72C1282}">
      <dsp:nvSpPr>
        <dsp:cNvPr id="0" name=""/>
        <dsp:cNvSpPr/>
      </dsp:nvSpPr>
      <dsp:spPr>
        <a:xfrm>
          <a:off x="3231917" y="571922"/>
          <a:ext cx="1447776" cy="380739"/>
        </a:xfrm>
        <a:prstGeom prst="roundRect">
          <a:avLst>
            <a:gd name="adj" fmla="val 10000"/>
          </a:avLst>
        </a:prstGeom>
        <a:solidFill>
          <a:schemeClr val="accent2">
            <a:hueOff val="136032"/>
            <a:satOff val="-1055"/>
            <a:lumOff val="-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</a:t>
          </a:r>
          <a:r>
            <a:rPr lang="en-US" sz="1000" kern="1200" dirty="0" err="1"/>
            <a:t>Tranformation</a:t>
          </a:r>
          <a:endParaRPr lang="en-US" sz="1000" kern="1200" dirty="0"/>
        </a:p>
      </dsp:txBody>
      <dsp:txXfrm>
        <a:off x="3243068" y="583073"/>
        <a:ext cx="1425474" cy="358437"/>
      </dsp:txXfrm>
    </dsp:sp>
    <dsp:sp modelId="{8D9B2970-C69E-4A45-ABD5-CA5A52273C44}">
      <dsp:nvSpPr>
        <dsp:cNvPr id="0" name=""/>
        <dsp:cNvSpPr/>
      </dsp:nvSpPr>
      <dsp:spPr>
        <a:xfrm rot="5400000">
          <a:off x="3884417" y="962181"/>
          <a:ext cx="142777" cy="171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49635"/>
            <a:satOff val="-1160"/>
            <a:lumOff val="-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904406" y="976459"/>
        <a:ext cx="102800" cy="99944"/>
      </dsp:txXfrm>
    </dsp:sp>
    <dsp:sp modelId="{2FDDB500-8588-437E-BDE8-25C573DEA3CC}">
      <dsp:nvSpPr>
        <dsp:cNvPr id="0" name=""/>
        <dsp:cNvSpPr/>
      </dsp:nvSpPr>
      <dsp:spPr>
        <a:xfrm>
          <a:off x="3231917" y="1143032"/>
          <a:ext cx="1447776" cy="380739"/>
        </a:xfrm>
        <a:prstGeom prst="roundRect">
          <a:avLst>
            <a:gd name="adj" fmla="val 10000"/>
          </a:avLst>
        </a:prstGeom>
        <a:solidFill>
          <a:schemeClr val="accent2">
            <a:hueOff val="272064"/>
            <a:satOff val="-2109"/>
            <a:lumOff val="-7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EDA label distribution</a:t>
          </a:r>
        </a:p>
      </dsp:txBody>
      <dsp:txXfrm>
        <a:off x="3243068" y="1154183"/>
        <a:ext cx="1425474" cy="358437"/>
      </dsp:txXfrm>
    </dsp:sp>
    <dsp:sp modelId="{FF54870C-B222-4497-AE4D-E802DFB6873E}">
      <dsp:nvSpPr>
        <dsp:cNvPr id="0" name=""/>
        <dsp:cNvSpPr/>
      </dsp:nvSpPr>
      <dsp:spPr>
        <a:xfrm rot="5400000">
          <a:off x="3884417" y="1533290"/>
          <a:ext cx="142777" cy="171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99271"/>
            <a:satOff val="-2320"/>
            <a:lumOff val="-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904406" y="1547568"/>
        <a:ext cx="102800" cy="99944"/>
      </dsp:txXfrm>
    </dsp:sp>
    <dsp:sp modelId="{4AB2D750-5158-4AE7-99C0-A902FF39BD70}">
      <dsp:nvSpPr>
        <dsp:cNvPr id="0" name=""/>
        <dsp:cNvSpPr/>
      </dsp:nvSpPr>
      <dsp:spPr>
        <a:xfrm>
          <a:off x="3231917" y="1714141"/>
          <a:ext cx="1447776" cy="380739"/>
        </a:xfrm>
        <a:prstGeom prst="roundRect">
          <a:avLst>
            <a:gd name="adj" fmla="val 10000"/>
          </a:avLst>
        </a:prstGeom>
        <a:solidFill>
          <a:schemeClr val="accent2">
            <a:hueOff val="408097"/>
            <a:satOff val="-3164"/>
            <a:lumOff val="-11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imbalance across labels</a:t>
          </a:r>
        </a:p>
      </dsp:txBody>
      <dsp:txXfrm>
        <a:off x="3243068" y="1725292"/>
        <a:ext cx="1425474" cy="358437"/>
      </dsp:txXfrm>
    </dsp:sp>
    <dsp:sp modelId="{1267511C-008A-4F98-B7BD-13BF9ACC7C9F}">
      <dsp:nvSpPr>
        <dsp:cNvPr id="0" name=""/>
        <dsp:cNvSpPr/>
      </dsp:nvSpPr>
      <dsp:spPr>
        <a:xfrm rot="5400000">
          <a:off x="3884417" y="2104399"/>
          <a:ext cx="142777" cy="171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48906"/>
            <a:satOff val="-3480"/>
            <a:lumOff val="-1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904406" y="2118677"/>
        <a:ext cx="102800" cy="99944"/>
      </dsp:txXfrm>
    </dsp:sp>
    <dsp:sp modelId="{2CA6BE64-C60A-4AAF-8111-FF1F05826FA9}">
      <dsp:nvSpPr>
        <dsp:cNvPr id="0" name=""/>
        <dsp:cNvSpPr/>
      </dsp:nvSpPr>
      <dsp:spPr>
        <a:xfrm>
          <a:off x="3231917" y="2285251"/>
          <a:ext cx="1447776" cy="380739"/>
        </a:xfrm>
        <a:prstGeom prst="roundRect">
          <a:avLst>
            <a:gd name="adj" fmla="val 10000"/>
          </a:avLst>
        </a:prstGeom>
        <a:solidFill>
          <a:schemeClr val="accent2">
            <a:hueOff val="544129"/>
            <a:satOff val="-4218"/>
            <a:lumOff val="-14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Text augmentation</a:t>
          </a:r>
        </a:p>
      </dsp:txBody>
      <dsp:txXfrm>
        <a:off x="3243068" y="2296402"/>
        <a:ext cx="1425474" cy="358437"/>
      </dsp:txXfrm>
    </dsp:sp>
    <dsp:sp modelId="{500180E5-8613-4B88-97B7-22CE16B0353A}">
      <dsp:nvSpPr>
        <dsp:cNvPr id="0" name=""/>
        <dsp:cNvSpPr/>
      </dsp:nvSpPr>
      <dsp:spPr>
        <a:xfrm rot="5400000">
          <a:off x="3884417" y="2675509"/>
          <a:ext cx="142777" cy="171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98542"/>
            <a:satOff val="-4640"/>
            <a:lumOff val="-1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904406" y="2689787"/>
        <a:ext cx="102800" cy="99944"/>
      </dsp:txXfrm>
    </dsp:sp>
    <dsp:sp modelId="{B62D4419-6EBF-4F35-9C47-4C38F26BA661}">
      <dsp:nvSpPr>
        <dsp:cNvPr id="0" name=""/>
        <dsp:cNvSpPr/>
      </dsp:nvSpPr>
      <dsp:spPr>
        <a:xfrm>
          <a:off x="3231917" y="2856360"/>
          <a:ext cx="1447776" cy="380739"/>
        </a:xfrm>
        <a:prstGeom prst="roundRect">
          <a:avLst>
            <a:gd name="adj" fmla="val 10000"/>
          </a:avLst>
        </a:prstGeom>
        <a:solidFill>
          <a:schemeClr val="accent2">
            <a:hueOff val="680161"/>
            <a:satOff val="-5273"/>
            <a:lumOff val="-18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Word Embedding</a:t>
          </a:r>
        </a:p>
      </dsp:txBody>
      <dsp:txXfrm>
        <a:off x="3243068" y="2867511"/>
        <a:ext cx="1425474" cy="358437"/>
      </dsp:txXfrm>
    </dsp:sp>
    <dsp:sp modelId="{7E10051D-D869-44D0-BDCB-309458D4059A}">
      <dsp:nvSpPr>
        <dsp:cNvPr id="0" name=""/>
        <dsp:cNvSpPr/>
      </dsp:nvSpPr>
      <dsp:spPr>
        <a:xfrm rot="5400000">
          <a:off x="3884417" y="3246618"/>
          <a:ext cx="142777" cy="171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748177"/>
            <a:satOff val="-5800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904406" y="3260896"/>
        <a:ext cx="102800" cy="99944"/>
      </dsp:txXfrm>
    </dsp:sp>
    <dsp:sp modelId="{6139D451-1A4E-4E3D-B84C-F07BCD6F1B7D}">
      <dsp:nvSpPr>
        <dsp:cNvPr id="0" name=""/>
        <dsp:cNvSpPr/>
      </dsp:nvSpPr>
      <dsp:spPr>
        <a:xfrm>
          <a:off x="3231917" y="3427469"/>
          <a:ext cx="1447776" cy="380739"/>
        </a:xfrm>
        <a:prstGeom prst="roundRect">
          <a:avLst>
            <a:gd name="adj" fmla="val 10000"/>
          </a:avLst>
        </a:prstGeom>
        <a:solidFill>
          <a:schemeClr val="accent2">
            <a:hueOff val="816193"/>
            <a:satOff val="-6327"/>
            <a:lumOff val="-22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Split </a:t>
          </a:r>
          <a:r>
            <a:rPr lang="en-US" sz="1000" kern="1200"/>
            <a:t>dataset into Train </a:t>
          </a:r>
          <a:r>
            <a:rPr lang="en-US" sz="1000" kern="1200" dirty="0"/>
            <a:t>Validation and Test</a:t>
          </a:r>
        </a:p>
      </dsp:txBody>
      <dsp:txXfrm>
        <a:off x="3243068" y="3438620"/>
        <a:ext cx="1425474" cy="358437"/>
      </dsp:txXfrm>
    </dsp:sp>
    <dsp:sp modelId="{4E6D1272-D586-4910-AB7F-594626805E96}">
      <dsp:nvSpPr>
        <dsp:cNvPr id="0" name=""/>
        <dsp:cNvSpPr/>
      </dsp:nvSpPr>
      <dsp:spPr>
        <a:xfrm rot="5400000">
          <a:off x="3884417" y="3817727"/>
          <a:ext cx="142777" cy="171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897812"/>
            <a:satOff val="-6960"/>
            <a:lumOff val="-2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904406" y="3832005"/>
        <a:ext cx="102800" cy="99944"/>
      </dsp:txXfrm>
    </dsp:sp>
    <dsp:sp modelId="{AA4B50D0-B316-47D1-97DA-BFBF6D177BF8}">
      <dsp:nvSpPr>
        <dsp:cNvPr id="0" name=""/>
        <dsp:cNvSpPr/>
      </dsp:nvSpPr>
      <dsp:spPr>
        <a:xfrm>
          <a:off x="3231917" y="3998579"/>
          <a:ext cx="1447776" cy="380739"/>
        </a:xfrm>
        <a:prstGeom prst="roundRect">
          <a:avLst>
            <a:gd name="adj" fmla="val 10000"/>
          </a:avLst>
        </a:prstGeom>
        <a:solidFill>
          <a:schemeClr val="accent2">
            <a:hueOff val="952225"/>
            <a:satOff val="-7382"/>
            <a:lumOff val="-26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Text CNN </a:t>
          </a:r>
          <a:r>
            <a:rPr lang="en-US" sz="1000" kern="1200" dirty="0" err="1"/>
            <a:t>pytorch</a:t>
          </a:r>
          <a:endParaRPr lang="en-US" sz="1000" kern="1200" dirty="0"/>
        </a:p>
      </dsp:txBody>
      <dsp:txXfrm>
        <a:off x="3243068" y="4009730"/>
        <a:ext cx="1425474" cy="358437"/>
      </dsp:txXfrm>
    </dsp:sp>
    <dsp:sp modelId="{4EF79BBA-8039-4799-894D-2568537606DF}">
      <dsp:nvSpPr>
        <dsp:cNvPr id="0" name=""/>
        <dsp:cNvSpPr/>
      </dsp:nvSpPr>
      <dsp:spPr>
        <a:xfrm rot="5400000">
          <a:off x="3884417" y="4388837"/>
          <a:ext cx="142777" cy="171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047448"/>
            <a:satOff val="-8120"/>
            <a:lumOff val="-2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904406" y="4403115"/>
        <a:ext cx="102800" cy="99944"/>
      </dsp:txXfrm>
    </dsp:sp>
    <dsp:sp modelId="{81837FF3-0A16-48B8-B213-D0F3FCF118F0}">
      <dsp:nvSpPr>
        <dsp:cNvPr id="0" name=""/>
        <dsp:cNvSpPr/>
      </dsp:nvSpPr>
      <dsp:spPr>
        <a:xfrm>
          <a:off x="3231917" y="4569688"/>
          <a:ext cx="1447776" cy="380739"/>
        </a:xfrm>
        <a:prstGeom prst="roundRect">
          <a:avLst>
            <a:gd name="adj" fmla="val 10000"/>
          </a:avLst>
        </a:prstGeom>
        <a:solidFill>
          <a:schemeClr val="accent2">
            <a:hueOff val="1088257"/>
            <a:satOff val="-8436"/>
            <a:lumOff val="-29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Model evaluation</a:t>
          </a:r>
        </a:p>
      </dsp:txBody>
      <dsp:txXfrm>
        <a:off x="3243068" y="4580839"/>
        <a:ext cx="1425474" cy="358437"/>
      </dsp:txXfrm>
    </dsp:sp>
    <dsp:sp modelId="{14B4EF5A-3A19-4581-84EA-190A4901192F}">
      <dsp:nvSpPr>
        <dsp:cNvPr id="0" name=""/>
        <dsp:cNvSpPr/>
      </dsp:nvSpPr>
      <dsp:spPr>
        <a:xfrm rot="5400000">
          <a:off x="3884417" y="4959946"/>
          <a:ext cx="142777" cy="171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97083"/>
            <a:satOff val="-9280"/>
            <a:lumOff val="-3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904406" y="4974224"/>
        <a:ext cx="102800" cy="99944"/>
      </dsp:txXfrm>
    </dsp:sp>
    <dsp:sp modelId="{0AE8FC0D-58AF-41FA-9975-29396FC3BD22}">
      <dsp:nvSpPr>
        <dsp:cNvPr id="0" name=""/>
        <dsp:cNvSpPr/>
      </dsp:nvSpPr>
      <dsp:spPr>
        <a:xfrm>
          <a:off x="3231917" y="5140798"/>
          <a:ext cx="1447776" cy="380739"/>
        </a:xfrm>
        <a:prstGeom prst="roundRect">
          <a:avLst>
            <a:gd name="adj" fmla="val 10000"/>
          </a:avLst>
        </a:prstGeom>
        <a:solidFill>
          <a:schemeClr val="accent2">
            <a:hueOff val="1224290"/>
            <a:satOff val="-9491"/>
            <a:lumOff val="-33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Hyperparameter Tuning</a:t>
          </a:r>
        </a:p>
      </dsp:txBody>
      <dsp:txXfrm>
        <a:off x="3243068" y="5151949"/>
        <a:ext cx="1425474" cy="358437"/>
      </dsp:txXfrm>
    </dsp:sp>
    <dsp:sp modelId="{71753B8E-17E0-4502-B69B-35ABC22E05E7}">
      <dsp:nvSpPr>
        <dsp:cNvPr id="0" name=""/>
        <dsp:cNvSpPr/>
      </dsp:nvSpPr>
      <dsp:spPr>
        <a:xfrm rot="5400000">
          <a:off x="3884417" y="5531056"/>
          <a:ext cx="142777" cy="171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346719"/>
            <a:satOff val="-10440"/>
            <a:lumOff val="-3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904406" y="5545334"/>
        <a:ext cx="102800" cy="99944"/>
      </dsp:txXfrm>
    </dsp:sp>
    <dsp:sp modelId="{A768EC73-731A-4DA3-887A-5F4DCB0A4311}">
      <dsp:nvSpPr>
        <dsp:cNvPr id="0" name=""/>
        <dsp:cNvSpPr/>
      </dsp:nvSpPr>
      <dsp:spPr>
        <a:xfrm>
          <a:off x="3231917" y="5711907"/>
          <a:ext cx="1447776" cy="380739"/>
        </a:xfrm>
        <a:prstGeom prst="roundRect">
          <a:avLst>
            <a:gd name="adj" fmla="val 10000"/>
          </a:avLst>
        </a:prstGeom>
        <a:solidFill>
          <a:schemeClr val="accent2">
            <a:hueOff val="1360322"/>
            <a:satOff val="-10545"/>
            <a:lumOff val="-37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Metrics</a:t>
          </a:r>
        </a:p>
      </dsp:txBody>
      <dsp:txXfrm>
        <a:off x="3243068" y="5723058"/>
        <a:ext cx="1425474" cy="358437"/>
      </dsp:txXfrm>
    </dsp:sp>
    <dsp:sp modelId="{516304E1-4E1B-4F26-A137-D3820B7EE6C8}">
      <dsp:nvSpPr>
        <dsp:cNvPr id="0" name=""/>
        <dsp:cNvSpPr/>
      </dsp:nvSpPr>
      <dsp:spPr>
        <a:xfrm rot="5400000">
          <a:off x="3884417" y="6102165"/>
          <a:ext cx="142777" cy="171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496354"/>
            <a:satOff val="-11600"/>
            <a:lumOff val="-41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904406" y="6116443"/>
        <a:ext cx="102800" cy="99944"/>
      </dsp:txXfrm>
    </dsp:sp>
    <dsp:sp modelId="{3CBDB782-3F9E-4D21-BFE9-1DE9FFCE397F}">
      <dsp:nvSpPr>
        <dsp:cNvPr id="0" name=""/>
        <dsp:cNvSpPr/>
      </dsp:nvSpPr>
      <dsp:spPr>
        <a:xfrm>
          <a:off x="3231917" y="6283016"/>
          <a:ext cx="1447776" cy="380739"/>
        </a:xfrm>
        <a:prstGeom prst="roundRect">
          <a:avLst>
            <a:gd name="adj" fmla="val 10000"/>
          </a:avLst>
        </a:prstGeom>
        <a:solidFill>
          <a:schemeClr val="accent2">
            <a:hueOff val="1496354"/>
            <a:satOff val="-11600"/>
            <a:lumOff val="-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 Data Evaluation</a:t>
          </a:r>
        </a:p>
      </dsp:txBody>
      <dsp:txXfrm>
        <a:off x="3243068" y="6294167"/>
        <a:ext cx="1425474" cy="358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41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75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46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99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67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74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40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20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07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41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21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5BBAD-4DA2-4CBC-9E2A-C137AEE8D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Netflix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B6BAA-27D4-482C-BAB0-FA1AB3732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Sai Vineeth</a:t>
            </a:r>
          </a:p>
        </p:txBody>
      </p:sp>
      <p:pic>
        <p:nvPicPr>
          <p:cNvPr id="64" name="Picture 3" descr="Diagram&#10;&#10;Description automatically generated">
            <a:extLst>
              <a:ext uri="{FF2B5EF4-FFF2-40B4-BE49-F238E27FC236}">
                <a16:creationId xmlns:a16="http://schemas.microsoft.com/office/drawing/2014/main" id="{75D69071-ADC4-42D0-A235-748320E94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0" r="17978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83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2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46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1A078-5FA0-4F41-8276-C633CC7B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20" y="3592397"/>
            <a:ext cx="4622663" cy="258456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29" name="Freeform: Shape 74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6601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F9330D-3628-4E2C-97F6-A8359B636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0110" y="3499339"/>
            <a:ext cx="4573999" cy="325897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3670E3-4A15-4221-87D1-11045820C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51" y="448312"/>
            <a:ext cx="5584068" cy="3141037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A86EA0-D8D3-486D-96B1-164D87345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210" y="448312"/>
            <a:ext cx="5113377" cy="2910350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1031" name="Freeform: Shape 76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58400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Content Placeholder 1029">
            <a:extLst>
              <a:ext uri="{FF2B5EF4-FFF2-40B4-BE49-F238E27FC236}">
                <a16:creationId xmlns:a16="http://schemas.microsoft.com/office/drawing/2014/main" id="{0116B31F-D22B-49AE-8C34-DE02A37C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819" y="3592395"/>
            <a:ext cx="5393361" cy="25845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36" name="Arc 78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7360" y="3429000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77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CD41-EB14-420F-B659-DE1CD2AF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2FB636-5AC8-4399-8612-A615752B44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43" y="1751355"/>
            <a:ext cx="3841984" cy="38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A08F480-820B-456E-B945-29BADAA64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08" y="1751355"/>
            <a:ext cx="4156341" cy="409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63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9B99-53AB-4C3B-90AB-6823C5F3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63CEB-84F2-4EFE-9BBB-94265D03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Calibri" panose="020F0502020204030204" pitchFamily="34" charset="0"/>
              </a:rPr>
              <a:t>Group different movies using text and clustering algorithm.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Calibri" panose="020F0502020204030204" pitchFamily="34" charset="0"/>
              </a:rPr>
              <a:t>Use the clusters as labels to build a classification model (either Deep learning or Sequence models)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53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9F34-628F-44EB-B739-644A836C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Models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78A17-997E-435E-9091-39241DED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Using </a:t>
            </a:r>
            <a:r>
              <a:rPr lang="en-US" b="0" i="1" dirty="0">
                <a:effectLst/>
                <a:latin typeface="Inter"/>
              </a:rPr>
              <a:t>cast, director, country, rating and genres</a:t>
            </a:r>
            <a:r>
              <a:rPr lang="en-US" b="0" i="0" dirty="0">
                <a:effectLst/>
                <a:latin typeface="Inter"/>
              </a:rPr>
              <a:t> as features.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Using the words in the movie/TV show </a:t>
            </a:r>
            <a:r>
              <a:rPr lang="en-US" b="0" i="1" dirty="0">
                <a:effectLst/>
                <a:latin typeface="Inter"/>
              </a:rPr>
              <a:t>descriptions</a:t>
            </a:r>
            <a:r>
              <a:rPr lang="en-US" b="0" i="0" dirty="0">
                <a:effectLst/>
                <a:latin typeface="Inter"/>
              </a:rPr>
              <a:t> as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6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6" name="Rectangle 116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3B198-1419-42B2-85E9-400F068A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76" y="-6390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Exploratory Analysis</a:t>
            </a:r>
          </a:p>
        </p:txBody>
      </p:sp>
      <p:sp>
        <p:nvSpPr>
          <p:cNvPr id="1087" name="Oval 118">
            <a:extLst>
              <a:ext uri="{FF2B5EF4-FFF2-40B4-BE49-F238E27FC236}">
                <a16:creationId xmlns:a16="http://schemas.microsoft.com/office/drawing/2014/main" id="{C601C005-844A-4FB7-8001-BC0DB9D7C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7029" y="2957299"/>
            <a:ext cx="947488" cy="9217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F9DA299-E2E1-4450-BCEB-3CADF8581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r="-5" b="-5"/>
          <a:stretch/>
        </p:blipFill>
        <p:spPr bwMode="auto">
          <a:xfrm>
            <a:off x="978730" y="773459"/>
            <a:ext cx="5010628" cy="5010658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8" name="Freeform: Shape 120">
            <a:extLst>
              <a:ext uri="{FF2B5EF4-FFF2-40B4-BE49-F238E27FC236}">
                <a16:creationId xmlns:a16="http://schemas.microsoft.com/office/drawing/2014/main" id="{982CE291-F400-4275-A82C-AF6DC8AD3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97CEE1F-079A-4322-8BBA-A29B1FE54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48" b="-3"/>
          <a:stretch/>
        </p:blipFill>
        <p:spPr bwMode="auto">
          <a:xfrm>
            <a:off x="7126749" y="895577"/>
            <a:ext cx="2533439" cy="2533423"/>
          </a:xfrm>
          <a:custGeom>
            <a:avLst/>
            <a:gdLst/>
            <a:ahLst/>
            <a:cxnLst/>
            <a:rect l="l" t="t" r="r" b="b"/>
            <a:pathLst>
              <a:path w="2536470" h="2533423">
                <a:moveTo>
                  <a:pt x="145013" y="0"/>
                </a:moveTo>
                <a:lnTo>
                  <a:pt x="2391457" y="0"/>
                </a:lnTo>
                <a:cubicBezTo>
                  <a:pt x="2471545" y="0"/>
                  <a:pt x="2536470" y="64925"/>
                  <a:pt x="2536470" y="145013"/>
                </a:cubicBezTo>
                <a:lnTo>
                  <a:pt x="2536470" y="2388410"/>
                </a:lnTo>
                <a:cubicBezTo>
                  <a:pt x="2536470" y="2468498"/>
                  <a:pt x="2471545" y="2533423"/>
                  <a:pt x="2391457" y="2533423"/>
                </a:cubicBezTo>
                <a:lnTo>
                  <a:pt x="145013" y="2533423"/>
                </a:lnTo>
                <a:cubicBezTo>
                  <a:pt x="64925" y="2533423"/>
                  <a:pt x="0" y="2468498"/>
                  <a:pt x="0" y="2388410"/>
                </a:cubicBezTo>
                <a:lnTo>
                  <a:pt x="0" y="145013"/>
                </a:lnTo>
                <a:cubicBezTo>
                  <a:pt x="0" y="64925"/>
                  <a:pt x="64925" y="0"/>
                  <a:pt x="1450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Arc 122">
            <a:extLst>
              <a:ext uri="{FF2B5EF4-FFF2-40B4-BE49-F238E27FC236}">
                <a16:creationId xmlns:a16="http://schemas.microsoft.com/office/drawing/2014/main" id="{AA8705F2-9B61-4D36-8093-4E61C7EC5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21496">
            <a:off x="2155018" y="342387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FE78AB60-15DD-4C47-90EF-15DDF619D0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05" y="3323459"/>
            <a:ext cx="5394325" cy="332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0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6FEE-FE0C-47D8-A87C-42937E9E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3A1719-333D-41EF-8587-83E22F87D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617715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474BB3-AC4F-4023-A01A-246BD3589852}"/>
              </a:ext>
            </a:extLst>
          </p:cNvPr>
          <p:cNvCxnSpPr>
            <a:cxnSpLocks/>
          </p:cNvCxnSpPr>
          <p:nvPr/>
        </p:nvCxnSpPr>
        <p:spPr>
          <a:xfrm>
            <a:off x="7561385" y="4031273"/>
            <a:ext cx="0" cy="207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6F749F9-023B-4E7A-9AE2-DBBCC20DCD5A}"/>
              </a:ext>
            </a:extLst>
          </p:cNvPr>
          <p:cNvSpPr/>
          <p:nvPr/>
        </p:nvSpPr>
        <p:spPr>
          <a:xfrm>
            <a:off x="6681093" y="5978769"/>
            <a:ext cx="1511747" cy="403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Agglomerative Clustering &amp; H Tuning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6AB63F6-5EAA-449E-8939-FFA63AE43F1F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708281" y="5684838"/>
            <a:ext cx="1972812" cy="495757"/>
          </a:xfrm>
          <a:prstGeom prst="bentConnector3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03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FDE4-A589-4C7C-9156-DF47F7B0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81D4E1F9-776B-4413-AF39-F300F1CBF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124557"/>
              </p:ext>
            </p:extLst>
          </p:nvPr>
        </p:nvGraphicFramePr>
        <p:xfrm>
          <a:off x="6321459" y="812816"/>
          <a:ext cx="3083168" cy="410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Oval 10">
            <a:extLst>
              <a:ext uri="{FF2B5EF4-FFF2-40B4-BE49-F238E27FC236}">
                <a16:creationId xmlns:a16="http://schemas.microsoft.com/office/drawing/2014/main" id="{074A0135-B9F2-45DB-A39A-96F5650EBB55}"/>
              </a:ext>
            </a:extLst>
          </p:cNvPr>
          <p:cNvSpPr txBox="1"/>
          <p:nvPr/>
        </p:nvSpPr>
        <p:spPr>
          <a:xfrm>
            <a:off x="4839452" y="3214163"/>
            <a:ext cx="824388" cy="8243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dirty="0"/>
              <a:t>Tokenization</a:t>
            </a:r>
          </a:p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/>
              <a:t>Normalizing text data(Stop words)</a:t>
            </a:r>
          </a:p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900" kern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7C6C44-2391-4555-A66D-DF399F81DB34}"/>
              </a:ext>
            </a:extLst>
          </p:cNvPr>
          <p:cNvSpPr/>
          <p:nvPr/>
        </p:nvSpPr>
        <p:spPr>
          <a:xfrm>
            <a:off x="4199476" y="2667761"/>
            <a:ext cx="3342132" cy="1160678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902BBBB-6718-4559-9C1A-9279CD20FDA2}"/>
              </a:ext>
            </a:extLst>
          </p:cNvPr>
          <p:cNvSpPr/>
          <p:nvPr/>
        </p:nvSpPr>
        <p:spPr>
          <a:xfrm>
            <a:off x="5551874" y="5509869"/>
            <a:ext cx="647700" cy="414528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5F460A-4015-493F-9FBD-B2E258A013D4}"/>
              </a:ext>
            </a:extLst>
          </p:cNvPr>
          <p:cNvGrpSpPr/>
          <p:nvPr/>
        </p:nvGrpSpPr>
        <p:grpSpPr>
          <a:xfrm>
            <a:off x="4321244" y="5841492"/>
            <a:ext cx="3108960" cy="777240"/>
            <a:chOff x="1036320" y="3445161"/>
            <a:chExt cx="3108960" cy="77724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68B35BC-444C-4784-B087-F3775BC81EB2}"/>
                </a:ext>
              </a:extLst>
            </p:cNvPr>
            <p:cNvSpPr/>
            <p:nvPr/>
          </p:nvSpPr>
          <p:spPr>
            <a:xfrm>
              <a:off x="1036320" y="3445161"/>
              <a:ext cx="3108960" cy="7772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865F24-7650-4E45-911D-43FD715A57DF}"/>
                </a:ext>
              </a:extLst>
            </p:cNvPr>
            <p:cNvSpPr txBox="1"/>
            <p:nvPr/>
          </p:nvSpPr>
          <p:spPr>
            <a:xfrm>
              <a:off x="1036320" y="3445161"/>
              <a:ext cx="3108960" cy="777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Pos tagging &amp; filtering &amp; lemmatize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E281F2-7C82-4C03-B8EC-AE1AD828AEDB}"/>
              </a:ext>
            </a:extLst>
          </p:cNvPr>
          <p:cNvGrpSpPr/>
          <p:nvPr/>
        </p:nvGrpSpPr>
        <p:grpSpPr>
          <a:xfrm>
            <a:off x="5414561" y="3918082"/>
            <a:ext cx="1165860" cy="1165860"/>
            <a:chOff x="2129637" y="1521751"/>
            <a:chExt cx="1165860" cy="116586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98B8146-9FA1-485E-ACF9-C13C92C37118}"/>
                </a:ext>
              </a:extLst>
            </p:cNvPr>
            <p:cNvSpPr/>
            <p:nvPr/>
          </p:nvSpPr>
          <p:spPr>
            <a:xfrm>
              <a:off x="2129637" y="1521751"/>
              <a:ext cx="1165860" cy="116586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D0283FB6-CCF8-40B4-A3BD-DAFDD4D8BCBD}"/>
                </a:ext>
              </a:extLst>
            </p:cNvPr>
            <p:cNvSpPr txBox="1"/>
            <p:nvPr/>
          </p:nvSpPr>
          <p:spPr>
            <a:xfrm>
              <a:off x="2300373" y="1692487"/>
              <a:ext cx="824388" cy="8243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Make bigrams, Trigrams and Lemmatize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F4E643-641D-4EFA-9D05-9C3FFA72A4AA}"/>
              </a:ext>
            </a:extLst>
          </p:cNvPr>
          <p:cNvGrpSpPr/>
          <p:nvPr/>
        </p:nvGrpSpPr>
        <p:grpSpPr>
          <a:xfrm>
            <a:off x="4580324" y="3043427"/>
            <a:ext cx="1165860" cy="1165860"/>
            <a:chOff x="1295400" y="647096"/>
            <a:chExt cx="1165860" cy="116586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32775CF-FCD1-44C1-AA9D-E54FA7595758}"/>
                </a:ext>
              </a:extLst>
            </p:cNvPr>
            <p:cNvSpPr/>
            <p:nvPr/>
          </p:nvSpPr>
          <p:spPr>
            <a:xfrm>
              <a:off x="1295400" y="647096"/>
              <a:ext cx="1165860" cy="116586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Oval 10">
              <a:extLst>
                <a:ext uri="{FF2B5EF4-FFF2-40B4-BE49-F238E27FC236}">
                  <a16:creationId xmlns:a16="http://schemas.microsoft.com/office/drawing/2014/main" id="{C13CF5B0-8AA8-4FBD-86F6-B9F7C0911341}"/>
                </a:ext>
              </a:extLst>
            </p:cNvPr>
            <p:cNvSpPr txBox="1"/>
            <p:nvPr/>
          </p:nvSpPr>
          <p:spPr>
            <a:xfrm>
              <a:off x="1466136" y="817832"/>
              <a:ext cx="824388" cy="8243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Tokenization</a:t>
              </a:r>
            </a:p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Normalizing text data(Stop words)</a:t>
              </a:r>
            </a:p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8F726A-B0B4-4981-BCC0-72DDE893FB63}"/>
              </a:ext>
            </a:extLst>
          </p:cNvPr>
          <p:cNvGrpSpPr/>
          <p:nvPr/>
        </p:nvGrpSpPr>
        <p:grpSpPr>
          <a:xfrm>
            <a:off x="5772092" y="2761548"/>
            <a:ext cx="1165860" cy="1165860"/>
            <a:chOff x="2487168" y="365217"/>
            <a:chExt cx="1165860" cy="116586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06B775D-7F1B-4E56-941B-C2C836E5CAC5}"/>
                </a:ext>
              </a:extLst>
            </p:cNvPr>
            <p:cNvSpPr/>
            <p:nvPr/>
          </p:nvSpPr>
          <p:spPr>
            <a:xfrm>
              <a:off x="2487168" y="365217"/>
              <a:ext cx="1165860" cy="116586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D9E16E0C-145E-4D2B-97CE-B9539C8C539B}"/>
                </a:ext>
              </a:extLst>
            </p:cNvPr>
            <p:cNvSpPr txBox="1"/>
            <p:nvPr/>
          </p:nvSpPr>
          <p:spPr>
            <a:xfrm>
              <a:off x="2657904" y="535953"/>
              <a:ext cx="824388" cy="8243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Text Preprocessing</a:t>
              </a:r>
            </a:p>
          </p:txBody>
        </p:sp>
      </p:grpSp>
      <p:sp>
        <p:nvSpPr>
          <p:cNvPr id="40" name="Shape 39">
            <a:extLst>
              <a:ext uri="{FF2B5EF4-FFF2-40B4-BE49-F238E27FC236}">
                <a16:creationId xmlns:a16="http://schemas.microsoft.com/office/drawing/2014/main" id="{3E84E4C0-F06D-45F8-BFBD-5BB4D4B72874}"/>
              </a:ext>
            </a:extLst>
          </p:cNvPr>
          <p:cNvSpPr/>
          <p:nvPr/>
        </p:nvSpPr>
        <p:spPr>
          <a:xfrm>
            <a:off x="4062163" y="2525267"/>
            <a:ext cx="3627120" cy="2901696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6933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D6A2CB8-0985-46A9-BCEC-D46766D6F28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8775143"/>
              </p:ext>
            </p:extLst>
          </p:nvPr>
        </p:nvGraphicFramePr>
        <p:xfrm>
          <a:off x="219808" y="114300"/>
          <a:ext cx="6567180" cy="664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D4EE050E-B9DC-4471-BB8B-7EE861E78CF5}"/>
              </a:ext>
            </a:extLst>
          </p:cNvPr>
          <p:cNvSpPr/>
          <p:nvPr/>
        </p:nvSpPr>
        <p:spPr>
          <a:xfrm>
            <a:off x="7705963" y="1958285"/>
            <a:ext cx="3111490" cy="108057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BEE1BA6E-D41F-42FA-89B4-4BF0CB346F5A}"/>
              </a:ext>
            </a:extLst>
          </p:cNvPr>
          <p:cNvSpPr/>
          <p:nvPr/>
        </p:nvSpPr>
        <p:spPr>
          <a:xfrm>
            <a:off x="8965031" y="4604258"/>
            <a:ext cx="603002" cy="385921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34FD4D-E550-4EB9-967E-C4AC1A826A23}"/>
              </a:ext>
            </a:extLst>
          </p:cNvPr>
          <p:cNvGrpSpPr/>
          <p:nvPr/>
        </p:nvGrpSpPr>
        <p:grpSpPr>
          <a:xfrm>
            <a:off x="7819328" y="4912995"/>
            <a:ext cx="2894409" cy="723602"/>
            <a:chOff x="3810595" y="3111490"/>
            <a:chExt cx="2894409" cy="7236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E1329A2-6689-46E1-BE1F-7CD76ECA8A38}"/>
                </a:ext>
              </a:extLst>
            </p:cNvPr>
            <p:cNvSpPr/>
            <p:nvPr/>
          </p:nvSpPr>
          <p:spPr>
            <a:xfrm>
              <a:off x="3810595" y="3111490"/>
              <a:ext cx="2894409" cy="7236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CD79176-C897-42F5-B7C7-B00075016EB8}"/>
                </a:ext>
              </a:extLst>
            </p:cNvPr>
            <p:cNvSpPr txBox="1"/>
            <p:nvPr/>
          </p:nvSpPr>
          <p:spPr>
            <a:xfrm>
              <a:off x="3810595" y="3111490"/>
              <a:ext cx="2894409" cy="723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Clusters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5E8B05-A12E-4A92-AAF9-1CCE6C49C59F}"/>
              </a:ext>
            </a:extLst>
          </p:cNvPr>
          <p:cNvGrpSpPr/>
          <p:nvPr/>
        </p:nvGrpSpPr>
        <p:grpSpPr>
          <a:xfrm>
            <a:off x="8837195" y="3122320"/>
            <a:ext cx="1085403" cy="1085403"/>
            <a:chOff x="4828462" y="1320815"/>
            <a:chExt cx="1085403" cy="1085403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E39FEE3-5B2E-4D01-B9FC-3FD5EB3DEFDA}"/>
                </a:ext>
              </a:extLst>
            </p:cNvPr>
            <p:cNvSpPr/>
            <p:nvPr/>
          </p:nvSpPr>
          <p:spPr>
            <a:xfrm>
              <a:off x="4828462" y="1320815"/>
              <a:ext cx="1085403" cy="108540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Oval 8">
              <a:extLst>
                <a:ext uri="{FF2B5EF4-FFF2-40B4-BE49-F238E27FC236}">
                  <a16:creationId xmlns:a16="http://schemas.microsoft.com/office/drawing/2014/main" id="{2F8A8B9D-E225-49B9-8FE3-6DCC070A2CF3}"/>
                </a:ext>
              </a:extLst>
            </p:cNvPr>
            <p:cNvSpPr txBox="1"/>
            <p:nvPr/>
          </p:nvSpPr>
          <p:spPr>
            <a:xfrm>
              <a:off x="4987416" y="1479769"/>
              <a:ext cx="767495" cy="767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Agglomerative Base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AA893EB-CE51-46DF-917C-11052A225C4F}"/>
              </a:ext>
            </a:extLst>
          </p:cNvPr>
          <p:cNvGrpSpPr/>
          <p:nvPr/>
        </p:nvGrpSpPr>
        <p:grpSpPr>
          <a:xfrm>
            <a:off x="8060528" y="2308026"/>
            <a:ext cx="1085403" cy="1085403"/>
            <a:chOff x="4051795" y="506521"/>
            <a:chExt cx="1085403" cy="108540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E9F21D4-FC25-4D54-9498-D857D51E99DC}"/>
                </a:ext>
              </a:extLst>
            </p:cNvPr>
            <p:cNvSpPr/>
            <p:nvPr/>
          </p:nvSpPr>
          <p:spPr>
            <a:xfrm>
              <a:off x="4051795" y="506521"/>
              <a:ext cx="1085403" cy="108540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34372EB2-2227-4651-959F-9EE822809303}"/>
                </a:ext>
              </a:extLst>
            </p:cNvPr>
            <p:cNvSpPr txBox="1"/>
            <p:nvPr/>
          </p:nvSpPr>
          <p:spPr>
            <a:xfrm>
              <a:off x="4210749" y="665475"/>
              <a:ext cx="767495" cy="767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Hyperparameter Tuning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AFCDCA4-702E-4998-ACA7-A3E7DB681B29}"/>
              </a:ext>
            </a:extLst>
          </p:cNvPr>
          <p:cNvGrpSpPr/>
          <p:nvPr/>
        </p:nvGrpSpPr>
        <p:grpSpPr>
          <a:xfrm>
            <a:off x="9170052" y="2045600"/>
            <a:ext cx="1085403" cy="1085403"/>
            <a:chOff x="5161319" y="244095"/>
            <a:chExt cx="1085403" cy="108540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02A9E15-59B4-49A4-8EB8-5A968301DB24}"/>
                </a:ext>
              </a:extLst>
            </p:cNvPr>
            <p:cNvSpPr/>
            <p:nvPr/>
          </p:nvSpPr>
          <p:spPr>
            <a:xfrm>
              <a:off x="5161319" y="244095"/>
              <a:ext cx="1085403" cy="108540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12">
              <a:extLst>
                <a:ext uri="{FF2B5EF4-FFF2-40B4-BE49-F238E27FC236}">
                  <a16:creationId xmlns:a16="http://schemas.microsoft.com/office/drawing/2014/main" id="{5214C519-6726-4897-BA00-B3D5F5A799B7}"/>
                </a:ext>
              </a:extLst>
            </p:cNvPr>
            <p:cNvSpPr txBox="1"/>
            <p:nvPr/>
          </p:nvSpPr>
          <p:spPr>
            <a:xfrm>
              <a:off x="5320273" y="403049"/>
              <a:ext cx="767495" cy="767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Topics</a:t>
              </a:r>
            </a:p>
          </p:txBody>
        </p:sp>
      </p:grpSp>
      <p:sp>
        <p:nvSpPr>
          <p:cNvPr id="45" name="Shape 44">
            <a:extLst>
              <a:ext uri="{FF2B5EF4-FFF2-40B4-BE49-F238E27FC236}">
                <a16:creationId xmlns:a16="http://schemas.microsoft.com/office/drawing/2014/main" id="{9B8D14DB-EF28-451D-8B38-0537C83F2381}"/>
              </a:ext>
            </a:extLst>
          </p:cNvPr>
          <p:cNvSpPr/>
          <p:nvPr/>
        </p:nvSpPr>
        <p:spPr>
          <a:xfrm>
            <a:off x="7578127" y="1825625"/>
            <a:ext cx="3376811" cy="2701449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C92F18F-F97D-46E4-A0D1-9872DEAF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7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258127-EE86-44B2-83D4-9BE98ADB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2D0FB71B-F60A-45F1-9F3D-A2C173F0F7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55" y="413048"/>
            <a:ext cx="10515600" cy="275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4E3DC1B-A511-425B-A5B8-01D78E67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6" y="3205356"/>
            <a:ext cx="5088433" cy="352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2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B24AD-1D93-47B4-852F-61F6FFF6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A7EE66-AB4E-41F9-B75D-017A6A3E2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223571"/>
              </p:ext>
            </p:extLst>
          </p:nvPr>
        </p:nvGraphicFramePr>
        <p:xfrm>
          <a:off x="3442188" y="39566"/>
          <a:ext cx="7911612" cy="6664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55721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9790"/>
      </a:accent1>
      <a:accent2>
        <a:srgbClr val="BAA07F"/>
      </a:accent2>
      <a:accent3>
        <a:srgbClr val="A6A57E"/>
      </a:accent3>
      <a:accent4>
        <a:srgbClr val="96AB75"/>
      </a:accent4>
      <a:accent5>
        <a:srgbClr val="8BAD83"/>
      </a:accent5>
      <a:accent6>
        <a:srgbClr val="78AF84"/>
      </a:accent6>
      <a:hlink>
        <a:srgbClr val="598C94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198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Inter</vt:lpstr>
      <vt:lpstr>Times</vt:lpstr>
      <vt:lpstr>ShapesVTI</vt:lpstr>
      <vt:lpstr>Netflix Case Study</vt:lpstr>
      <vt:lpstr>PowerPoint Presentation</vt:lpstr>
      <vt:lpstr>Build Models by:</vt:lpstr>
      <vt:lpstr>Exploratory Analysis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</dc:title>
  <dc:creator>ayush pandey</dc:creator>
  <cp:lastModifiedBy>ayush pandey</cp:lastModifiedBy>
  <cp:revision>3</cp:revision>
  <dcterms:created xsi:type="dcterms:W3CDTF">2021-06-17T01:45:03Z</dcterms:created>
  <dcterms:modified xsi:type="dcterms:W3CDTF">2021-06-17T20:17:27Z</dcterms:modified>
</cp:coreProperties>
</file>