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a7c5db2c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a7c5db2c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a7c5db2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a7c5db2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a7c5db2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a7c5db2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7c5db2c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7c5db2c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7c5db2c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a7c5db2c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7c5db2c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a7c5db2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7c5db2c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7c5db2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7c5db2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7c5db2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7c5db2c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7c5db2c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7c5db2c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7c5db2c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e6a794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e6a794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e6a794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e6a794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a7c5db2c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a7c5db2c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a7c5db2c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a7c5db2c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7c5db2c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7c5db2c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0e6a794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0e6a794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7c5db2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7c5db2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0e6a794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0e6a794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7c5db2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7c5db2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e6a794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e6a794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a7c5db2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a7c5db2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7c5db2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7c5db2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408.5882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300">
              <a:solidFill>
                <a:srgbClr val="00000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Movie Clustering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- LDA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725" y="1152425"/>
            <a:ext cx="5596575" cy="36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97725" y="1190375"/>
            <a:ext cx="5116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Hyperparameters: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Num of Topics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Alpha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Coherence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Jaccard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Improvement : 64 percent from base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Final Model : 10 Topics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225"/>
            <a:ext cx="8910075" cy="4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0" y="97700"/>
            <a:ext cx="511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Topics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Distribution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" y="1341575"/>
            <a:ext cx="8066149" cy="2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Models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962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Standardized data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(As the data is sparse(no major reduction in dimensions)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Means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 of clusters 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Silhouette and Elbow Method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75" y="1639725"/>
            <a:ext cx="4548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Agglomerative Clustering Model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Hyperparameters: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N_clusters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Affinity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Silhouette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Model - 4 clusters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368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 : 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times better than kmeans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percent improved from base model</a:t>
            </a:r>
            <a:endParaRPr sz="21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625" y="1559750"/>
            <a:ext cx="48958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65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4" y="872775"/>
            <a:ext cx="47766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128025"/>
            <a:ext cx="4654924" cy="30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have sparse data eliminating few features based on the domain knowledge may help to cluster the movies more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better clustering algorithm for sparse data like sparse kmeans or converting them to categorical and trying kmodes may help to increase the performance.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25150" y="107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353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notice that the data is </a:t>
            </a:r>
            <a:r>
              <a:rPr lang="en"/>
              <a:t>imbalanced.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treat the imbalance in text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approach is to oversample data by generating new samples through the similar terms( through similarity index in the dict)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Train-Test-Val data split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data is </a:t>
            </a:r>
            <a:r>
              <a:rPr lang="en"/>
              <a:t>imbalanced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metrics would be precision and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measure F1 as a harmonic mean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our study we need to minimize false positives as we don’t want to </a:t>
            </a:r>
            <a:r>
              <a:rPr lang="en"/>
              <a:t>predict</a:t>
            </a:r>
            <a:r>
              <a:rPr lang="en"/>
              <a:t> a wrong cluster for a movie - Precision should be high for our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Precision-recall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CNN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sizes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ooling  (max, min,avg)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50" y="628275"/>
            <a:ext cx="5027151" cy="4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Problem Statement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Data Cleaning and Transformation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Metrics for </a:t>
            </a:r>
            <a:r>
              <a:rPr lang="en" sz="6015">
                <a:solidFill>
                  <a:srgbClr val="000000"/>
                </a:solidFill>
              </a:rPr>
              <a:t>Baseline</a:t>
            </a:r>
            <a:r>
              <a:rPr lang="en" sz="6015">
                <a:solidFill>
                  <a:srgbClr val="000000"/>
                </a:solidFill>
              </a:rPr>
              <a:t> Models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Feature Engineering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Topic Modelling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Hyperparameter Tuning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Clustering Models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Model selection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Hyperparameter Tuning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Results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Classification Model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Metrics for Baseline Models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Hyperparameter Tuning</a:t>
            </a:r>
            <a:endParaRPr sz="6015">
              <a:solidFill>
                <a:srgbClr val="000000"/>
              </a:solidFill>
            </a:endParaRPr>
          </a:p>
          <a:p>
            <a:pPr indent="-3240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6015">
                <a:solidFill>
                  <a:srgbClr val="000000"/>
                </a:solidFill>
              </a:rPr>
              <a:t>Results</a:t>
            </a:r>
            <a:endParaRPr sz="6015">
              <a:solidFill>
                <a:srgbClr val="000000"/>
              </a:solidFill>
            </a:endParaRPr>
          </a:p>
          <a:p>
            <a:pPr indent="-3240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6015">
                <a:solidFill>
                  <a:srgbClr val="000000"/>
                </a:solidFill>
              </a:rPr>
              <a:t> Summary</a:t>
            </a:r>
            <a:endParaRPr sz="60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6300" y="45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0" y="1266325"/>
            <a:ext cx="3659201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700" y="1136550"/>
            <a:ext cx="4467249" cy="35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classification Model, I developed a baseline model for the word embeddings, the next steps should be using the other feature and </a:t>
            </a:r>
            <a:r>
              <a:rPr lang="en"/>
              <a:t>building</a:t>
            </a:r>
            <a:r>
              <a:rPr lang="en"/>
              <a:t> a </a:t>
            </a:r>
            <a:r>
              <a:rPr lang="en"/>
              <a:t>separate</a:t>
            </a:r>
            <a:r>
              <a:rPr lang="en"/>
              <a:t> model and stacking both for final prediction may result for better precision.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started with </a:t>
            </a:r>
            <a:r>
              <a:rPr lang="en"/>
              <a:t>Text CNN</a:t>
            </a:r>
            <a:r>
              <a:rPr lang="en"/>
              <a:t> for the text classification, a few other models can be tried for the same.(LSTM, BERT)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Derived topics from topic modelling(LDA) and added them as features along with frequent terms and other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clustering using the metrics </a:t>
            </a:r>
            <a:r>
              <a:rPr lang="en"/>
              <a:t>silhouette</a:t>
            </a:r>
            <a:r>
              <a:rPr lang="en"/>
              <a:t> value(0.57) we were able to decide the cluster value as 4 with </a:t>
            </a:r>
            <a:r>
              <a:rPr lang="en"/>
              <a:t>Hierarchical</a:t>
            </a:r>
            <a:r>
              <a:rPr lang="en"/>
              <a:t> clustering.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TextCNN classification model with only input of word embeddings has been developed and for imbalanced data oversampling technique for text generation has been discussed.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is considered as a key metric for this case study and improvement in the classification model is necessary.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https://arxiv.org/abs/1408.5882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https://machinelearningmastery.com/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https://en.wikipedia.org/wiki/Latent_Dirichlet_allocation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3B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0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Model(s)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Group different movies using text and clustering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 Use the clusters as labels to build a classification model (either Deep learning or Sequence models).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Metadata of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TV Shows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Movies (12 features and 7787 rows)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0" y="2501022"/>
            <a:ext cx="9144003" cy="227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75" y="1252550"/>
            <a:ext cx="6555951" cy="35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EDA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4075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6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403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Filter Movies</a:t>
            </a:r>
            <a:endParaRPr sz="403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6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403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 values</a:t>
            </a:r>
            <a:endParaRPr sz="403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6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4033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sz="403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1677050"/>
            <a:ext cx="3374925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050" y="321800"/>
            <a:ext cx="4689149" cy="25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050" y="2869350"/>
            <a:ext cx="4689151" cy="2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45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2675"/>
            <a:ext cx="4485350" cy="2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0" y="752675"/>
            <a:ext cx="4455250" cy="39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62" y="3198025"/>
            <a:ext cx="3961225" cy="18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Preprocess String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Replace special characters, contractions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Tokenize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Remove stop words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Lemmatization &amp; Stemming - Stemming with WordNet POS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Word Frequency by Review Matrix using Custom Analyzer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CoutVectorizer and Tf-IDF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Country, release_date features are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features are transformed using one 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frequent terms are added as </a:t>
            </a:r>
            <a:r>
              <a:rPr lang="en"/>
              <a:t>features</a:t>
            </a:r>
            <a:r>
              <a:rPr lang="en"/>
              <a:t> to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Topics as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