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62" r:id="rId3"/>
    <p:sldId id="263" r:id="rId4"/>
    <p:sldId id="264" r:id="rId5"/>
    <p:sldId id="266" r:id="rId6"/>
    <p:sldId id="265" r:id="rId7"/>
    <p:sldId id="268" r:id="rId8"/>
    <p:sldId id="267"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ata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ata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89B31-43D9-4916-B949-4A9B206E5231}"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5A791C9C-54FB-4E50-B457-4F3DEDA2D4C8}">
      <dgm:prSet/>
      <dgm:spPr/>
      <dgm:t>
        <a:bodyPr/>
        <a:lstStyle/>
        <a:p>
          <a:r>
            <a:rPr lang="en-GB"/>
            <a:t>This is an android platform based project. It is a entertainment / fun based category app. The application is a prediction oriented game which focuses on guessing the entity by using a simple questionnaire and thus it will predict about what the user is thinking!!!</a:t>
          </a:r>
          <a:endParaRPr lang="en-US"/>
        </a:p>
      </dgm:t>
    </dgm:pt>
    <dgm:pt modelId="{186004B1-8305-415D-9BF6-2B6D0D84201B}" type="parTrans" cxnId="{44C03EF0-7B5F-426E-A93A-27524F971B30}">
      <dgm:prSet/>
      <dgm:spPr/>
      <dgm:t>
        <a:bodyPr/>
        <a:lstStyle/>
        <a:p>
          <a:endParaRPr lang="en-US"/>
        </a:p>
      </dgm:t>
    </dgm:pt>
    <dgm:pt modelId="{4D01D7DB-602C-4ED4-B844-53DDDE7058EF}" type="sibTrans" cxnId="{44C03EF0-7B5F-426E-A93A-27524F971B30}">
      <dgm:prSet/>
      <dgm:spPr/>
      <dgm:t>
        <a:bodyPr/>
        <a:lstStyle/>
        <a:p>
          <a:endParaRPr lang="en-US"/>
        </a:p>
      </dgm:t>
    </dgm:pt>
    <dgm:pt modelId="{060F2A6D-802F-43AA-A4C3-126D801A8359}">
      <dgm:prSet/>
      <dgm:spPr/>
      <dgm:t>
        <a:bodyPr/>
        <a:lstStyle/>
        <a:p>
          <a:r>
            <a:rPr lang="en-GB"/>
            <a:t>The product will have a interactive voice based interface, the user will answer the questions in a voice based environment. The user will give instructions to the prediction telling wizard .Which will guide the user throughout the game.</a:t>
          </a:r>
          <a:endParaRPr lang="en-US"/>
        </a:p>
      </dgm:t>
    </dgm:pt>
    <dgm:pt modelId="{3034A4CD-E94D-4E0A-A84C-54C5433C6131}" type="parTrans" cxnId="{573195BD-46BF-484D-B3CB-E24B6633946D}">
      <dgm:prSet/>
      <dgm:spPr/>
      <dgm:t>
        <a:bodyPr/>
        <a:lstStyle/>
        <a:p>
          <a:endParaRPr lang="en-US"/>
        </a:p>
      </dgm:t>
    </dgm:pt>
    <dgm:pt modelId="{C4186DAB-156B-48C1-911C-7E51EA64099C}" type="sibTrans" cxnId="{573195BD-46BF-484D-B3CB-E24B6633946D}">
      <dgm:prSet/>
      <dgm:spPr/>
      <dgm:t>
        <a:bodyPr/>
        <a:lstStyle/>
        <a:p>
          <a:endParaRPr lang="en-US"/>
        </a:p>
      </dgm:t>
    </dgm:pt>
    <dgm:pt modelId="{8A920E60-EB0E-453C-BF26-F6005B4726ED}">
      <dgm:prSet/>
      <dgm:spPr/>
      <dgm:t>
        <a:bodyPr/>
        <a:lstStyle/>
        <a:p>
          <a:r>
            <a:rPr lang="en-GB"/>
            <a:t>The future objective is to train the voice feedback of the game to give an informative output in form of voice so that this application can be used for fun and education purpose.</a:t>
          </a:r>
          <a:endParaRPr lang="en-US"/>
        </a:p>
      </dgm:t>
    </dgm:pt>
    <dgm:pt modelId="{49773AA5-F823-4E35-8404-6560173D091C}" type="parTrans" cxnId="{0A8BD35A-A107-45BC-8DC0-B7CB78A73D4C}">
      <dgm:prSet/>
      <dgm:spPr/>
      <dgm:t>
        <a:bodyPr/>
        <a:lstStyle/>
        <a:p>
          <a:endParaRPr lang="en-US"/>
        </a:p>
      </dgm:t>
    </dgm:pt>
    <dgm:pt modelId="{CA7BE770-B024-411C-B2F4-CCA3BAB95CC2}" type="sibTrans" cxnId="{0A8BD35A-A107-45BC-8DC0-B7CB78A73D4C}">
      <dgm:prSet/>
      <dgm:spPr/>
      <dgm:t>
        <a:bodyPr/>
        <a:lstStyle/>
        <a:p>
          <a:endParaRPr lang="en-US"/>
        </a:p>
      </dgm:t>
    </dgm:pt>
    <dgm:pt modelId="{E1469BE4-14CA-455B-A276-B48FA982D63A}" type="pres">
      <dgm:prSet presAssocID="{E7989B31-43D9-4916-B949-4A9B206E5231}" presName="linear" presStyleCnt="0">
        <dgm:presLayoutVars>
          <dgm:animLvl val="lvl"/>
          <dgm:resizeHandles val="exact"/>
        </dgm:presLayoutVars>
      </dgm:prSet>
      <dgm:spPr/>
    </dgm:pt>
    <dgm:pt modelId="{187F21D3-971F-46F2-88E5-08C3076FC1A0}" type="pres">
      <dgm:prSet presAssocID="{5A791C9C-54FB-4E50-B457-4F3DEDA2D4C8}" presName="parentText" presStyleLbl="node1" presStyleIdx="0" presStyleCnt="3">
        <dgm:presLayoutVars>
          <dgm:chMax val="0"/>
          <dgm:bulletEnabled val="1"/>
        </dgm:presLayoutVars>
      </dgm:prSet>
      <dgm:spPr/>
    </dgm:pt>
    <dgm:pt modelId="{B0BCB531-F892-4301-9246-AD0729BD8CBE}" type="pres">
      <dgm:prSet presAssocID="{4D01D7DB-602C-4ED4-B844-53DDDE7058EF}" presName="spacer" presStyleCnt="0"/>
      <dgm:spPr/>
    </dgm:pt>
    <dgm:pt modelId="{6448DE26-E25A-4AD9-9B24-7F904BD25865}" type="pres">
      <dgm:prSet presAssocID="{060F2A6D-802F-43AA-A4C3-126D801A8359}" presName="parentText" presStyleLbl="node1" presStyleIdx="1" presStyleCnt="3">
        <dgm:presLayoutVars>
          <dgm:chMax val="0"/>
          <dgm:bulletEnabled val="1"/>
        </dgm:presLayoutVars>
      </dgm:prSet>
      <dgm:spPr/>
    </dgm:pt>
    <dgm:pt modelId="{C727B6C2-AD77-442C-8888-6FE52CFEA3AF}" type="pres">
      <dgm:prSet presAssocID="{C4186DAB-156B-48C1-911C-7E51EA64099C}" presName="spacer" presStyleCnt="0"/>
      <dgm:spPr/>
    </dgm:pt>
    <dgm:pt modelId="{780F336F-CF84-43A5-9FF2-CA4F78F8AF58}" type="pres">
      <dgm:prSet presAssocID="{8A920E60-EB0E-453C-BF26-F6005B4726ED}" presName="parentText" presStyleLbl="node1" presStyleIdx="2" presStyleCnt="3">
        <dgm:presLayoutVars>
          <dgm:chMax val="0"/>
          <dgm:bulletEnabled val="1"/>
        </dgm:presLayoutVars>
      </dgm:prSet>
      <dgm:spPr/>
    </dgm:pt>
  </dgm:ptLst>
  <dgm:cxnLst>
    <dgm:cxn modelId="{416F6D05-4DAA-4E61-904A-1BEC11BF4D58}" type="presOf" srcId="{060F2A6D-802F-43AA-A4C3-126D801A8359}" destId="{6448DE26-E25A-4AD9-9B24-7F904BD25865}" srcOrd="0" destOrd="0" presId="urn:microsoft.com/office/officeart/2005/8/layout/vList2"/>
    <dgm:cxn modelId="{E91D0E60-F63F-42D4-8E16-B392F870CB9C}" type="presOf" srcId="{8A920E60-EB0E-453C-BF26-F6005B4726ED}" destId="{780F336F-CF84-43A5-9FF2-CA4F78F8AF58}" srcOrd="0" destOrd="0" presId="urn:microsoft.com/office/officeart/2005/8/layout/vList2"/>
    <dgm:cxn modelId="{0A8BD35A-A107-45BC-8DC0-B7CB78A73D4C}" srcId="{E7989B31-43D9-4916-B949-4A9B206E5231}" destId="{8A920E60-EB0E-453C-BF26-F6005B4726ED}" srcOrd="2" destOrd="0" parTransId="{49773AA5-F823-4E35-8404-6560173D091C}" sibTransId="{CA7BE770-B024-411C-B2F4-CCA3BAB95CC2}"/>
    <dgm:cxn modelId="{1C77AA8F-87DE-465B-B1B1-686FE7E4349F}" type="presOf" srcId="{5A791C9C-54FB-4E50-B457-4F3DEDA2D4C8}" destId="{187F21D3-971F-46F2-88E5-08C3076FC1A0}" srcOrd="0" destOrd="0" presId="urn:microsoft.com/office/officeart/2005/8/layout/vList2"/>
    <dgm:cxn modelId="{573195BD-46BF-484D-B3CB-E24B6633946D}" srcId="{E7989B31-43D9-4916-B949-4A9B206E5231}" destId="{060F2A6D-802F-43AA-A4C3-126D801A8359}" srcOrd="1" destOrd="0" parTransId="{3034A4CD-E94D-4E0A-A84C-54C5433C6131}" sibTransId="{C4186DAB-156B-48C1-911C-7E51EA64099C}"/>
    <dgm:cxn modelId="{44C03EF0-7B5F-426E-A93A-27524F971B30}" srcId="{E7989B31-43D9-4916-B949-4A9B206E5231}" destId="{5A791C9C-54FB-4E50-B457-4F3DEDA2D4C8}" srcOrd="0" destOrd="0" parTransId="{186004B1-8305-415D-9BF6-2B6D0D84201B}" sibTransId="{4D01D7DB-602C-4ED4-B844-53DDDE7058EF}"/>
    <dgm:cxn modelId="{1FB294F7-EE4D-4B8E-B8BE-7FB3ADCD12C5}" type="presOf" srcId="{E7989B31-43D9-4916-B949-4A9B206E5231}" destId="{E1469BE4-14CA-455B-A276-B48FA982D63A}" srcOrd="0" destOrd="0" presId="urn:microsoft.com/office/officeart/2005/8/layout/vList2"/>
    <dgm:cxn modelId="{3BD15592-BD18-4AF4-B744-B5220FCC6185}" type="presParOf" srcId="{E1469BE4-14CA-455B-A276-B48FA982D63A}" destId="{187F21D3-971F-46F2-88E5-08C3076FC1A0}" srcOrd="0" destOrd="0" presId="urn:microsoft.com/office/officeart/2005/8/layout/vList2"/>
    <dgm:cxn modelId="{6B83C799-E507-47D8-A74D-46FF9F641B79}" type="presParOf" srcId="{E1469BE4-14CA-455B-A276-B48FA982D63A}" destId="{B0BCB531-F892-4301-9246-AD0729BD8CBE}" srcOrd="1" destOrd="0" presId="urn:microsoft.com/office/officeart/2005/8/layout/vList2"/>
    <dgm:cxn modelId="{E8511739-7126-4580-940E-B4292FB7A0D8}" type="presParOf" srcId="{E1469BE4-14CA-455B-A276-B48FA982D63A}" destId="{6448DE26-E25A-4AD9-9B24-7F904BD25865}" srcOrd="2" destOrd="0" presId="urn:microsoft.com/office/officeart/2005/8/layout/vList2"/>
    <dgm:cxn modelId="{6951163F-9701-4ECE-9282-82C37FF32F7B}" type="presParOf" srcId="{E1469BE4-14CA-455B-A276-B48FA982D63A}" destId="{C727B6C2-AD77-442C-8888-6FE52CFEA3AF}" srcOrd="3" destOrd="0" presId="urn:microsoft.com/office/officeart/2005/8/layout/vList2"/>
    <dgm:cxn modelId="{E178E4FF-1642-455F-95E8-697FD81D466A}" type="presParOf" srcId="{E1469BE4-14CA-455B-A276-B48FA982D63A}" destId="{780F336F-CF84-43A5-9FF2-CA4F78F8AF5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E99A68-344B-4891-9FF2-CDEC2AEE039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711DEBE-27E2-4C6E-9739-CE36ADC9DA02}">
      <dgm:prSet/>
      <dgm:spPr/>
      <dgm:t>
        <a:bodyPr/>
        <a:lstStyle/>
        <a:p>
          <a:r>
            <a:rPr lang="en-GB"/>
            <a:t>This Project aims its objectives to multiple foregrounds namely Fun, Entertainment and Education through one app digitally. The application is to provide a gaming environment to the user whilst checking his/her knowledge also. The knowledge will be tested as the application asks you several question about what you want the application to predict, so in this way the information of user is also tested and increasing through the application. </a:t>
          </a:r>
          <a:endParaRPr lang="en-US"/>
        </a:p>
      </dgm:t>
    </dgm:pt>
    <dgm:pt modelId="{0A8C85FF-19FC-41DF-B283-A87395640CA3}" type="parTrans" cxnId="{F5B8E1FD-53EC-40A5-9DE6-C08496D0F7AD}">
      <dgm:prSet/>
      <dgm:spPr/>
      <dgm:t>
        <a:bodyPr/>
        <a:lstStyle/>
        <a:p>
          <a:endParaRPr lang="en-US"/>
        </a:p>
      </dgm:t>
    </dgm:pt>
    <dgm:pt modelId="{6AB9FA7F-F869-4FB0-BC99-F335D1D65BBD}" type="sibTrans" cxnId="{F5B8E1FD-53EC-40A5-9DE6-C08496D0F7AD}">
      <dgm:prSet/>
      <dgm:spPr/>
      <dgm:t>
        <a:bodyPr/>
        <a:lstStyle/>
        <a:p>
          <a:endParaRPr lang="en-US"/>
        </a:p>
      </dgm:t>
    </dgm:pt>
    <dgm:pt modelId="{73521C80-2258-4422-9795-8381604E2D87}">
      <dgm:prSet/>
      <dgm:spPr/>
      <dgm:t>
        <a:bodyPr/>
        <a:lstStyle/>
        <a:p>
          <a:r>
            <a:rPr lang="en-GB"/>
            <a:t>The Main task of the application is to predict that what the user is thinking about and this is done by asking related questions which are logically made to converge to the right guess hopefully!!</a:t>
          </a:r>
          <a:endParaRPr lang="en-US"/>
        </a:p>
      </dgm:t>
    </dgm:pt>
    <dgm:pt modelId="{4670B62B-BCE0-4C1F-B957-B89AA92BE3C5}" type="parTrans" cxnId="{4E70402C-DE25-4853-9D63-07E77190B298}">
      <dgm:prSet/>
      <dgm:spPr/>
      <dgm:t>
        <a:bodyPr/>
        <a:lstStyle/>
        <a:p>
          <a:endParaRPr lang="en-US"/>
        </a:p>
      </dgm:t>
    </dgm:pt>
    <dgm:pt modelId="{D2651B50-93C1-445C-AE19-26162E1AD847}" type="sibTrans" cxnId="{4E70402C-DE25-4853-9D63-07E77190B298}">
      <dgm:prSet/>
      <dgm:spPr/>
      <dgm:t>
        <a:bodyPr/>
        <a:lstStyle/>
        <a:p>
          <a:endParaRPr lang="en-US"/>
        </a:p>
      </dgm:t>
    </dgm:pt>
    <dgm:pt modelId="{45C47200-37E0-4362-94E3-74D5131F6A9A}">
      <dgm:prSet/>
      <dgm:spPr/>
      <dgm:t>
        <a:bodyPr/>
        <a:lstStyle/>
        <a:p>
          <a:r>
            <a:rPr lang="en-GB"/>
            <a:t>Interface and voice input commands and voice interaction from the user interface of the game is also attractive and engrossing.</a:t>
          </a:r>
          <a:endParaRPr lang="en-US"/>
        </a:p>
      </dgm:t>
    </dgm:pt>
    <dgm:pt modelId="{A027666D-AD56-47B4-B797-9FA62F7CE861}" type="parTrans" cxnId="{1B7BE1D2-B559-4F0C-BD3A-0F5578F7120D}">
      <dgm:prSet/>
      <dgm:spPr/>
      <dgm:t>
        <a:bodyPr/>
        <a:lstStyle/>
        <a:p>
          <a:endParaRPr lang="en-US"/>
        </a:p>
      </dgm:t>
    </dgm:pt>
    <dgm:pt modelId="{D705D295-8219-4037-97BB-8FB37C9FA782}" type="sibTrans" cxnId="{1B7BE1D2-B559-4F0C-BD3A-0F5578F7120D}">
      <dgm:prSet/>
      <dgm:spPr/>
      <dgm:t>
        <a:bodyPr/>
        <a:lstStyle/>
        <a:p>
          <a:endParaRPr lang="en-US"/>
        </a:p>
      </dgm:t>
    </dgm:pt>
    <dgm:pt modelId="{C115EF96-6493-4B84-A26D-391B02F93671}">
      <dgm:prSet/>
      <dgm:spPr/>
      <dgm:t>
        <a:bodyPr/>
        <a:lstStyle/>
        <a:p>
          <a:r>
            <a:rPr lang="en-GB"/>
            <a:t>The future objective is to train the voice feedback of the game to give an informative output in form of voice so that this application can be used for fun and education purpose. 4 Scope The application scope l</a:t>
          </a:r>
          <a:endParaRPr lang="en-US"/>
        </a:p>
      </dgm:t>
    </dgm:pt>
    <dgm:pt modelId="{4CBC13E9-4EA7-49DD-AA2B-0248A96F7CB0}" type="parTrans" cxnId="{4C00ECAC-AC1D-4E71-B63E-F90D5BFCDBFC}">
      <dgm:prSet/>
      <dgm:spPr/>
      <dgm:t>
        <a:bodyPr/>
        <a:lstStyle/>
        <a:p>
          <a:endParaRPr lang="en-US"/>
        </a:p>
      </dgm:t>
    </dgm:pt>
    <dgm:pt modelId="{8E3D37E8-E13E-44AD-83A1-203519B6C0F8}" type="sibTrans" cxnId="{4C00ECAC-AC1D-4E71-B63E-F90D5BFCDBFC}">
      <dgm:prSet/>
      <dgm:spPr/>
      <dgm:t>
        <a:bodyPr/>
        <a:lstStyle/>
        <a:p>
          <a:endParaRPr lang="en-US"/>
        </a:p>
      </dgm:t>
    </dgm:pt>
    <dgm:pt modelId="{6F0D2DB2-953A-4B73-95A4-54BF6750884A}" type="pres">
      <dgm:prSet presAssocID="{CFE99A68-344B-4891-9FF2-CDEC2AEE039F}" presName="root" presStyleCnt="0">
        <dgm:presLayoutVars>
          <dgm:dir/>
          <dgm:resizeHandles val="exact"/>
        </dgm:presLayoutVars>
      </dgm:prSet>
      <dgm:spPr/>
    </dgm:pt>
    <dgm:pt modelId="{734ABF66-6B29-44A9-939C-4B51F30ACB3D}" type="pres">
      <dgm:prSet presAssocID="{CFE99A68-344B-4891-9FF2-CDEC2AEE039F}" presName="container" presStyleCnt="0">
        <dgm:presLayoutVars>
          <dgm:dir/>
          <dgm:resizeHandles val="exact"/>
        </dgm:presLayoutVars>
      </dgm:prSet>
      <dgm:spPr/>
    </dgm:pt>
    <dgm:pt modelId="{5A9B1BE8-4FAA-4BDA-9FD3-467BDC6F5514}" type="pres">
      <dgm:prSet presAssocID="{6711DEBE-27E2-4C6E-9739-CE36ADC9DA02}" presName="compNode" presStyleCnt="0"/>
      <dgm:spPr/>
    </dgm:pt>
    <dgm:pt modelId="{2BE055D5-6601-41F9-9877-CA50D320D9D0}" type="pres">
      <dgm:prSet presAssocID="{6711DEBE-27E2-4C6E-9739-CE36ADC9DA02}" presName="iconBgRect" presStyleLbl="bgShp" presStyleIdx="0" presStyleCnt="4"/>
      <dgm:spPr/>
    </dgm:pt>
    <dgm:pt modelId="{66318985-BD1C-45D1-91E4-418CFA3840D5}" type="pres">
      <dgm:prSet presAssocID="{6711DEBE-27E2-4C6E-9739-CE36ADC9DA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1E2DE690-EA00-4307-B911-C3B8FB6FB3EF}" type="pres">
      <dgm:prSet presAssocID="{6711DEBE-27E2-4C6E-9739-CE36ADC9DA02}" presName="spaceRect" presStyleCnt="0"/>
      <dgm:spPr/>
    </dgm:pt>
    <dgm:pt modelId="{FAC6EC04-EAF3-413E-BE17-48403789702B}" type="pres">
      <dgm:prSet presAssocID="{6711DEBE-27E2-4C6E-9739-CE36ADC9DA02}" presName="textRect" presStyleLbl="revTx" presStyleIdx="0" presStyleCnt="4">
        <dgm:presLayoutVars>
          <dgm:chMax val="1"/>
          <dgm:chPref val="1"/>
        </dgm:presLayoutVars>
      </dgm:prSet>
      <dgm:spPr/>
    </dgm:pt>
    <dgm:pt modelId="{BCF45172-7FC9-4FB2-A3E7-0D7F5EC91CCE}" type="pres">
      <dgm:prSet presAssocID="{6AB9FA7F-F869-4FB0-BC99-F335D1D65BBD}" presName="sibTrans" presStyleLbl="sibTrans2D1" presStyleIdx="0" presStyleCnt="0"/>
      <dgm:spPr/>
    </dgm:pt>
    <dgm:pt modelId="{25ED19BD-63AB-4BB1-AE87-2EF2D42280F1}" type="pres">
      <dgm:prSet presAssocID="{73521C80-2258-4422-9795-8381604E2D87}" presName="compNode" presStyleCnt="0"/>
      <dgm:spPr/>
    </dgm:pt>
    <dgm:pt modelId="{2238C68E-ACF6-43A5-8E1B-38DEF5BBA6C7}" type="pres">
      <dgm:prSet presAssocID="{73521C80-2258-4422-9795-8381604E2D87}" presName="iconBgRect" presStyleLbl="bgShp" presStyleIdx="1" presStyleCnt="4"/>
      <dgm:spPr/>
    </dgm:pt>
    <dgm:pt modelId="{4CDD53FE-359A-44F2-BA5C-6FC80A9F3F3D}" type="pres">
      <dgm:prSet presAssocID="{73521C80-2258-4422-9795-8381604E2D8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368C5EAE-5496-436A-9DDA-F90CBBE52BE9}" type="pres">
      <dgm:prSet presAssocID="{73521C80-2258-4422-9795-8381604E2D87}" presName="spaceRect" presStyleCnt="0"/>
      <dgm:spPr/>
    </dgm:pt>
    <dgm:pt modelId="{4795AB47-E6AA-433C-AF42-267C44D7A312}" type="pres">
      <dgm:prSet presAssocID="{73521C80-2258-4422-9795-8381604E2D87}" presName="textRect" presStyleLbl="revTx" presStyleIdx="1" presStyleCnt="4">
        <dgm:presLayoutVars>
          <dgm:chMax val="1"/>
          <dgm:chPref val="1"/>
        </dgm:presLayoutVars>
      </dgm:prSet>
      <dgm:spPr/>
    </dgm:pt>
    <dgm:pt modelId="{A646BBDA-BC7E-4982-B004-8BF821DA03E2}" type="pres">
      <dgm:prSet presAssocID="{D2651B50-93C1-445C-AE19-26162E1AD847}" presName="sibTrans" presStyleLbl="sibTrans2D1" presStyleIdx="0" presStyleCnt="0"/>
      <dgm:spPr/>
    </dgm:pt>
    <dgm:pt modelId="{41171796-B3B5-4EA1-B850-B02FD68FCEEE}" type="pres">
      <dgm:prSet presAssocID="{45C47200-37E0-4362-94E3-74D5131F6A9A}" presName="compNode" presStyleCnt="0"/>
      <dgm:spPr/>
    </dgm:pt>
    <dgm:pt modelId="{EF02FDEC-1CB2-4C35-B086-D75B50B710A6}" type="pres">
      <dgm:prSet presAssocID="{45C47200-37E0-4362-94E3-74D5131F6A9A}" presName="iconBgRect" presStyleLbl="bgShp" presStyleIdx="2" presStyleCnt="4"/>
      <dgm:spPr/>
    </dgm:pt>
    <dgm:pt modelId="{A28C5389-35E0-4707-BA9A-F6F5408380D6}" type="pres">
      <dgm:prSet presAssocID="{45C47200-37E0-4362-94E3-74D5131F6A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cast"/>
        </a:ext>
      </dgm:extLst>
    </dgm:pt>
    <dgm:pt modelId="{427A02EF-3F60-4004-996C-1D2F423142DE}" type="pres">
      <dgm:prSet presAssocID="{45C47200-37E0-4362-94E3-74D5131F6A9A}" presName="spaceRect" presStyleCnt="0"/>
      <dgm:spPr/>
    </dgm:pt>
    <dgm:pt modelId="{7C7921D2-33D6-4CB8-8287-569DC207A678}" type="pres">
      <dgm:prSet presAssocID="{45C47200-37E0-4362-94E3-74D5131F6A9A}" presName="textRect" presStyleLbl="revTx" presStyleIdx="2" presStyleCnt="4">
        <dgm:presLayoutVars>
          <dgm:chMax val="1"/>
          <dgm:chPref val="1"/>
        </dgm:presLayoutVars>
      </dgm:prSet>
      <dgm:spPr/>
    </dgm:pt>
    <dgm:pt modelId="{9EA8A7D8-9E94-4C40-9184-40DFB942C636}" type="pres">
      <dgm:prSet presAssocID="{D705D295-8219-4037-97BB-8FB37C9FA782}" presName="sibTrans" presStyleLbl="sibTrans2D1" presStyleIdx="0" presStyleCnt="0"/>
      <dgm:spPr/>
    </dgm:pt>
    <dgm:pt modelId="{34F25AE5-6370-4625-8D88-49998D955857}" type="pres">
      <dgm:prSet presAssocID="{C115EF96-6493-4B84-A26D-391B02F93671}" presName="compNode" presStyleCnt="0"/>
      <dgm:spPr/>
    </dgm:pt>
    <dgm:pt modelId="{0A1FFE51-EEE0-42BA-96F9-E3A70124B880}" type="pres">
      <dgm:prSet presAssocID="{C115EF96-6493-4B84-A26D-391B02F93671}" presName="iconBgRect" presStyleLbl="bgShp" presStyleIdx="3" presStyleCnt="4"/>
      <dgm:spPr/>
    </dgm:pt>
    <dgm:pt modelId="{F9890ECB-FC2C-439C-8CBC-233A8A33F910}" type="pres">
      <dgm:prSet presAssocID="{C115EF96-6493-4B84-A26D-391B02F9367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peKnot"/>
        </a:ext>
      </dgm:extLst>
    </dgm:pt>
    <dgm:pt modelId="{912307CE-1E31-42DC-9058-AD0D6F582932}" type="pres">
      <dgm:prSet presAssocID="{C115EF96-6493-4B84-A26D-391B02F93671}" presName="spaceRect" presStyleCnt="0"/>
      <dgm:spPr/>
    </dgm:pt>
    <dgm:pt modelId="{D5702E2B-7279-46F9-9627-0C3072745DB4}" type="pres">
      <dgm:prSet presAssocID="{C115EF96-6493-4B84-A26D-391B02F93671}" presName="textRect" presStyleLbl="revTx" presStyleIdx="3" presStyleCnt="4">
        <dgm:presLayoutVars>
          <dgm:chMax val="1"/>
          <dgm:chPref val="1"/>
        </dgm:presLayoutVars>
      </dgm:prSet>
      <dgm:spPr/>
    </dgm:pt>
  </dgm:ptLst>
  <dgm:cxnLst>
    <dgm:cxn modelId="{C2200611-8BE0-4651-9DD7-2B5BF6B4622E}" type="presOf" srcId="{6AB9FA7F-F869-4FB0-BC99-F335D1D65BBD}" destId="{BCF45172-7FC9-4FB2-A3E7-0D7F5EC91CCE}" srcOrd="0" destOrd="0" presId="urn:microsoft.com/office/officeart/2018/2/layout/IconCircleList"/>
    <dgm:cxn modelId="{DEFC4D28-3F58-4B95-9C0D-6CF493C73BE8}" type="presOf" srcId="{73521C80-2258-4422-9795-8381604E2D87}" destId="{4795AB47-E6AA-433C-AF42-267C44D7A312}" srcOrd="0" destOrd="0" presId="urn:microsoft.com/office/officeart/2018/2/layout/IconCircleList"/>
    <dgm:cxn modelId="{4E70402C-DE25-4853-9D63-07E77190B298}" srcId="{CFE99A68-344B-4891-9FF2-CDEC2AEE039F}" destId="{73521C80-2258-4422-9795-8381604E2D87}" srcOrd="1" destOrd="0" parTransId="{4670B62B-BCE0-4C1F-B957-B89AA92BE3C5}" sibTransId="{D2651B50-93C1-445C-AE19-26162E1AD847}"/>
    <dgm:cxn modelId="{DADDF52C-E483-46C5-922F-8F0F648C28F3}" type="presOf" srcId="{D2651B50-93C1-445C-AE19-26162E1AD847}" destId="{A646BBDA-BC7E-4982-B004-8BF821DA03E2}" srcOrd="0" destOrd="0" presId="urn:microsoft.com/office/officeart/2018/2/layout/IconCircleList"/>
    <dgm:cxn modelId="{DF27224F-BB37-45C1-B71F-642FC69CB7A3}" type="presOf" srcId="{C115EF96-6493-4B84-A26D-391B02F93671}" destId="{D5702E2B-7279-46F9-9627-0C3072745DB4}" srcOrd="0" destOrd="0" presId="urn:microsoft.com/office/officeart/2018/2/layout/IconCircleList"/>
    <dgm:cxn modelId="{D9905D73-9F80-4BE7-AC9E-F90B42F74A6B}" type="presOf" srcId="{D705D295-8219-4037-97BB-8FB37C9FA782}" destId="{9EA8A7D8-9E94-4C40-9184-40DFB942C636}" srcOrd="0" destOrd="0" presId="urn:microsoft.com/office/officeart/2018/2/layout/IconCircleList"/>
    <dgm:cxn modelId="{9EA05253-909D-4966-ADB2-74AE14C74A20}" type="presOf" srcId="{45C47200-37E0-4362-94E3-74D5131F6A9A}" destId="{7C7921D2-33D6-4CB8-8287-569DC207A678}" srcOrd="0" destOrd="0" presId="urn:microsoft.com/office/officeart/2018/2/layout/IconCircleList"/>
    <dgm:cxn modelId="{E3904C98-BDAE-4DBE-8F4A-1C5307E86312}" type="presOf" srcId="{CFE99A68-344B-4891-9FF2-CDEC2AEE039F}" destId="{6F0D2DB2-953A-4B73-95A4-54BF6750884A}" srcOrd="0" destOrd="0" presId="urn:microsoft.com/office/officeart/2018/2/layout/IconCircleList"/>
    <dgm:cxn modelId="{4C00ECAC-AC1D-4E71-B63E-F90D5BFCDBFC}" srcId="{CFE99A68-344B-4891-9FF2-CDEC2AEE039F}" destId="{C115EF96-6493-4B84-A26D-391B02F93671}" srcOrd="3" destOrd="0" parTransId="{4CBC13E9-4EA7-49DD-AA2B-0248A96F7CB0}" sibTransId="{8E3D37E8-E13E-44AD-83A1-203519B6C0F8}"/>
    <dgm:cxn modelId="{1B7BE1D2-B559-4F0C-BD3A-0F5578F7120D}" srcId="{CFE99A68-344B-4891-9FF2-CDEC2AEE039F}" destId="{45C47200-37E0-4362-94E3-74D5131F6A9A}" srcOrd="2" destOrd="0" parTransId="{A027666D-AD56-47B4-B797-9FA62F7CE861}" sibTransId="{D705D295-8219-4037-97BB-8FB37C9FA782}"/>
    <dgm:cxn modelId="{465E22FD-B2FD-445D-94FB-29AD9866A7CA}" type="presOf" srcId="{6711DEBE-27E2-4C6E-9739-CE36ADC9DA02}" destId="{FAC6EC04-EAF3-413E-BE17-48403789702B}" srcOrd="0" destOrd="0" presId="urn:microsoft.com/office/officeart/2018/2/layout/IconCircleList"/>
    <dgm:cxn modelId="{F5B8E1FD-53EC-40A5-9DE6-C08496D0F7AD}" srcId="{CFE99A68-344B-4891-9FF2-CDEC2AEE039F}" destId="{6711DEBE-27E2-4C6E-9739-CE36ADC9DA02}" srcOrd="0" destOrd="0" parTransId="{0A8C85FF-19FC-41DF-B283-A87395640CA3}" sibTransId="{6AB9FA7F-F869-4FB0-BC99-F335D1D65BBD}"/>
    <dgm:cxn modelId="{CBA33E93-C7E5-4D4B-855D-CFDECE59E398}" type="presParOf" srcId="{6F0D2DB2-953A-4B73-95A4-54BF6750884A}" destId="{734ABF66-6B29-44A9-939C-4B51F30ACB3D}" srcOrd="0" destOrd="0" presId="urn:microsoft.com/office/officeart/2018/2/layout/IconCircleList"/>
    <dgm:cxn modelId="{968D9CB3-C0B8-4F61-ADFB-0E6BDE6F9AF6}" type="presParOf" srcId="{734ABF66-6B29-44A9-939C-4B51F30ACB3D}" destId="{5A9B1BE8-4FAA-4BDA-9FD3-467BDC6F5514}" srcOrd="0" destOrd="0" presId="urn:microsoft.com/office/officeart/2018/2/layout/IconCircleList"/>
    <dgm:cxn modelId="{596DC88F-BCC1-42D7-B665-68D94356F4E3}" type="presParOf" srcId="{5A9B1BE8-4FAA-4BDA-9FD3-467BDC6F5514}" destId="{2BE055D5-6601-41F9-9877-CA50D320D9D0}" srcOrd="0" destOrd="0" presId="urn:microsoft.com/office/officeart/2018/2/layout/IconCircleList"/>
    <dgm:cxn modelId="{4E3C5A8F-0293-437C-9012-D8B1F8BF5311}" type="presParOf" srcId="{5A9B1BE8-4FAA-4BDA-9FD3-467BDC6F5514}" destId="{66318985-BD1C-45D1-91E4-418CFA3840D5}" srcOrd="1" destOrd="0" presId="urn:microsoft.com/office/officeart/2018/2/layout/IconCircleList"/>
    <dgm:cxn modelId="{0905E41C-95B3-4496-B37B-BA40D0964F4E}" type="presParOf" srcId="{5A9B1BE8-4FAA-4BDA-9FD3-467BDC6F5514}" destId="{1E2DE690-EA00-4307-B911-C3B8FB6FB3EF}" srcOrd="2" destOrd="0" presId="urn:microsoft.com/office/officeart/2018/2/layout/IconCircleList"/>
    <dgm:cxn modelId="{25AF265D-3615-4FD7-8648-ACAC8BB60636}" type="presParOf" srcId="{5A9B1BE8-4FAA-4BDA-9FD3-467BDC6F5514}" destId="{FAC6EC04-EAF3-413E-BE17-48403789702B}" srcOrd="3" destOrd="0" presId="urn:microsoft.com/office/officeart/2018/2/layout/IconCircleList"/>
    <dgm:cxn modelId="{7FB91587-A242-4D6D-ABDC-B4BC7194E278}" type="presParOf" srcId="{734ABF66-6B29-44A9-939C-4B51F30ACB3D}" destId="{BCF45172-7FC9-4FB2-A3E7-0D7F5EC91CCE}" srcOrd="1" destOrd="0" presId="urn:microsoft.com/office/officeart/2018/2/layout/IconCircleList"/>
    <dgm:cxn modelId="{50C379C6-080B-4C63-846A-E813DC573EA3}" type="presParOf" srcId="{734ABF66-6B29-44A9-939C-4B51F30ACB3D}" destId="{25ED19BD-63AB-4BB1-AE87-2EF2D42280F1}" srcOrd="2" destOrd="0" presId="urn:microsoft.com/office/officeart/2018/2/layout/IconCircleList"/>
    <dgm:cxn modelId="{B1F9072B-125A-46D6-A0DA-B055AF42FDC4}" type="presParOf" srcId="{25ED19BD-63AB-4BB1-AE87-2EF2D42280F1}" destId="{2238C68E-ACF6-43A5-8E1B-38DEF5BBA6C7}" srcOrd="0" destOrd="0" presId="urn:microsoft.com/office/officeart/2018/2/layout/IconCircleList"/>
    <dgm:cxn modelId="{CA0B4460-F769-40E0-9636-234D249491F2}" type="presParOf" srcId="{25ED19BD-63AB-4BB1-AE87-2EF2D42280F1}" destId="{4CDD53FE-359A-44F2-BA5C-6FC80A9F3F3D}" srcOrd="1" destOrd="0" presId="urn:microsoft.com/office/officeart/2018/2/layout/IconCircleList"/>
    <dgm:cxn modelId="{084B3A61-042B-4AC3-831A-15A6E2450C48}" type="presParOf" srcId="{25ED19BD-63AB-4BB1-AE87-2EF2D42280F1}" destId="{368C5EAE-5496-436A-9DDA-F90CBBE52BE9}" srcOrd="2" destOrd="0" presId="urn:microsoft.com/office/officeart/2018/2/layout/IconCircleList"/>
    <dgm:cxn modelId="{6C84FF2B-9770-4DA2-9B78-C75FA81F4CD8}" type="presParOf" srcId="{25ED19BD-63AB-4BB1-AE87-2EF2D42280F1}" destId="{4795AB47-E6AA-433C-AF42-267C44D7A312}" srcOrd="3" destOrd="0" presId="urn:microsoft.com/office/officeart/2018/2/layout/IconCircleList"/>
    <dgm:cxn modelId="{5A87DB9A-4F60-4BB9-BAE0-49E939AFCFEF}" type="presParOf" srcId="{734ABF66-6B29-44A9-939C-4B51F30ACB3D}" destId="{A646BBDA-BC7E-4982-B004-8BF821DA03E2}" srcOrd="3" destOrd="0" presId="urn:microsoft.com/office/officeart/2018/2/layout/IconCircleList"/>
    <dgm:cxn modelId="{8D65BE37-3918-4F5D-8E0B-2067DD0D673E}" type="presParOf" srcId="{734ABF66-6B29-44A9-939C-4B51F30ACB3D}" destId="{41171796-B3B5-4EA1-B850-B02FD68FCEEE}" srcOrd="4" destOrd="0" presId="urn:microsoft.com/office/officeart/2018/2/layout/IconCircleList"/>
    <dgm:cxn modelId="{A72BC968-67F1-4D75-99EE-506E5094B353}" type="presParOf" srcId="{41171796-B3B5-4EA1-B850-B02FD68FCEEE}" destId="{EF02FDEC-1CB2-4C35-B086-D75B50B710A6}" srcOrd="0" destOrd="0" presId="urn:microsoft.com/office/officeart/2018/2/layout/IconCircleList"/>
    <dgm:cxn modelId="{8DF1FE42-3481-4A84-AC4A-85D243A134ED}" type="presParOf" srcId="{41171796-B3B5-4EA1-B850-B02FD68FCEEE}" destId="{A28C5389-35E0-4707-BA9A-F6F5408380D6}" srcOrd="1" destOrd="0" presId="urn:microsoft.com/office/officeart/2018/2/layout/IconCircleList"/>
    <dgm:cxn modelId="{40AF1B29-CEFE-4B91-8916-42B93109C287}" type="presParOf" srcId="{41171796-B3B5-4EA1-B850-B02FD68FCEEE}" destId="{427A02EF-3F60-4004-996C-1D2F423142DE}" srcOrd="2" destOrd="0" presId="urn:microsoft.com/office/officeart/2018/2/layout/IconCircleList"/>
    <dgm:cxn modelId="{0B8A631C-92C5-4413-9165-0D5845C14143}" type="presParOf" srcId="{41171796-B3B5-4EA1-B850-B02FD68FCEEE}" destId="{7C7921D2-33D6-4CB8-8287-569DC207A678}" srcOrd="3" destOrd="0" presId="urn:microsoft.com/office/officeart/2018/2/layout/IconCircleList"/>
    <dgm:cxn modelId="{EBB721E9-2771-43F6-89D5-E2B873B0D95E}" type="presParOf" srcId="{734ABF66-6B29-44A9-939C-4B51F30ACB3D}" destId="{9EA8A7D8-9E94-4C40-9184-40DFB942C636}" srcOrd="5" destOrd="0" presId="urn:microsoft.com/office/officeart/2018/2/layout/IconCircleList"/>
    <dgm:cxn modelId="{B764B506-1E28-4076-AF91-EF34965BE048}" type="presParOf" srcId="{734ABF66-6B29-44A9-939C-4B51F30ACB3D}" destId="{34F25AE5-6370-4625-8D88-49998D955857}" srcOrd="6" destOrd="0" presId="urn:microsoft.com/office/officeart/2018/2/layout/IconCircleList"/>
    <dgm:cxn modelId="{D0569E29-A446-4B33-93D6-2926B7C69C4E}" type="presParOf" srcId="{34F25AE5-6370-4625-8D88-49998D955857}" destId="{0A1FFE51-EEE0-42BA-96F9-E3A70124B880}" srcOrd="0" destOrd="0" presId="urn:microsoft.com/office/officeart/2018/2/layout/IconCircleList"/>
    <dgm:cxn modelId="{4EADB06A-27C4-4652-9A33-F6158CB541DA}" type="presParOf" srcId="{34F25AE5-6370-4625-8D88-49998D955857}" destId="{F9890ECB-FC2C-439C-8CBC-233A8A33F910}" srcOrd="1" destOrd="0" presId="urn:microsoft.com/office/officeart/2018/2/layout/IconCircleList"/>
    <dgm:cxn modelId="{D51623B2-D41C-4F97-91FE-43DBE1656DB2}" type="presParOf" srcId="{34F25AE5-6370-4625-8D88-49998D955857}" destId="{912307CE-1E31-42DC-9058-AD0D6F582932}" srcOrd="2" destOrd="0" presId="urn:microsoft.com/office/officeart/2018/2/layout/IconCircleList"/>
    <dgm:cxn modelId="{548FEFE3-06A8-4148-8DE1-31121D045FEC}" type="presParOf" srcId="{34F25AE5-6370-4625-8D88-49998D955857}" destId="{D5702E2B-7279-46F9-9627-0C3072745DB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8EB9CA-5285-4A30-8711-C30AF6026F0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2157FA5-C5DA-44B0-BFAA-C68BBAE4A7B9}">
      <dgm:prSet/>
      <dgm:spPr/>
      <dgm:t>
        <a:bodyPr/>
        <a:lstStyle/>
        <a:p>
          <a:r>
            <a:rPr lang="en-GB"/>
            <a:t>The application scope lies in the field of fun and leaning simultaneously.The targeted audience of our application is anybody (Age 5+) who knows how to use a mobile app and speak and interact with a bot in our application and can answer in yes/no etc. commands. </a:t>
          </a:r>
          <a:endParaRPr lang="en-US"/>
        </a:p>
      </dgm:t>
    </dgm:pt>
    <dgm:pt modelId="{74CE2D8A-E9E0-4682-B1E6-60B0EB4E673A}" type="parTrans" cxnId="{1EF2CCD7-094B-403C-A4EB-0EF1336BECAA}">
      <dgm:prSet/>
      <dgm:spPr/>
      <dgm:t>
        <a:bodyPr/>
        <a:lstStyle/>
        <a:p>
          <a:endParaRPr lang="en-US"/>
        </a:p>
      </dgm:t>
    </dgm:pt>
    <dgm:pt modelId="{3DC0457A-1623-45C2-B7E8-D99C7AC96CFF}" type="sibTrans" cxnId="{1EF2CCD7-094B-403C-A4EB-0EF1336BECAA}">
      <dgm:prSet/>
      <dgm:spPr/>
      <dgm:t>
        <a:bodyPr/>
        <a:lstStyle/>
        <a:p>
          <a:endParaRPr lang="en-US"/>
        </a:p>
      </dgm:t>
    </dgm:pt>
    <dgm:pt modelId="{413CE5C4-664A-4094-B3EA-D9AE1A09FDEF}">
      <dgm:prSet/>
      <dgm:spPr/>
      <dgm:t>
        <a:bodyPr/>
        <a:lstStyle/>
        <a:p>
          <a:r>
            <a:rPr lang="en-GB"/>
            <a:t>Why anybody will use a game application….which just interacts?? Here’s why:</a:t>
          </a:r>
          <a:endParaRPr lang="en-US"/>
        </a:p>
      </dgm:t>
    </dgm:pt>
    <dgm:pt modelId="{51BCBE28-A89D-4D7A-A93B-739EBB1F456C}" type="parTrans" cxnId="{D29166CC-C2A0-46B3-A5DE-60CE3CB331A2}">
      <dgm:prSet/>
      <dgm:spPr/>
      <dgm:t>
        <a:bodyPr/>
        <a:lstStyle/>
        <a:p>
          <a:endParaRPr lang="en-US"/>
        </a:p>
      </dgm:t>
    </dgm:pt>
    <dgm:pt modelId="{1EBD0EE5-62FF-49F9-B531-7A125A812ECC}" type="sibTrans" cxnId="{D29166CC-C2A0-46B3-A5DE-60CE3CB331A2}">
      <dgm:prSet/>
      <dgm:spPr/>
      <dgm:t>
        <a:bodyPr/>
        <a:lstStyle/>
        <a:p>
          <a:endParaRPr lang="en-US"/>
        </a:p>
      </dgm:t>
    </dgm:pt>
    <dgm:pt modelId="{0A043963-BF02-45AC-A97B-BC20438CB26D}">
      <dgm:prSet/>
      <dgm:spPr/>
      <dgm:t>
        <a:bodyPr/>
        <a:lstStyle/>
        <a:p>
          <a:r>
            <a:rPr lang="en-GB"/>
            <a:t>· The application is a entertaining and engrossing.</a:t>
          </a:r>
          <a:endParaRPr lang="en-US"/>
        </a:p>
      </dgm:t>
    </dgm:pt>
    <dgm:pt modelId="{6CCCCD1B-4F76-4691-B3A2-184E36FC8CCA}" type="parTrans" cxnId="{BF3CFA82-5A9B-4707-94D9-672091750763}">
      <dgm:prSet/>
      <dgm:spPr/>
      <dgm:t>
        <a:bodyPr/>
        <a:lstStyle/>
        <a:p>
          <a:endParaRPr lang="en-US"/>
        </a:p>
      </dgm:t>
    </dgm:pt>
    <dgm:pt modelId="{96E34018-C053-4093-A35C-A82B4225168E}" type="sibTrans" cxnId="{BF3CFA82-5A9B-4707-94D9-672091750763}">
      <dgm:prSet/>
      <dgm:spPr/>
      <dgm:t>
        <a:bodyPr/>
        <a:lstStyle/>
        <a:p>
          <a:endParaRPr lang="en-US"/>
        </a:p>
      </dgm:t>
    </dgm:pt>
    <dgm:pt modelId="{DCA4333D-4286-4B22-AD45-B3B5BAE9656C}">
      <dgm:prSet/>
      <dgm:spPr/>
      <dgm:t>
        <a:bodyPr/>
        <a:lstStyle/>
        <a:p>
          <a:r>
            <a:rPr lang="en-GB"/>
            <a:t>· The app is fun yet informative.</a:t>
          </a:r>
          <a:endParaRPr lang="en-US"/>
        </a:p>
      </dgm:t>
    </dgm:pt>
    <dgm:pt modelId="{1008443F-B97D-487C-A825-6249CC282710}" type="parTrans" cxnId="{AFED4ADD-5748-4A95-BA24-2CF95E314A58}">
      <dgm:prSet/>
      <dgm:spPr/>
      <dgm:t>
        <a:bodyPr/>
        <a:lstStyle/>
        <a:p>
          <a:endParaRPr lang="en-US"/>
        </a:p>
      </dgm:t>
    </dgm:pt>
    <dgm:pt modelId="{0C52FE66-F4C8-4628-9DA4-1C1DE6B8C900}" type="sibTrans" cxnId="{AFED4ADD-5748-4A95-BA24-2CF95E314A58}">
      <dgm:prSet/>
      <dgm:spPr/>
      <dgm:t>
        <a:bodyPr/>
        <a:lstStyle/>
        <a:p>
          <a:endParaRPr lang="en-US"/>
        </a:p>
      </dgm:t>
    </dgm:pt>
    <dgm:pt modelId="{149C9F3D-E75F-463A-A652-8B2489616A8C}">
      <dgm:prSet/>
      <dgm:spPr/>
      <dgm:t>
        <a:bodyPr/>
        <a:lstStyle/>
        <a:p>
          <a:r>
            <a:rPr lang="en-GB"/>
            <a:t>· This application not only gives you a feel of mind reading but also improves your memory and learning         abilities. </a:t>
          </a:r>
          <a:endParaRPr lang="en-US"/>
        </a:p>
      </dgm:t>
    </dgm:pt>
    <dgm:pt modelId="{DCB7B803-128E-4605-9564-4EF49B1F6679}" type="parTrans" cxnId="{6F1AD717-37BF-4656-94D6-AD81FF7AD37D}">
      <dgm:prSet/>
      <dgm:spPr/>
      <dgm:t>
        <a:bodyPr/>
        <a:lstStyle/>
        <a:p>
          <a:endParaRPr lang="en-US"/>
        </a:p>
      </dgm:t>
    </dgm:pt>
    <dgm:pt modelId="{171C5A56-C660-40FC-99AD-B153BA3D480B}" type="sibTrans" cxnId="{6F1AD717-37BF-4656-94D6-AD81FF7AD37D}">
      <dgm:prSet/>
      <dgm:spPr/>
      <dgm:t>
        <a:bodyPr/>
        <a:lstStyle/>
        <a:p>
          <a:endParaRPr lang="en-US"/>
        </a:p>
      </dgm:t>
    </dgm:pt>
    <dgm:pt modelId="{94601D9D-35CD-4AD1-83D0-68277950A43D}">
      <dgm:prSet/>
      <dgm:spPr/>
      <dgm:t>
        <a:bodyPr/>
        <a:lstStyle/>
        <a:p>
          <a:r>
            <a:rPr lang="en-GB"/>
            <a:t>· It will provide user a fun experience in this modern hectic work schedules.</a:t>
          </a:r>
          <a:endParaRPr lang="en-US"/>
        </a:p>
      </dgm:t>
    </dgm:pt>
    <dgm:pt modelId="{E24E26AC-A65C-4BC7-8817-709B592F3270}" type="parTrans" cxnId="{0CD5D6F6-6025-4239-A874-0DCC23292C07}">
      <dgm:prSet/>
      <dgm:spPr/>
      <dgm:t>
        <a:bodyPr/>
        <a:lstStyle/>
        <a:p>
          <a:endParaRPr lang="en-US"/>
        </a:p>
      </dgm:t>
    </dgm:pt>
    <dgm:pt modelId="{2E72D46E-98A8-450F-9F9B-8E44DB54546D}" type="sibTrans" cxnId="{0CD5D6F6-6025-4239-A874-0DCC23292C07}">
      <dgm:prSet/>
      <dgm:spPr/>
      <dgm:t>
        <a:bodyPr/>
        <a:lstStyle/>
        <a:p>
          <a:endParaRPr lang="en-US"/>
        </a:p>
      </dgm:t>
    </dgm:pt>
    <dgm:pt modelId="{77E95812-E3DA-4DE1-966F-08B2CB2248F9}">
      <dgm:prSet/>
      <dgm:spPr/>
      <dgm:t>
        <a:bodyPr/>
        <a:lstStyle/>
        <a:p>
          <a:r>
            <a:rPr lang="en-GB"/>
            <a:t>· It is a great app for parties and other group events.</a:t>
          </a:r>
          <a:endParaRPr lang="en-US"/>
        </a:p>
      </dgm:t>
    </dgm:pt>
    <dgm:pt modelId="{2E762BB1-41EF-4392-B30B-223D9B469C72}" type="parTrans" cxnId="{E56C5D1B-BE8B-4B0E-A438-1F69562F3F3D}">
      <dgm:prSet/>
      <dgm:spPr/>
      <dgm:t>
        <a:bodyPr/>
        <a:lstStyle/>
        <a:p>
          <a:endParaRPr lang="en-US"/>
        </a:p>
      </dgm:t>
    </dgm:pt>
    <dgm:pt modelId="{04B2875A-88B5-4C7C-A069-B36C7ED4CEB9}" type="sibTrans" cxnId="{E56C5D1B-BE8B-4B0E-A438-1F69562F3F3D}">
      <dgm:prSet/>
      <dgm:spPr/>
      <dgm:t>
        <a:bodyPr/>
        <a:lstStyle/>
        <a:p>
          <a:endParaRPr lang="en-US"/>
        </a:p>
      </dgm:t>
    </dgm:pt>
    <dgm:pt modelId="{01828140-0D67-47AC-982B-62289EDB72AF}" type="pres">
      <dgm:prSet presAssocID="{D38EB9CA-5285-4A30-8711-C30AF6026F06}" presName="root" presStyleCnt="0">
        <dgm:presLayoutVars>
          <dgm:dir/>
          <dgm:resizeHandles val="exact"/>
        </dgm:presLayoutVars>
      </dgm:prSet>
      <dgm:spPr/>
    </dgm:pt>
    <dgm:pt modelId="{1B4B8ACA-4AEB-4074-85DE-A8AA5B19C0CB}" type="pres">
      <dgm:prSet presAssocID="{D38EB9CA-5285-4A30-8711-C30AF6026F06}" presName="container" presStyleCnt="0">
        <dgm:presLayoutVars>
          <dgm:dir/>
          <dgm:resizeHandles val="exact"/>
        </dgm:presLayoutVars>
      </dgm:prSet>
      <dgm:spPr/>
    </dgm:pt>
    <dgm:pt modelId="{D01FE786-4529-4972-AC97-B159B7A80B6B}" type="pres">
      <dgm:prSet presAssocID="{32157FA5-C5DA-44B0-BFAA-C68BBAE4A7B9}" presName="compNode" presStyleCnt="0"/>
      <dgm:spPr/>
    </dgm:pt>
    <dgm:pt modelId="{97F8981C-1094-42E7-A23D-58A9A43311A7}" type="pres">
      <dgm:prSet presAssocID="{32157FA5-C5DA-44B0-BFAA-C68BBAE4A7B9}" presName="iconBgRect" presStyleLbl="bgShp" presStyleIdx="0" presStyleCnt="7"/>
      <dgm:spPr/>
    </dgm:pt>
    <dgm:pt modelId="{208BBD03-0082-45A1-B528-AA472C24E377}" type="pres">
      <dgm:prSet presAssocID="{32157FA5-C5DA-44B0-BFAA-C68BBAE4A7B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ell Phone"/>
        </a:ext>
      </dgm:extLst>
    </dgm:pt>
    <dgm:pt modelId="{CB6710C6-D058-4AFA-9EA5-8CF273295F1B}" type="pres">
      <dgm:prSet presAssocID="{32157FA5-C5DA-44B0-BFAA-C68BBAE4A7B9}" presName="spaceRect" presStyleCnt="0"/>
      <dgm:spPr/>
    </dgm:pt>
    <dgm:pt modelId="{1609214D-EB14-4F0D-BC1A-A965400CEECE}" type="pres">
      <dgm:prSet presAssocID="{32157FA5-C5DA-44B0-BFAA-C68BBAE4A7B9}" presName="textRect" presStyleLbl="revTx" presStyleIdx="0" presStyleCnt="7">
        <dgm:presLayoutVars>
          <dgm:chMax val="1"/>
          <dgm:chPref val="1"/>
        </dgm:presLayoutVars>
      </dgm:prSet>
      <dgm:spPr/>
    </dgm:pt>
    <dgm:pt modelId="{608B201B-44F0-4704-9031-672FC414773D}" type="pres">
      <dgm:prSet presAssocID="{3DC0457A-1623-45C2-B7E8-D99C7AC96CFF}" presName="sibTrans" presStyleLbl="sibTrans2D1" presStyleIdx="0" presStyleCnt="0"/>
      <dgm:spPr/>
    </dgm:pt>
    <dgm:pt modelId="{5BF88609-D425-4BFD-B365-62A293EA4602}" type="pres">
      <dgm:prSet presAssocID="{413CE5C4-664A-4094-B3EA-D9AE1A09FDEF}" presName="compNode" presStyleCnt="0"/>
      <dgm:spPr/>
    </dgm:pt>
    <dgm:pt modelId="{DECBF309-F0E4-4E17-8B26-7D58C5F58F31}" type="pres">
      <dgm:prSet presAssocID="{413CE5C4-664A-4094-B3EA-D9AE1A09FDEF}" presName="iconBgRect" presStyleLbl="bgShp" presStyleIdx="1" presStyleCnt="7"/>
      <dgm:spPr/>
    </dgm:pt>
    <dgm:pt modelId="{9E81F30A-57BE-42CD-8831-18C4BF68B0EE}" type="pres">
      <dgm:prSet presAssocID="{413CE5C4-664A-4094-B3EA-D9AE1A09FDE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Double Quote"/>
        </a:ext>
      </dgm:extLst>
    </dgm:pt>
    <dgm:pt modelId="{05A34C55-D70A-48B6-A8D2-708A207E5C9A}" type="pres">
      <dgm:prSet presAssocID="{413CE5C4-664A-4094-B3EA-D9AE1A09FDEF}" presName="spaceRect" presStyleCnt="0"/>
      <dgm:spPr/>
    </dgm:pt>
    <dgm:pt modelId="{D4F7BCD7-5FDD-4E0D-8925-E070EDCEB4D7}" type="pres">
      <dgm:prSet presAssocID="{413CE5C4-664A-4094-B3EA-D9AE1A09FDEF}" presName="textRect" presStyleLbl="revTx" presStyleIdx="1" presStyleCnt="7">
        <dgm:presLayoutVars>
          <dgm:chMax val="1"/>
          <dgm:chPref val="1"/>
        </dgm:presLayoutVars>
      </dgm:prSet>
      <dgm:spPr/>
    </dgm:pt>
    <dgm:pt modelId="{38EA734A-BB95-48FE-A369-4C0700248344}" type="pres">
      <dgm:prSet presAssocID="{1EBD0EE5-62FF-49F9-B531-7A125A812ECC}" presName="sibTrans" presStyleLbl="sibTrans2D1" presStyleIdx="0" presStyleCnt="0"/>
      <dgm:spPr/>
    </dgm:pt>
    <dgm:pt modelId="{8DA85812-1630-498E-9F3E-41504BAA5B8F}" type="pres">
      <dgm:prSet presAssocID="{0A043963-BF02-45AC-A97B-BC20438CB26D}" presName="compNode" presStyleCnt="0"/>
      <dgm:spPr/>
    </dgm:pt>
    <dgm:pt modelId="{C674D1C5-BFC1-40CC-8420-70253FEF3B31}" type="pres">
      <dgm:prSet presAssocID="{0A043963-BF02-45AC-A97B-BC20438CB26D}" presName="iconBgRect" presStyleLbl="bgShp" presStyleIdx="2" presStyleCnt="7"/>
      <dgm:spPr/>
    </dgm:pt>
    <dgm:pt modelId="{8F837E74-2C8F-40D7-A2EB-76F3EE832C12}" type="pres">
      <dgm:prSet presAssocID="{0A043963-BF02-45AC-A97B-BC20438CB26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lipse"/>
        </a:ext>
      </dgm:extLst>
    </dgm:pt>
    <dgm:pt modelId="{53D6CC2F-5080-476E-9BC0-12C8AE5FAECD}" type="pres">
      <dgm:prSet presAssocID="{0A043963-BF02-45AC-A97B-BC20438CB26D}" presName="spaceRect" presStyleCnt="0"/>
      <dgm:spPr/>
    </dgm:pt>
    <dgm:pt modelId="{59279B2E-BE73-4673-B531-077CFABA9124}" type="pres">
      <dgm:prSet presAssocID="{0A043963-BF02-45AC-A97B-BC20438CB26D}" presName="textRect" presStyleLbl="revTx" presStyleIdx="2" presStyleCnt="7">
        <dgm:presLayoutVars>
          <dgm:chMax val="1"/>
          <dgm:chPref val="1"/>
        </dgm:presLayoutVars>
      </dgm:prSet>
      <dgm:spPr/>
    </dgm:pt>
    <dgm:pt modelId="{E236A1CF-919D-4F7C-9E77-C09B91F931CC}" type="pres">
      <dgm:prSet presAssocID="{96E34018-C053-4093-A35C-A82B4225168E}" presName="sibTrans" presStyleLbl="sibTrans2D1" presStyleIdx="0" presStyleCnt="0"/>
      <dgm:spPr/>
    </dgm:pt>
    <dgm:pt modelId="{5D3249CD-2DEB-44E7-BA8E-E43866932FC6}" type="pres">
      <dgm:prSet presAssocID="{DCA4333D-4286-4B22-AD45-B3B5BAE9656C}" presName="compNode" presStyleCnt="0"/>
      <dgm:spPr/>
    </dgm:pt>
    <dgm:pt modelId="{3788FD75-FBB6-4278-875D-7C98096101CE}" type="pres">
      <dgm:prSet presAssocID="{DCA4333D-4286-4B22-AD45-B3B5BAE9656C}" presName="iconBgRect" presStyleLbl="bgShp" presStyleIdx="3" presStyleCnt="7"/>
      <dgm:spPr/>
    </dgm:pt>
    <dgm:pt modelId="{6296AA43-B56C-4D71-8D42-41D82E5DE788}" type="pres">
      <dgm:prSet presAssocID="{DCA4333D-4286-4B22-AD45-B3B5BAE9656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7DD106C0-AB22-4392-894C-57470E2D1033}" type="pres">
      <dgm:prSet presAssocID="{DCA4333D-4286-4B22-AD45-B3B5BAE9656C}" presName="spaceRect" presStyleCnt="0"/>
      <dgm:spPr/>
    </dgm:pt>
    <dgm:pt modelId="{77B840F2-5818-467F-913C-DF7501C6943C}" type="pres">
      <dgm:prSet presAssocID="{DCA4333D-4286-4B22-AD45-B3B5BAE9656C}" presName="textRect" presStyleLbl="revTx" presStyleIdx="3" presStyleCnt="7">
        <dgm:presLayoutVars>
          <dgm:chMax val="1"/>
          <dgm:chPref val="1"/>
        </dgm:presLayoutVars>
      </dgm:prSet>
      <dgm:spPr/>
    </dgm:pt>
    <dgm:pt modelId="{C9B2EE1D-EA5F-4C31-A357-0D420EB54153}" type="pres">
      <dgm:prSet presAssocID="{0C52FE66-F4C8-4628-9DA4-1C1DE6B8C900}" presName="sibTrans" presStyleLbl="sibTrans2D1" presStyleIdx="0" presStyleCnt="0"/>
      <dgm:spPr/>
    </dgm:pt>
    <dgm:pt modelId="{6D6D73A3-71F9-44A9-B0E9-6AB80D557B60}" type="pres">
      <dgm:prSet presAssocID="{149C9F3D-E75F-463A-A652-8B2489616A8C}" presName="compNode" presStyleCnt="0"/>
      <dgm:spPr/>
    </dgm:pt>
    <dgm:pt modelId="{BC77FBE0-9BE6-4050-8727-3D90262F25F4}" type="pres">
      <dgm:prSet presAssocID="{149C9F3D-E75F-463A-A652-8B2489616A8C}" presName="iconBgRect" presStyleLbl="bgShp" presStyleIdx="4" presStyleCnt="7"/>
      <dgm:spPr/>
    </dgm:pt>
    <dgm:pt modelId="{9703326A-E86E-4CCE-8898-A8B9F8370297}" type="pres">
      <dgm:prSet presAssocID="{149C9F3D-E75F-463A-A652-8B2489616A8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munications"/>
        </a:ext>
      </dgm:extLst>
    </dgm:pt>
    <dgm:pt modelId="{CE287B8E-AF7D-4587-92CC-95345F596B34}" type="pres">
      <dgm:prSet presAssocID="{149C9F3D-E75F-463A-A652-8B2489616A8C}" presName="spaceRect" presStyleCnt="0"/>
      <dgm:spPr/>
    </dgm:pt>
    <dgm:pt modelId="{F87ECA8D-6AAA-4E97-8669-443260687B3A}" type="pres">
      <dgm:prSet presAssocID="{149C9F3D-E75F-463A-A652-8B2489616A8C}" presName="textRect" presStyleLbl="revTx" presStyleIdx="4" presStyleCnt="7">
        <dgm:presLayoutVars>
          <dgm:chMax val="1"/>
          <dgm:chPref val="1"/>
        </dgm:presLayoutVars>
      </dgm:prSet>
      <dgm:spPr/>
    </dgm:pt>
    <dgm:pt modelId="{6A0A8095-05D3-4434-B3EC-5962F234B3F6}" type="pres">
      <dgm:prSet presAssocID="{171C5A56-C660-40FC-99AD-B153BA3D480B}" presName="sibTrans" presStyleLbl="sibTrans2D1" presStyleIdx="0" presStyleCnt="0"/>
      <dgm:spPr/>
    </dgm:pt>
    <dgm:pt modelId="{3A28C070-D052-451E-AB82-DD05FE6E6C91}" type="pres">
      <dgm:prSet presAssocID="{94601D9D-35CD-4AD1-83D0-68277950A43D}" presName="compNode" presStyleCnt="0"/>
      <dgm:spPr/>
    </dgm:pt>
    <dgm:pt modelId="{C066107F-CD61-45EC-802C-DAEE0BF7FBC5}" type="pres">
      <dgm:prSet presAssocID="{94601D9D-35CD-4AD1-83D0-68277950A43D}" presName="iconBgRect" presStyleLbl="bgShp" presStyleIdx="5" presStyleCnt="7"/>
      <dgm:spPr/>
    </dgm:pt>
    <dgm:pt modelId="{89418DD3-9EBF-4310-AAF3-DCB11010848B}" type="pres">
      <dgm:prSet presAssocID="{94601D9D-35CD-4AD1-83D0-68277950A43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hedule Event Action"/>
        </a:ext>
      </dgm:extLst>
    </dgm:pt>
    <dgm:pt modelId="{F544EB52-96F4-4708-88F1-6E0CFE784C75}" type="pres">
      <dgm:prSet presAssocID="{94601D9D-35CD-4AD1-83D0-68277950A43D}" presName="spaceRect" presStyleCnt="0"/>
      <dgm:spPr/>
    </dgm:pt>
    <dgm:pt modelId="{F9378F8B-2C2D-42A1-B082-1636115E40D3}" type="pres">
      <dgm:prSet presAssocID="{94601D9D-35CD-4AD1-83D0-68277950A43D}" presName="textRect" presStyleLbl="revTx" presStyleIdx="5" presStyleCnt="7">
        <dgm:presLayoutVars>
          <dgm:chMax val="1"/>
          <dgm:chPref val="1"/>
        </dgm:presLayoutVars>
      </dgm:prSet>
      <dgm:spPr/>
    </dgm:pt>
    <dgm:pt modelId="{BF602530-0041-4954-98CD-6884C4A6C776}" type="pres">
      <dgm:prSet presAssocID="{2E72D46E-98A8-450F-9F9B-8E44DB54546D}" presName="sibTrans" presStyleLbl="sibTrans2D1" presStyleIdx="0" presStyleCnt="0"/>
      <dgm:spPr/>
    </dgm:pt>
    <dgm:pt modelId="{93EEB2A0-F6C7-496F-91BB-F52B805B2D6A}" type="pres">
      <dgm:prSet presAssocID="{77E95812-E3DA-4DE1-966F-08B2CB2248F9}" presName="compNode" presStyleCnt="0"/>
      <dgm:spPr/>
    </dgm:pt>
    <dgm:pt modelId="{7AB5A9A1-E7C9-469C-9B06-AAAB07BC003B}" type="pres">
      <dgm:prSet presAssocID="{77E95812-E3DA-4DE1-966F-08B2CB2248F9}" presName="iconBgRect" presStyleLbl="bgShp" presStyleIdx="6" presStyleCnt="7"/>
      <dgm:spPr/>
    </dgm:pt>
    <dgm:pt modelId="{C28C9299-595C-4119-ADF3-12E3F2856321}" type="pres">
      <dgm:prSet presAssocID="{77E95812-E3DA-4DE1-966F-08B2CB2248F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at"/>
        </a:ext>
      </dgm:extLst>
    </dgm:pt>
    <dgm:pt modelId="{DDDD56A8-CF39-449F-BB5D-39E2336545AD}" type="pres">
      <dgm:prSet presAssocID="{77E95812-E3DA-4DE1-966F-08B2CB2248F9}" presName="spaceRect" presStyleCnt="0"/>
      <dgm:spPr/>
    </dgm:pt>
    <dgm:pt modelId="{59FCCF8C-4D77-4157-8656-D3235423017D}" type="pres">
      <dgm:prSet presAssocID="{77E95812-E3DA-4DE1-966F-08B2CB2248F9}" presName="textRect" presStyleLbl="revTx" presStyleIdx="6" presStyleCnt="7">
        <dgm:presLayoutVars>
          <dgm:chMax val="1"/>
          <dgm:chPref val="1"/>
        </dgm:presLayoutVars>
      </dgm:prSet>
      <dgm:spPr/>
    </dgm:pt>
  </dgm:ptLst>
  <dgm:cxnLst>
    <dgm:cxn modelId="{37C9A002-2977-4341-9A06-40B6FAEFAACD}" type="presOf" srcId="{3DC0457A-1623-45C2-B7E8-D99C7AC96CFF}" destId="{608B201B-44F0-4704-9031-672FC414773D}" srcOrd="0" destOrd="0" presId="urn:microsoft.com/office/officeart/2018/2/layout/IconCircleList"/>
    <dgm:cxn modelId="{6F1AD717-37BF-4656-94D6-AD81FF7AD37D}" srcId="{D38EB9CA-5285-4A30-8711-C30AF6026F06}" destId="{149C9F3D-E75F-463A-A652-8B2489616A8C}" srcOrd="4" destOrd="0" parTransId="{DCB7B803-128E-4605-9564-4EF49B1F6679}" sibTransId="{171C5A56-C660-40FC-99AD-B153BA3D480B}"/>
    <dgm:cxn modelId="{E56C5D1B-BE8B-4B0E-A438-1F69562F3F3D}" srcId="{D38EB9CA-5285-4A30-8711-C30AF6026F06}" destId="{77E95812-E3DA-4DE1-966F-08B2CB2248F9}" srcOrd="6" destOrd="0" parTransId="{2E762BB1-41EF-4392-B30B-223D9B469C72}" sibTransId="{04B2875A-88B5-4C7C-A069-B36C7ED4CEB9}"/>
    <dgm:cxn modelId="{1D238F1B-8550-4094-BD2E-2FECD1CD16D7}" type="presOf" srcId="{94601D9D-35CD-4AD1-83D0-68277950A43D}" destId="{F9378F8B-2C2D-42A1-B082-1636115E40D3}" srcOrd="0" destOrd="0" presId="urn:microsoft.com/office/officeart/2018/2/layout/IconCircleList"/>
    <dgm:cxn modelId="{9B088120-7FBC-4BF0-8AC9-1F2A677408E9}" type="presOf" srcId="{413CE5C4-664A-4094-B3EA-D9AE1A09FDEF}" destId="{D4F7BCD7-5FDD-4E0D-8925-E070EDCEB4D7}" srcOrd="0" destOrd="0" presId="urn:microsoft.com/office/officeart/2018/2/layout/IconCircleList"/>
    <dgm:cxn modelId="{44CD1F28-CB29-4E62-B8CC-74F72ADF1714}" type="presOf" srcId="{171C5A56-C660-40FC-99AD-B153BA3D480B}" destId="{6A0A8095-05D3-4434-B3EC-5962F234B3F6}" srcOrd="0" destOrd="0" presId="urn:microsoft.com/office/officeart/2018/2/layout/IconCircleList"/>
    <dgm:cxn modelId="{69A7BA28-C825-4CB1-B3A3-3E6C8D2E8E35}" type="presOf" srcId="{DCA4333D-4286-4B22-AD45-B3B5BAE9656C}" destId="{77B840F2-5818-467F-913C-DF7501C6943C}" srcOrd="0" destOrd="0" presId="urn:microsoft.com/office/officeart/2018/2/layout/IconCircleList"/>
    <dgm:cxn modelId="{77F1044A-27B8-44AB-826A-BEC1EE415026}" type="presOf" srcId="{2E72D46E-98A8-450F-9F9B-8E44DB54546D}" destId="{BF602530-0041-4954-98CD-6884C4A6C776}" srcOrd="0" destOrd="0" presId="urn:microsoft.com/office/officeart/2018/2/layout/IconCircleList"/>
    <dgm:cxn modelId="{A1396B6E-5403-43DB-AFF4-5BACB0ECF97B}" type="presOf" srcId="{96E34018-C053-4093-A35C-A82B4225168E}" destId="{E236A1CF-919D-4F7C-9E77-C09B91F931CC}" srcOrd="0" destOrd="0" presId="urn:microsoft.com/office/officeart/2018/2/layout/IconCircleList"/>
    <dgm:cxn modelId="{BC8D196F-6242-44BB-BF40-C2434A6A8297}" type="presOf" srcId="{1EBD0EE5-62FF-49F9-B531-7A125A812ECC}" destId="{38EA734A-BB95-48FE-A369-4C0700248344}" srcOrd="0" destOrd="0" presId="urn:microsoft.com/office/officeart/2018/2/layout/IconCircleList"/>
    <dgm:cxn modelId="{149D8073-69C4-4800-B828-674C7E4AACDC}" type="presOf" srcId="{32157FA5-C5DA-44B0-BFAA-C68BBAE4A7B9}" destId="{1609214D-EB14-4F0D-BC1A-A965400CEECE}" srcOrd="0" destOrd="0" presId="urn:microsoft.com/office/officeart/2018/2/layout/IconCircleList"/>
    <dgm:cxn modelId="{BF3CFA82-5A9B-4707-94D9-672091750763}" srcId="{D38EB9CA-5285-4A30-8711-C30AF6026F06}" destId="{0A043963-BF02-45AC-A97B-BC20438CB26D}" srcOrd="2" destOrd="0" parTransId="{6CCCCD1B-4F76-4691-B3A2-184E36FC8CCA}" sibTransId="{96E34018-C053-4093-A35C-A82B4225168E}"/>
    <dgm:cxn modelId="{20285CB4-A24E-4372-AA71-944F1E3BDCFF}" type="presOf" srcId="{D38EB9CA-5285-4A30-8711-C30AF6026F06}" destId="{01828140-0D67-47AC-982B-62289EDB72AF}" srcOrd="0" destOrd="0" presId="urn:microsoft.com/office/officeart/2018/2/layout/IconCircleList"/>
    <dgm:cxn modelId="{6CD81CBD-3D9D-4D7A-B7AB-181A73B45FFC}" type="presOf" srcId="{0A043963-BF02-45AC-A97B-BC20438CB26D}" destId="{59279B2E-BE73-4673-B531-077CFABA9124}" srcOrd="0" destOrd="0" presId="urn:microsoft.com/office/officeart/2018/2/layout/IconCircleList"/>
    <dgm:cxn modelId="{D29166CC-C2A0-46B3-A5DE-60CE3CB331A2}" srcId="{D38EB9CA-5285-4A30-8711-C30AF6026F06}" destId="{413CE5C4-664A-4094-B3EA-D9AE1A09FDEF}" srcOrd="1" destOrd="0" parTransId="{51BCBE28-A89D-4D7A-A93B-739EBB1F456C}" sibTransId="{1EBD0EE5-62FF-49F9-B531-7A125A812ECC}"/>
    <dgm:cxn modelId="{1EF2CCD7-094B-403C-A4EB-0EF1336BECAA}" srcId="{D38EB9CA-5285-4A30-8711-C30AF6026F06}" destId="{32157FA5-C5DA-44B0-BFAA-C68BBAE4A7B9}" srcOrd="0" destOrd="0" parTransId="{74CE2D8A-E9E0-4682-B1E6-60B0EB4E673A}" sibTransId="{3DC0457A-1623-45C2-B7E8-D99C7AC96CFF}"/>
    <dgm:cxn modelId="{AFED4ADD-5748-4A95-BA24-2CF95E314A58}" srcId="{D38EB9CA-5285-4A30-8711-C30AF6026F06}" destId="{DCA4333D-4286-4B22-AD45-B3B5BAE9656C}" srcOrd="3" destOrd="0" parTransId="{1008443F-B97D-487C-A825-6249CC282710}" sibTransId="{0C52FE66-F4C8-4628-9DA4-1C1DE6B8C900}"/>
    <dgm:cxn modelId="{0290BDE0-A662-4E95-9F34-1E0A9A765E84}" type="presOf" srcId="{77E95812-E3DA-4DE1-966F-08B2CB2248F9}" destId="{59FCCF8C-4D77-4157-8656-D3235423017D}" srcOrd="0" destOrd="0" presId="urn:microsoft.com/office/officeart/2018/2/layout/IconCircleList"/>
    <dgm:cxn modelId="{98074DE7-999C-436A-BAB5-147FD7C9B549}" type="presOf" srcId="{149C9F3D-E75F-463A-A652-8B2489616A8C}" destId="{F87ECA8D-6AAA-4E97-8669-443260687B3A}" srcOrd="0" destOrd="0" presId="urn:microsoft.com/office/officeart/2018/2/layout/IconCircleList"/>
    <dgm:cxn modelId="{0CD5D6F6-6025-4239-A874-0DCC23292C07}" srcId="{D38EB9CA-5285-4A30-8711-C30AF6026F06}" destId="{94601D9D-35CD-4AD1-83D0-68277950A43D}" srcOrd="5" destOrd="0" parTransId="{E24E26AC-A65C-4BC7-8817-709B592F3270}" sibTransId="{2E72D46E-98A8-450F-9F9B-8E44DB54546D}"/>
    <dgm:cxn modelId="{5934BDF8-CA08-4169-AF43-4D5C45331A35}" type="presOf" srcId="{0C52FE66-F4C8-4628-9DA4-1C1DE6B8C900}" destId="{C9B2EE1D-EA5F-4C31-A357-0D420EB54153}" srcOrd="0" destOrd="0" presId="urn:microsoft.com/office/officeart/2018/2/layout/IconCircleList"/>
    <dgm:cxn modelId="{C50BA53C-5771-460E-BEC9-1EAFE8E3DDE0}" type="presParOf" srcId="{01828140-0D67-47AC-982B-62289EDB72AF}" destId="{1B4B8ACA-4AEB-4074-85DE-A8AA5B19C0CB}" srcOrd="0" destOrd="0" presId="urn:microsoft.com/office/officeart/2018/2/layout/IconCircleList"/>
    <dgm:cxn modelId="{3A81D7A8-90C3-435E-AFD8-177EFE413AE7}" type="presParOf" srcId="{1B4B8ACA-4AEB-4074-85DE-A8AA5B19C0CB}" destId="{D01FE786-4529-4972-AC97-B159B7A80B6B}" srcOrd="0" destOrd="0" presId="urn:microsoft.com/office/officeart/2018/2/layout/IconCircleList"/>
    <dgm:cxn modelId="{B2F6C1A0-E0D4-4C65-A022-8AEAB7832D15}" type="presParOf" srcId="{D01FE786-4529-4972-AC97-B159B7A80B6B}" destId="{97F8981C-1094-42E7-A23D-58A9A43311A7}" srcOrd="0" destOrd="0" presId="urn:microsoft.com/office/officeart/2018/2/layout/IconCircleList"/>
    <dgm:cxn modelId="{4BF7922C-41D2-4351-AEE3-B16607B3A724}" type="presParOf" srcId="{D01FE786-4529-4972-AC97-B159B7A80B6B}" destId="{208BBD03-0082-45A1-B528-AA472C24E377}" srcOrd="1" destOrd="0" presId="urn:microsoft.com/office/officeart/2018/2/layout/IconCircleList"/>
    <dgm:cxn modelId="{8ECC5C82-F43C-477F-9085-B820D120A50E}" type="presParOf" srcId="{D01FE786-4529-4972-AC97-B159B7A80B6B}" destId="{CB6710C6-D058-4AFA-9EA5-8CF273295F1B}" srcOrd="2" destOrd="0" presId="urn:microsoft.com/office/officeart/2018/2/layout/IconCircleList"/>
    <dgm:cxn modelId="{C3DEFD02-F7B9-46B1-9821-DF24B6A415B7}" type="presParOf" srcId="{D01FE786-4529-4972-AC97-B159B7A80B6B}" destId="{1609214D-EB14-4F0D-BC1A-A965400CEECE}" srcOrd="3" destOrd="0" presId="urn:microsoft.com/office/officeart/2018/2/layout/IconCircleList"/>
    <dgm:cxn modelId="{88E623DB-F5A2-451D-B532-FB91B022924E}" type="presParOf" srcId="{1B4B8ACA-4AEB-4074-85DE-A8AA5B19C0CB}" destId="{608B201B-44F0-4704-9031-672FC414773D}" srcOrd="1" destOrd="0" presId="urn:microsoft.com/office/officeart/2018/2/layout/IconCircleList"/>
    <dgm:cxn modelId="{516AFA78-151D-49ED-8BF9-C83FEAD96976}" type="presParOf" srcId="{1B4B8ACA-4AEB-4074-85DE-A8AA5B19C0CB}" destId="{5BF88609-D425-4BFD-B365-62A293EA4602}" srcOrd="2" destOrd="0" presId="urn:microsoft.com/office/officeart/2018/2/layout/IconCircleList"/>
    <dgm:cxn modelId="{20DD2EB7-C63E-4822-82B4-6A41FA0473AD}" type="presParOf" srcId="{5BF88609-D425-4BFD-B365-62A293EA4602}" destId="{DECBF309-F0E4-4E17-8B26-7D58C5F58F31}" srcOrd="0" destOrd="0" presId="urn:microsoft.com/office/officeart/2018/2/layout/IconCircleList"/>
    <dgm:cxn modelId="{07D2BAD7-A706-4CE9-9879-370940D7146F}" type="presParOf" srcId="{5BF88609-D425-4BFD-B365-62A293EA4602}" destId="{9E81F30A-57BE-42CD-8831-18C4BF68B0EE}" srcOrd="1" destOrd="0" presId="urn:microsoft.com/office/officeart/2018/2/layout/IconCircleList"/>
    <dgm:cxn modelId="{9C5E7F10-0C73-4631-8654-D2572F16FE39}" type="presParOf" srcId="{5BF88609-D425-4BFD-B365-62A293EA4602}" destId="{05A34C55-D70A-48B6-A8D2-708A207E5C9A}" srcOrd="2" destOrd="0" presId="urn:microsoft.com/office/officeart/2018/2/layout/IconCircleList"/>
    <dgm:cxn modelId="{1FD344EC-79F0-41B9-9A3E-EC1E4423D9D3}" type="presParOf" srcId="{5BF88609-D425-4BFD-B365-62A293EA4602}" destId="{D4F7BCD7-5FDD-4E0D-8925-E070EDCEB4D7}" srcOrd="3" destOrd="0" presId="urn:microsoft.com/office/officeart/2018/2/layout/IconCircleList"/>
    <dgm:cxn modelId="{552FDB4E-99C0-4C75-920C-EA21F2E9F219}" type="presParOf" srcId="{1B4B8ACA-4AEB-4074-85DE-A8AA5B19C0CB}" destId="{38EA734A-BB95-48FE-A369-4C0700248344}" srcOrd="3" destOrd="0" presId="urn:microsoft.com/office/officeart/2018/2/layout/IconCircleList"/>
    <dgm:cxn modelId="{021FCB5B-6F12-4EE2-A69E-37292C0000A0}" type="presParOf" srcId="{1B4B8ACA-4AEB-4074-85DE-A8AA5B19C0CB}" destId="{8DA85812-1630-498E-9F3E-41504BAA5B8F}" srcOrd="4" destOrd="0" presId="urn:microsoft.com/office/officeart/2018/2/layout/IconCircleList"/>
    <dgm:cxn modelId="{FFEFE345-46C2-4AD3-B46D-0A727A9D4B3A}" type="presParOf" srcId="{8DA85812-1630-498E-9F3E-41504BAA5B8F}" destId="{C674D1C5-BFC1-40CC-8420-70253FEF3B31}" srcOrd="0" destOrd="0" presId="urn:microsoft.com/office/officeart/2018/2/layout/IconCircleList"/>
    <dgm:cxn modelId="{10FFA0B2-E7D3-4C07-BF86-CC615D99704D}" type="presParOf" srcId="{8DA85812-1630-498E-9F3E-41504BAA5B8F}" destId="{8F837E74-2C8F-40D7-A2EB-76F3EE832C12}" srcOrd="1" destOrd="0" presId="urn:microsoft.com/office/officeart/2018/2/layout/IconCircleList"/>
    <dgm:cxn modelId="{8CE699F5-C676-4FDC-A2F0-9CE1A7CFED25}" type="presParOf" srcId="{8DA85812-1630-498E-9F3E-41504BAA5B8F}" destId="{53D6CC2F-5080-476E-9BC0-12C8AE5FAECD}" srcOrd="2" destOrd="0" presId="urn:microsoft.com/office/officeart/2018/2/layout/IconCircleList"/>
    <dgm:cxn modelId="{55AA32C7-083E-4A5F-871D-C316B186FD22}" type="presParOf" srcId="{8DA85812-1630-498E-9F3E-41504BAA5B8F}" destId="{59279B2E-BE73-4673-B531-077CFABA9124}" srcOrd="3" destOrd="0" presId="urn:microsoft.com/office/officeart/2018/2/layout/IconCircleList"/>
    <dgm:cxn modelId="{54193BF2-1EFD-45B3-94A1-1005AF437B22}" type="presParOf" srcId="{1B4B8ACA-4AEB-4074-85DE-A8AA5B19C0CB}" destId="{E236A1CF-919D-4F7C-9E77-C09B91F931CC}" srcOrd="5" destOrd="0" presId="urn:microsoft.com/office/officeart/2018/2/layout/IconCircleList"/>
    <dgm:cxn modelId="{07E9060B-DFCC-4136-B219-1735B852FED5}" type="presParOf" srcId="{1B4B8ACA-4AEB-4074-85DE-A8AA5B19C0CB}" destId="{5D3249CD-2DEB-44E7-BA8E-E43866932FC6}" srcOrd="6" destOrd="0" presId="urn:microsoft.com/office/officeart/2018/2/layout/IconCircleList"/>
    <dgm:cxn modelId="{A13ADE93-8FBB-40CE-A43E-55E48C27C2E1}" type="presParOf" srcId="{5D3249CD-2DEB-44E7-BA8E-E43866932FC6}" destId="{3788FD75-FBB6-4278-875D-7C98096101CE}" srcOrd="0" destOrd="0" presId="urn:microsoft.com/office/officeart/2018/2/layout/IconCircleList"/>
    <dgm:cxn modelId="{F7905435-2EC1-4E6F-8212-30E13E14F1B6}" type="presParOf" srcId="{5D3249CD-2DEB-44E7-BA8E-E43866932FC6}" destId="{6296AA43-B56C-4D71-8D42-41D82E5DE788}" srcOrd="1" destOrd="0" presId="urn:microsoft.com/office/officeart/2018/2/layout/IconCircleList"/>
    <dgm:cxn modelId="{A3B761F0-AE10-472D-BEEC-9B8F7D01EDB2}" type="presParOf" srcId="{5D3249CD-2DEB-44E7-BA8E-E43866932FC6}" destId="{7DD106C0-AB22-4392-894C-57470E2D1033}" srcOrd="2" destOrd="0" presId="urn:microsoft.com/office/officeart/2018/2/layout/IconCircleList"/>
    <dgm:cxn modelId="{12C51367-36F9-49FF-AE37-1508DD11D389}" type="presParOf" srcId="{5D3249CD-2DEB-44E7-BA8E-E43866932FC6}" destId="{77B840F2-5818-467F-913C-DF7501C6943C}" srcOrd="3" destOrd="0" presId="urn:microsoft.com/office/officeart/2018/2/layout/IconCircleList"/>
    <dgm:cxn modelId="{D61CCEA9-5B92-4E55-8D2A-93BB191CDA32}" type="presParOf" srcId="{1B4B8ACA-4AEB-4074-85DE-A8AA5B19C0CB}" destId="{C9B2EE1D-EA5F-4C31-A357-0D420EB54153}" srcOrd="7" destOrd="0" presId="urn:microsoft.com/office/officeart/2018/2/layout/IconCircleList"/>
    <dgm:cxn modelId="{68204152-4BDB-4ECE-9404-0CCE2D35D772}" type="presParOf" srcId="{1B4B8ACA-4AEB-4074-85DE-A8AA5B19C0CB}" destId="{6D6D73A3-71F9-44A9-B0E9-6AB80D557B60}" srcOrd="8" destOrd="0" presId="urn:microsoft.com/office/officeart/2018/2/layout/IconCircleList"/>
    <dgm:cxn modelId="{8FB08BB2-2A15-4130-8769-5FE0A9844697}" type="presParOf" srcId="{6D6D73A3-71F9-44A9-B0E9-6AB80D557B60}" destId="{BC77FBE0-9BE6-4050-8727-3D90262F25F4}" srcOrd="0" destOrd="0" presId="urn:microsoft.com/office/officeart/2018/2/layout/IconCircleList"/>
    <dgm:cxn modelId="{1BEF044C-0E6A-404A-8C99-DD8070331827}" type="presParOf" srcId="{6D6D73A3-71F9-44A9-B0E9-6AB80D557B60}" destId="{9703326A-E86E-4CCE-8898-A8B9F8370297}" srcOrd="1" destOrd="0" presId="urn:microsoft.com/office/officeart/2018/2/layout/IconCircleList"/>
    <dgm:cxn modelId="{08FDA84E-AD29-4F40-A86B-5C567AEC57E1}" type="presParOf" srcId="{6D6D73A3-71F9-44A9-B0E9-6AB80D557B60}" destId="{CE287B8E-AF7D-4587-92CC-95345F596B34}" srcOrd="2" destOrd="0" presId="urn:microsoft.com/office/officeart/2018/2/layout/IconCircleList"/>
    <dgm:cxn modelId="{0868A4CB-E1BA-42EB-9E05-16D367E55561}" type="presParOf" srcId="{6D6D73A3-71F9-44A9-B0E9-6AB80D557B60}" destId="{F87ECA8D-6AAA-4E97-8669-443260687B3A}" srcOrd="3" destOrd="0" presId="urn:microsoft.com/office/officeart/2018/2/layout/IconCircleList"/>
    <dgm:cxn modelId="{011D0621-6543-4BAD-AC67-C0887A1232D5}" type="presParOf" srcId="{1B4B8ACA-4AEB-4074-85DE-A8AA5B19C0CB}" destId="{6A0A8095-05D3-4434-B3EC-5962F234B3F6}" srcOrd="9" destOrd="0" presId="urn:microsoft.com/office/officeart/2018/2/layout/IconCircleList"/>
    <dgm:cxn modelId="{D74D71E4-65C5-4118-A9C0-017D8574854D}" type="presParOf" srcId="{1B4B8ACA-4AEB-4074-85DE-A8AA5B19C0CB}" destId="{3A28C070-D052-451E-AB82-DD05FE6E6C91}" srcOrd="10" destOrd="0" presId="urn:microsoft.com/office/officeart/2018/2/layout/IconCircleList"/>
    <dgm:cxn modelId="{509FD487-5D09-459E-8D65-D7BA0EDA2DF3}" type="presParOf" srcId="{3A28C070-D052-451E-AB82-DD05FE6E6C91}" destId="{C066107F-CD61-45EC-802C-DAEE0BF7FBC5}" srcOrd="0" destOrd="0" presId="urn:microsoft.com/office/officeart/2018/2/layout/IconCircleList"/>
    <dgm:cxn modelId="{91225A67-E4D1-4F59-A8BB-C5A48452D28A}" type="presParOf" srcId="{3A28C070-D052-451E-AB82-DD05FE6E6C91}" destId="{89418DD3-9EBF-4310-AAF3-DCB11010848B}" srcOrd="1" destOrd="0" presId="urn:microsoft.com/office/officeart/2018/2/layout/IconCircleList"/>
    <dgm:cxn modelId="{A39B5F1C-F7E4-419C-A4B1-D06245033E35}" type="presParOf" srcId="{3A28C070-D052-451E-AB82-DD05FE6E6C91}" destId="{F544EB52-96F4-4708-88F1-6E0CFE784C75}" srcOrd="2" destOrd="0" presId="urn:microsoft.com/office/officeart/2018/2/layout/IconCircleList"/>
    <dgm:cxn modelId="{6DE10286-C7DA-421F-8ACB-2C0FCF6DAF28}" type="presParOf" srcId="{3A28C070-D052-451E-AB82-DD05FE6E6C91}" destId="{F9378F8B-2C2D-42A1-B082-1636115E40D3}" srcOrd="3" destOrd="0" presId="urn:microsoft.com/office/officeart/2018/2/layout/IconCircleList"/>
    <dgm:cxn modelId="{65ACD40D-2527-434D-937D-E5E7D1228B0D}" type="presParOf" srcId="{1B4B8ACA-4AEB-4074-85DE-A8AA5B19C0CB}" destId="{BF602530-0041-4954-98CD-6884C4A6C776}" srcOrd="11" destOrd="0" presId="urn:microsoft.com/office/officeart/2018/2/layout/IconCircleList"/>
    <dgm:cxn modelId="{C9666DCE-8C8D-4487-A5C9-A0AD3554AF0D}" type="presParOf" srcId="{1B4B8ACA-4AEB-4074-85DE-A8AA5B19C0CB}" destId="{93EEB2A0-F6C7-496F-91BB-F52B805B2D6A}" srcOrd="12" destOrd="0" presId="urn:microsoft.com/office/officeart/2018/2/layout/IconCircleList"/>
    <dgm:cxn modelId="{E871D0A5-BE50-46FD-8B82-B06664DCBF5B}" type="presParOf" srcId="{93EEB2A0-F6C7-496F-91BB-F52B805B2D6A}" destId="{7AB5A9A1-E7C9-469C-9B06-AAAB07BC003B}" srcOrd="0" destOrd="0" presId="urn:microsoft.com/office/officeart/2018/2/layout/IconCircleList"/>
    <dgm:cxn modelId="{F937E96D-2316-4D54-BEEA-DB2D445EAF07}" type="presParOf" srcId="{93EEB2A0-F6C7-496F-91BB-F52B805B2D6A}" destId="{C28C9299-595C-4119-ADF3-12E3F2856321}" srcOrd="1" destOrd="0" presId="urn:microsoft.com/office/officeart/2018/2/layout/IconCircleList"/>
    <dgm:cxn modelId="{46DFA7F4-B7AC-44A7-875D-DFEB422A78E9}" type="presParOf" srcId="{93EEB2A0-F6C7-496F-91BB-F52B805B2D6A}" destId="{DDDD56A8-CF39-449F-BB5D-39E2336545AD}" srcOrd="2" destOrd="0" presId="urn:microsoft.com/office/officeart/2018/2/layout/IconCircleList"/>
    <dgm:cxn modelId="{1ECA6BD8-0A27-4A75-AE28-9FAD049DC80B}" type="presParOf" srcId="{93EEB2A0-F6C7-496F-91BB-F52B805B2D6A}" destId="{59FCCF8C-4D77-4157-8656-D3235423017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922E07-51AF-44AA-A8A6-33589C22795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68D55730-8DD5-407D-9B02-8C6A6AD52D2B}">
      <dgm:prSet/>
      <dgm:spPr/>
      <dgm:t>
        <a:bodyPr/>
        <a:lstStyle/>
        <a:p>
          <a:r>
            <a:rPr lang="en-GB" b="1"/>
            <a:t>ØUser and interaction based </a:t>
          </a:r>
          <a:endParaRPr lang="en-US"/>
        </a:p>
      </dgm:t>
    </dgm:pt>
    <dgm:pt modelId="{CC52C04B-C441-484A-B6C6-5E87ED580A95}" type="parTrans" cxnId="{98C4CCBC-7FE1-431E-885F-2A3B2F879770}">
      <dgm:prSet/>
      <dgm:spPr/>
      <dgm:t>
        <a:bodyPr/>
        <a:lstStyle/>
        <a:p>
          <a:endParaRPr lang="en-US"/>
        </a:p>
      </dgm:t>
    </dgm:pt>
    <dgm:pt modelId="{BA7BA4C4-122C-43C2-8C64-B2D92270A1A5}" type="sibTrans" cxnId="{98C4CCBC-7FE1-431E-885F-2A3B2F879770}">
      <dgm:prSet/>
      <dgm:spPr/>
      <dgm:t>
        <a:bodyPr/>
        <a:lstStyle/>
        <a:p>
          <a:endParaRPr lang="en-US"/>
        </a:p>
      </dgm:t>
    </dgm:pt>
    <dgm:pt modelId="{A3DBB4BC-DF02-480F-AE77-D242D1042C88}">
      <dgm:prSet/>
      <dgm:spPr/>
      <dgm:t>
        <a:bodyPr/>
        <a:lstStyle/>
        <a:p>
          <a:r>
            <a:rPr lang="en-GB" b="1"/>
            <a:t>ØPrediction oriented approach </a:t>
          </a:r>
          <a:endParaRPr lang="en-US"/>
        </a:p>
      </dgm:t>
    </dgm:pt>
    <dgm:pt modelId="{43C41BCA-CD53-4C0C-8DB3-7D39354A710A}" type="parTrans" cxnId="{E82E54CD-4F14-4800-873C-2C0422F3AFC5}">
      <dgm:prSet/>
      <dgm:spPr/>
      <dgm:t>
        <a:bodyPr/>
        <a:lstStyle/>
        <a:p>
          <a:endParaRPr lang="en-US"/>
        </a:p>
      </dgm:t>
    </dgm:pt>
    <dgm:pt modelId="{635AF740-DE2A-407D-8E3E-F33D092AC87C}" type="sibTrans" cxnId="{E82E54CD-4F14-4800-873C-2C0422F3AFC5}">
      <dgm:prSet/>
      <dgm:spPr/>
      <dgm:t>
        <a:bodyPr/>
        <a:lstStyle/>
        <a:p>
          <a:endParaRPr lang="en-US"/>
        </a:p>
      </dgm:t>
    </dgm:pt>
    <dgm:pt modelId="{B3DFA951-97D3-4DFE-B447-9464614B8612}">
      <dgm:prSet/>
      <dgm:spPr/>
      <dgm:t>
        <a:bodyPr/>
        <a:lstStyle/>
        <a:p>
          <a:r>
            <a:rPr lang="en-GB" b="1"/>
            <a:t>ØVoice based interactive User interface</a:t>
          </a:r>
          <a:endParaRPr lang="en-US"/>
        </a:p>
      </dgm:t>
    </dgm:pt>
    <dgm:pt modelId="{171380D9-DBEE-4A90-8F5B-86F400891C25}" type="parTrans" cxnId="{0052B450-A735-45E3-AB0C-0FCA3ADD0619}">
      <dgm:prSet/>
      <dgm:spPr/>
      <dgm:t>
        <a:bodyPr/>
        <a:lstStyle/>
        <a:p>
          <a:endParaRPr lang="en-US"/>
        </a:p>
      </dgm:t>
    </dgm:pt>
    <dgm:pt modelId="{010B4E11-097F-4096-B77A-5385DBAFB2CF}" type="sibTrans" cxnId="{0052B450-A735-45E3-AB0C-0FCA3ADD0619}">
      <dgm:prSet/>
      <dgm:spPr/>
      <dgm:t>
        <a:bodyPr/>
        <a:lstStyle/>
        <a:p>
          <a:endParaRPr lang="en-US"/>
        </a:p>
      </dgm:t>
    </dgm:pt>
    <dgm:pt modelId="{1F2F18B0-89E8-4117-8BA6-622244384EBA}">
      <dgm:prSet/>
      <dgm:spPr/>
      <dgm:t>
        <a:bodyPr/>
        <a:lstStyle/>
        <a:p>
          <a:r>
            <a:rPr lang="en-GB" b="1"/>
            <a:t>ØPlaying and learning in more comprehensive way</a:t>
          </a:r>
          <a:endParaRPr lang="en-US"/>
        </a:p>
      </dgm:t>
    </dgm:pt>
    <dgm:pt modelId="{3891EEA7-8B38-4FCB-BBA9-FD1305037DDA}" type="parTrans" cxnId="{0D3D8A56-D20C-4A7D-AEF9-5BD673DF7315}">
      <dgm:prSet/>
      <dgm:spPr/>
      <dgm:t>
        <a:bodyPr/>
        <a:lstStyle/>
        <a:p>
          <a:endParaRPr lang="en-US"/>
        </a:p>
      </dgm:t>
    </dgm:pt>
    <dgm:pt modelId="{14911475-04A5-41AD-BA63-8710423ED968}" type="sibTrans" cxnId="{0D3D8A56-D20C-4A7D-AEF9-5BD673DF7315}">
      <dgm:prSet/>
      <dgm:spPr/>
      <dgm:t>
        <a:bodyPr/>
        <a:lstStyle/>
        <a:p>
          <a:endParaRPr lang="en-US"/>
        </a:p>
      </dgm:t>
    </dgm:pt>
    <dgm:pt modelId="{3C33EF1B-287B-4339-A74F-91855A49CDF3}">
      <dgm:prSet/>
      <dgm:spPr/>
      <dgm:t>
        <a:bodyPr/>
        <a:lstStyle/>
        <a:p>
          <a:r>
            <a:rPr lang="en-GB" b="1"/>
            <a:t>ØMind reader application </a:t>
          </a:r>
          <a:endParaRPr lang="en-US"/>
        </a:p>
      </dgm:t>
    </dgm:pt>
    <dgm:pt modelId="{230AA048-E58D-42BB-9B52-8EEC1B662BA3}" type="parTrans" cxnId="{A970035B-859B-4689-8A3F-746FBA35F757}">
      <dgm:prSet/>
      <dgm:spPr/>
      <dgm:t>
        <a:bodyPr/>
        <a:lstStyle/>
        <a:p>
          <a:endParaRPr lang="en-US"/>
        </a:p>
      </dgm:t>
    </dgm:pt>
    <dgm:pt modelId="{1CF362C5-135D-4595-9221-276476067D9F}" type="sibTrans" cxnId="{A970035B-859B-4689-8A3F-746FBA35F757}">
      <dgm:prSet/>
      <dgm:spPr/>
      <dgm:t>
        <a:bodyPr/>
        <a:lstStyle/>
        <a:p>
          <a:endParaRPr lang="en-US"/>
        </a:p>
      </dgm:t>
    </dgm:pt>
    <dgm:pt modelId="{2DB6D7C1-9A18-4EC2-B0B7-1CCDBA197D71}">
      <dgm:prSet/>
      <dgm:spPr/>
      <dgm:t>
        <a:bodyPr/>
        <a:lstStyle/>
        <a:p>
          <a:r>
            <a:rPr lang="en-GB" b="1"/>
            <a:t>ØMultilevel Priorities and severities</a:t>
          </a:r>
          <a:endParaRPr lang="en-US"/>
        </a:p>
      </dgm:t>
    </dgm:pt>
    <dgm:pt modelId="{F1295431-102F-469C-9507-AB9E4617C282}" type="parTrans" cxnId="{FC2182A1-AD52-4155-9596-8F8A68685271}">
      <dgm:prSet/>
      <dgm:spPr/>
      <dgm:t>
        <a:bodyPr/>
        <a:lstStyle/>
        <a:p>
          <a:endParaRPr lang="en-US"/>
        </a:p>
      </dgm:t>
    </dgm:pt>
    <dgm:pt modelId="{63BE20E4-F0E5-4C2D-8219-9A7A99A7B3F4}" type="sibTrans" cxnId="{FC2182A1-AD52-4155-9596-8F8A68685271}">
      <dgm:prSet/>
      <dgm:spPr/>
      <dgm:t>
        <a:bodyPr/>
        <a:lstStyle/>
        <a:p>
          <a:endParaRPr lang="en-US"/>
        </a:p>
      </dgm:t>
    </dgm:pt>
    <dgm:pt modelId="{77B1DD9D-1984-4FB3-A542-1876B6B12A38}">
      <dgm:prSet/>
      <dgm:spPr/>
      <dgm:t>
        <a:bodyPr/>
        <a:lstStyle/>
        <a:p>
          <a:r>
            <a:rPr lang="en-GB" b="1"/>
            <a:t>ØIt contains better storage capacity </a:t>
          </a:r>
          <a:endParaRPr lang="en-US"/>
        </a:p>
      </dgm:t>
    </dgm:pt>
    <dgm:pt modelId="{9A9BCC05-55E6-481A-B591-696E348B2B64}" type="parTrans" cxnId="{4368C562-6F1B-4F22-8439-C9F4A4635A5B}">
      <dgm:prSet/>
      <dgm:spPr/>
      <dgm:t>
        <a:bodyPr/>
        <a:lstStyle/>
        <a:p>
          <a:endParaRPr lang="en-US"/>
        </a:p>
      </dgm:t>
    </dgm:pt>
    <dgm:pt modelId="{EC58423D-08BF-4A1A-991B-F711F5E7E8FC}" type="sibTrans" cxnId="{4368C562-6F1B-4F22-8439-C9F4A4635A5B}">
      <dgm:prSet/>
      <dgm:spPr/>
      <dgm:t>
        <a:bodyPr/>
        <a:lstStyle/>
        <a:p>
          <a:endParaRPr lang="en-US"/>
        </a:p>
      </dgm:t>
    </dgm:pt>
    <dgm:pt modelId="{16C22BBE-C147-4012-91F7-8C20612B7848}">
      <dgm:prSet/>
      <dgm:spPr/>
      <dgm:t>
        <a:bodyPr/>
        <a:lstStyle/>
        <a:p>
          <a:r>
            <a:rPr lang="en-GB" b="1"/>
            <a:t>ØAccuracy in work </a:t>
          </a:r>
          <a:endParaRPr lang="en-US"/>
        </a:p>
      </dgm:t>
    </dgm:pt>
    <dgm:pt modelId="{1898171C-E672-4347-BF2C-0628E6E4895F}" type="parTrans" cxnId="{E94B7EE9-A9B5-4BA5-ADED-8C9FCEA717A3}">
      <dgm:prSet/>
      <dgm:spPr/>
      <dgm:t>
        <a:bodyPr/>
        <a:lstStyle/>
        <a:p>
          <a:endParaRPr lang="en-US"/>
        </a:p>
      </dgm:t>
    </dgm:pt>
    <dgm:pt modelId="{18DCE4E9-1901-40BB-BB75-F7FCEB777368}" type="sibTrans" cxnId="{E94B7EE9-A9B5-4BA5-ADED-8C9FCEA717A3}">
      <dgm:prSet/>
      <dgm:spPr/>
      <dgm:t>
        <a:bodyPr/>
        <a:lstStyle/>
        <a:p>
          <a:endParaRPr lang="en-US"/>
        </a:p>
      </dgm:t>
    </dgm:pt>
    <dgm:pt modelId="{91431CF5-837E-474E-981B-4B2B9A111A92}">
      <dgm:prSet/>
      <dgm:spPr/>
      <dgm:t>
        <a:bodyPr/>
        <a:lstStyle/>
        <a:p>
          <a:r>
            <a:rPr lang="en-GB" b="1"/>
            <a:t>ØEasy and fast retrieval of information</a:t>
          </a:r>
          <a:endParaRPr lang="en-US"/>
        </a:p>
      </dgm:t>
    </dgm:pt>
    <dgm:pt modelId="{185C600D-106D-488A-8A9C-195C3DBBD498}" type="parTrans" cxnId="{BB44AC1C-2725-445B-9E95-4F09A3494ED5}">
      <dgm:prSet/>
      <dgm:spPr/>
      <dgm:t>
        <a:bodyPr/>
        <a:lstStyle/>
        <a:p>
          <a:endParaRPr lang="en-US"/>
        </a:p>
      </dgm:t>
    </dgm:pt>
    <dgm:pt modelId="{2DE71852-C6E9-46A8-AA38-69451BD17478}" type="sibTrans" cxnId="{BB44AC1C-2725-445B-9E95-4F09A3494ED5}">
      <dgm:prSet/>
      <dgm:spPr/>
      <dgm:t>
        <a:bodyPr/>
        <a:lstStyle/>
        <a:p>
          <a:endParaRPr lang="en-US"/>
        </a:p>
      </dgm:t>
    </dgm:pt>
    <dgm:pt modelId="{825E3199-A968-49EC-9339-2F2CC3A44C1B}">
      <dgm:prSet/>
      <dgm:spPr/>
      <dgm:t>
        <a:bodyPr/>
        <a:lstStyle/>
        <a:p>
          <a:r>
            <a:rPr lang="en-GB" b="1"/>
            <a:t>ØWell-designed data structures </a:t>
          </a:r>
          <a:endParaRPr lang="en-US"/>
        </a:p>
      </dgm:t>
    </dgm:pt>
    <dgm:pt modelId="{264B1D75-4B83-4886-A14D-3A06A8F163E2}" type="parTrans" cxnId="{7E86472B-365D-4FA0-9017-EF92DC97B02C}">
      <dgm:prSet/>
      <dgm:spPr/>
      <dgm:t>
        <a:bodyPr/>
        <a:lstStyle/>
        <a:p>
          <a:endParaRPr lang="en-US"/>
        </a:p>
      </dgm:t>
    </dgm:pt>
    <dgm:pt modelId="{36C930D5-66BC-4205-BAE6-1933C2DC7AB7}" type="sibTrans" cxnId="{7E86472B-365D-4FA0-9017-EF92DC97B02C}">
      <dgm:prSet/>
      <dgm:spPr/>
      <dgm:t>
        <a:bodyPr/>
        <a:lstStyle/>
        <a:p>
          <a:endParaRPr lang="en-US"/>
        </a:p>
      </dgm:t>
    </dgm:pt>
    <dgm:pt modelId="{FA356D8E-7C06-4E92-92F3-F37A740FC48F}">
      <dgm:prSet/>
      <dgm:spPr/>
      <dgm:t>
        <a:bodyPr/>
        <a:lstStyle/>
        <a:p>
          <a:r>
            <a:rPr lang="en-GB" b="1"/>
            <a:t>ØUse of complex algorithms and techniques. </a:t>
          </a:r>
          <a:endParaRPr lang="en-US"/>
        </a:p>
      </dgm:t>
    </dgm:pt>
    <dgm:pt modelId="{7DF4E701-24A1-4FCC-9441-6D65D547D47C}" type="parTrans" cxnId="{B1FF78A8-54F4-4525-ACBB-7FFBC5E8D465}">
      <dgm:prSet/>
      <dgm:spPr/>
      <dgm:t>
        <a:bodyPr/>
        <a:lstStyle/>
        <a:p>
          <a:endParaRPr lang="en-US"/>
        </a:p>
      </dgm:t>
    </dgm:pt>
    <dgm:pt modelId="{AAED5756-AE96-410C-BA36-A3E8718EE919}" type="sibTrans" cxnId="{B1FF78A8-54F4-4525-ACBB-7FFBC5E8D465}">
      <dgm:prSet/>
      <dgm:spPr/>
      <dgm:t>
        <a:bodyPr/>
        <a:lstStyle/>
        <a:p>
          <a:endParaRPr lang="en-US"/>
        </a:p>
      </dgm:t>
    </dgm:pt>
    <dgm:pt modelId="{F0CCC485-E783-4802-9BAF-19F7F4D6209D}">
      <dgm:prSet/>
      <dgm:spPr/>
      <dgm:t>
        <a:bodyPr/>
        <a:lstStyle/>
        <a:p>
          <a:r>
            <a:rPr lang="en-GB" b="1"/>
            <a:t>ØFun and learning together in one app</a:t>
          </a:r>
          <a:endParaRPr lang="en-US"/>
        </a:p>
      </dgm:t>
    </dgm:pt>
    <dgm:pt modelId="{4E45C9F1-0718-4D28-8898-935C16AE0740}" type="parTrans" cxnId="{4FD8A7E6-B37E-46FD-AD20-014EE60EC48A}">
      <dgm:prSet/>
      <dgm:spPr/>
      <dgm:t>
        <a:bodyPr/>
        <a:lstStyle/>
        <a:p>
          <a:endParaRPr lang="en-US"/>
        </a:p>
      </dgm:t>
    </dgm:pt>
    <dgm:pt modelId="{69577A8B-E2EB-4566-972D-BAF511454CAA}" type="sibTrans" cxnId="{4FD8A7E6-B37E-46FD-AD20-014EE60EC48A}">
      <dgm:prSet/>
      <dgm:spPr/>
      <dgm:t>
        <a:bodyPr/>
        <a:lstStyle/>
        <a:p>
          <a:endParaRPr lang="en-US"/>
        </a:p>
      </dgm:t>
    </dgm:pt>
    <dgm:pt modelId="{55599315-864F-43A5-85A1-5540B4DBEA89}">
      <dgm:prSet/>
      <dgm:spPr/>
      <dgm:t>
        <a:bodyPr/>
        <a:lstStyle/>
        <a:p>
          <a:r>
            <a:rPr lang="en-GB" b="1"/>
            <a:t>ØEasy to update information </a:t>
          </a:r>
          <a:endParaRPr lang="en-US"/>
        </a:p>
      </dgm:t>
    </dgm:pt>
    <dgm:pt modelId="{29F8AD18-7E95-4C7B-AC92-50BFD7B99CEB}" type="parTrans" cxnId="{AB7B6084-95EF-4E96-9098-86BFAB157D77}">
      <dgm:prSet/>
      <dgm:spPr/>
      <dgm:t>
        <a:bodyPr/>
        <a:lstStyle/>
        <a:p>
          <a:endParaRPr lang="en-US"/>
        </a:p>
      </dgm:t>
    </dgm:pt>
    <dgm:pt modelId="{FB4EFC65-2F48-4159-A466-CEA587AAD128}" type="sibTrans" cxnId="{AB7B6084-95EF-4E96-9098-86BFAB157D77}">
      <dgm:prSet/>
      <dgm:spPr/>
      <dgm:t>
        <a:bodyPr/>
        <a:lstStyle/>
        <a:p>
          <a:endParaRPr lang="en-US"/>
        </a:p>
      </dgm:t>
    </dgm:pt>
    <dgm:pt modelId="{4608F866-B62F-4164-B2FA-CE976A72FCA6}">
      <dgm:prSet/>
      <dgm:spPr/>
      <dgm:t>
        <a:bodyPr/>
        <a:lstStyle/>
        <a:p>
          <a:r>
            <a:rPr lang="en-GB" b="1"/>
            <a:t>ØAccess of any information individually</a:t>
          </a:r>
          <a:endParaRPr lang="en-US"/>
        </a:p>
      </dgm:t>
    </dgm:pt>
    <dgm:pt modelId="{E96ECB2B-7788-47AE-B8CC-8E21B4D324BD}" type="parTrans" cxnId="{E465450B-10C2-4272-9981-4BC7AEFA18FD}">
      <dgm:prSet/>
      <dgm:spPr/>
      <dgm:t>
        <a:bodyPr/>
        <a:lstStyle/>
        <a:p>
          <a:endParaRPr lang="en-US"/>
        </a:p>
      </dgm:t>
    </dgm:pt>
    <dgm:pt modelId="{59F9D499-6C09-482E-82FC-CCBB24BD02DC}" type="sibTrans" cxnId="{E465450B-10C2-4272-9981-4BC7AEFA18FD}">
      <dgm:prSet/>
      <dgm:spPr/>
      <dgm:t>
        <a:bodyPr/>
        <a:lstStyle/>
        <a:p>
          <a:endParaRPr lang="en-US"/>
        </a:p>
      </dgm:t>
    </dgm:pt>
    <dgm:pt modelId="{719FE2F1-DA42-4703-979D-60DA3BEB0925}">
      <dgm:prSet/>
      <dgm:spPr/>
      <dgm:t>
        <a:bodyPr/>
        <a:lstStyle/>
        <a:p>
          <a:r>
            <a:rPr lang="en-GB" b="1"/>
            <a:t>ØLearning information about new fields</a:t>
          </a:r>
          <a:endParaRPr lang="en-US"/>
        </a:p>
      </dgm:t>
    </dgm:pt>
    <dgm:pt modelId="{E8FF610C-7C42-489D-AC07-D20C93DB3797}" type="parTrans" cxnId="{57CD01C6-C636-4345-A702-26B9DEDCFB5E}">
      <dgm:prSet/>
      <dgm:spPr/>
      <dgm:t>
        <a:bodyPr/>
        <a:lstStyle/>
        <a:p>
          <a:endParaRPr lang="en-US"/>
        </a:p>
      </dgm:t>
    </dgm:pt>
    <dgm:pt modelId="{EFF003E0-D870-496E-A87F-3DD5868173E5}" type="sibTrans" cxnId="{57CD01C6-C636-4345-A702-26B9DEDCFB5E}">
      <dgm:prSet/>
      <dgm:spPr/>
      <dgm:t>
        <a:bodyPr/>
        <a:lstStyle/>
        <a:p>
          <a:endParaRPr lang="en-US"/>
        </a:p>
      </dgm:t>
    </dgm:pt>
    <dgm:pt modelId="{CBB498E8-6C7C-48E3-BCF4-4CEDFFEA6AD3}">
      <dgm:prSet/>
      <dgm:spPr/>
      <dgm:t>
        <a:bodyPr/>
        <a:lstStyle/>
        <a:p>
          <a:r>
            <a:rPr lang="en-GB" b="1"/>
            <a:t>ØRobust database backend </a:t>
          </a:r>
          <a:endParaRPr lang="en-US"/>
        </a:p>
      </dgm:t>
    </dgm:pt>
    <dgm:pt modelId="{45193892-1FC4-427C-85A5-E6A3A0CC3CB3}" type="parTrans" cxnId="{C137D067-E0D0-43CD-BB3D-348C09735526}">
      <dgm:prSet/>
      <dgm:spPr/>
      <dgm:t>
        <a:bodyPr/>
        <a:lstStyle/>
        <a:p>
          <a:endParaRPr lang="en-US"/>
        </a:p>
      </dgm:t>
    </dgm:pt>
    <dgm:pt modelId="{B7F8640E-7E10-4ED4-8266-F53259A7C5E2}" type="sibTrans" cxnId="{C137D067-E0D0-43CD-BB3D-348C09735526}">
      <dgm:prSet/>
      <dgm:spPr/>
      <dgm:t>
        <a:bodyPr/>
        <a:lstStyle/>
        <a:p>
          <a:endParaRPr lang="en-US"/>
        </a:p>
      </dgm:t>
    </dgm:pt>
    <dgm:pt modelId="{7162E8DD-34F3-4987-992A-6204B28C0F02}">
      <dgm:prSet/>
      <dgm:spPr/>
      <dgm:t>
        <a:bodyPr/>
        <a:lstStyle/>
        <a:p>
          <a:r>
            <a:rPr lang="en-GB" b="1"/>
            <a:t>ØGives wholesome information about the guessed answer ØUse of complex searching and sorting operations</a:t>
          </a:r>
          <a:endParaRPr lang="en-US"/>
        </a:p>
      </dgm:t>
    </dgm:pt>
    <dgm:pt modelId="{5FCC91B1-CE5B-4486-A73F-A4541CD29B43}" type="parTrans" cxnId="{F29A9550-61D0-4A59-8846-5455CA0648DF}">
      <dgm:prSet/>
      <dgm:spPr/>
      <dgm:t>
        <a:bodyPr/>
        <a:lstStyle/>
        <a:p>
          <a:endParaRPr lang="en-US"/>
        </a:p>
      </dgm:t>
    </dgm:pt>
    <dgm:pt modelId="{50AFDDF3-2824-4297-B380-442A9B9E9AF4}" type="sibTrans" cxnId="{F29A9550-61D0-4A59-8846-5455CA0648DF}">
      <dgm:prSet/>
      <dgm:spPr/>
      <dgm:t>
        <a:bodyPr/>
        <a:lstStyle/>
        <a:p>
          <a:endParaRPr lang="en-US"/>
        </a:p>
      </dgm:t>
    </dgm:pt>
    <dgm:pt modelId="{367A85BA-ECA2-440E-B840-EBC2EF03C89C}" type="pres">
      <dgm:prSet presAssocID="{A5922E07-51AF-44AA-A8A6-33589C227955}" presName="diagram" presStyleCnt="0">
        <dgm:presLayoutVars>
          <dgm:dir/>
          <dgm:resizeHandles val="exact"/>
        </dgm:presLayoutVars>
      </dgm:prSet>
      <dgm:spPr/>
    </dgm:pt>
    <dgm:pt modelId="{169507A7-7FD0-4D25-B358-967568E6D527}" type="pres">
      <dgm:prSet presAssocID="{68D55730-8DD5-407D-9B02-8C6A6AD52D2B}" presName="node" presStyleLbl="node1" presStyleIdx="0" presStyleCnt="17">
        <dgm:presLayoutVars>
          <dgm:bulletEnabled val="1"/>
        </dgm:presLayoutVars>
      </dgm:prSet>
      <dgm:spPr/>
    </dgm:pt>
    <dgm:pt modelId="{0138615B-D76E-4D6C-B3F2-A1A69B87231D}" type="pres">
      <dgm:prSet presAssocID="{BA7BA4C4-122C-43C2-8C64-B2D92270A1A5}" presName="sibTrans" presStyleCnt="0"/>
      <dgm:spPr/>
    </dgm:pt>
    <dgm:pt modelId="{4149C94D-EA6C-46C6-89ED-B8321D6B44C1}" type="pres">
      <dgm:prSet presAssocID="{A3DBB4BC-DF02-480F-AE77-D242D1042C88}" presName="node" presStyleLbl="node1" presStyleIdx="1" presStyleCnt="17">
        <dgm:presLayoutVars>
          <dgm:bulletEnabled val="1"/>
        </dgm:presLayoutVars>
      </dgm:prSet>
      <dgm:spPr/>
    </dgm:pt>
    <dgm:pt modelId="{4D537D4A-C9BD-47CC-94FA-BFB53D9FF36E}" type="pres">
      <dgm:prSet presAssocID="{635AF740-DE2A-407D-8E3E-F33D092AC87C}" presName="sibTrans" presStyleCnt="0"/>
      <dgm:spPr/>
    </dgm:pt>
    <dgm:pt modelId="{CB35602C-7499-4779-ACBC-44E1D1A189E6}" type="pres">
      <dgm:prSet presAssocID="{B3DFA951-97D3-4DFE-B447-9464614B8612}" presName="node" presStyleLbl="node1" presStyleIdx="2" presStyleCnt="17">
        <dgm:presLayoutVars>
          <dgm:bulletEnabled val="1"/>
        </dgm:presLayoutVars>
      </dgm:prSet>
      <dgm:spPr/>
    </dgm:pt>
    <dgm:pt modelId="{44E8AC5D-53C0-488E-AC29-B06FDA2C320C}" type="pres">
      <dgm:prSet presAssocID="{010B4E11-097F-4096-B77A-5385DBAFB2CF}" presName="sibTrans" presStyleCnt="0"/>
      <dgm:spPr/>
    </dgm:pt>
    <dgm:pt modelId="{BAD1C703-913D-47AD-952B-9325AD11A8DC}" type="pres">
      <dgm:prSet presAssocID="{1F2F18B0-89E8-4117-8BA6-622244384EBA}" presName="node" presStyleLbl="node1" presStyleIdx="3" presStyleCnt="17">
        <dgm:presLayoutVars>
          <dgm:bulletEnabled val="1"/>
        </dgm:presLayoutVars>
      </dgm:prSet>
      <dgm:spPr/>
    </dgm:pt>
    <dgm:pt modelId="{7AB3E76C-CBAD-4175-98FA-D42413BF247F}" type="pres">
      <dgm:prSet presAssocID="{14911475-04A5-41AD-BA63-8710423ED968}" presName="sibTrans" presStyleCnt="0"/>
      <dgm:spPr/>
    </dgm:pt>
    <dgm:pt modelId="{1307457D-13E9-4AE9-B1BA-F7CCD662A8FC}" type="pres">
      <dgm:prSet presAssocID="{3C33EF1B-287B-4339-A74F-91855A49CDF3}" presName="node" presStyleLbl="node1" presStyleIdx="4" presStyleCnt="17">
        <dgm:presLayoutVars>
          <dgm:bulletEnabled val="1"/>
        </dgm:presLayoutVars>
      </dgm:prSet>
      <dgm:spPr/>
    </dgm:pt>
    <dgm:pt modelId="{EAF8286B-8BBE-4FE3-826D-C06401965F56}" type="pres">
      <dgm:prSet presAssocID="{1CF362C5-135D-4595-9221-276476067D9F}" presName="sibTrans" presStyleCnt="0"/>
      <dgm:spPr/>
    </dgm:pt>
    <dgm:pt modelId="{86953CE4-5699-4480-8D86-97F4B226F6D0}" type="pres">
      <dgm:prSet presAssocID="{2DB6D7C1-9A18-4EC2-B0B7-1CCDBA197D71}" presName="node" presStyleLbl="node1" presStyleIdx="5" presStyleCnt="17">
        <dgm:presLayoutVars>
          <dgm:bulletEnabled val="1"/>
        </dgm:presLayoutVars>
      </dgm:prSet>
      <dgm:spPr/>
    </dgm:pt>
    <dgm:pt modelId="{3490F3DC-EBF0-4A66-82D8-F2C7082B8CB3}" type="pres">
      <dgm:prSet presAssocID="{63BE20E4-F0E5-4C2D-8219-9A7A99A7B3F4}" presName="sibTrans" presStyleCnt="0"/>
      <dgm:spPr/>
    </dgm:pt>
    <dgm:pt modelId="{288D03F4-7895-4BBE-9824-D2A6674C8958}" type="pres">
      <dgm:prSet presAssocID="{77B1DD9D-1984-4FB3-A542-1876B6B12A38}" presName="node" presStyleLbl="node1" presStyleIdx="6" presStyleCnt="17">
        <dgm:presLayoutVars>
          <dgm:bulletEnabled val="1"/>
        </dgm:presLayoutVars>
      </dgm:prSet>
      <dgm:spPr/>
    </dgm:pt>
    <dgm:pt modelId="{68B9487E-B294-4C25-85DC-66FA337ADACE}" type="pres">
      <dgm:prSet presAssocID="{EC58423D-08BF-4A1A-991B-F711F5E7E8FC}" presName="sibTrans" presStyleCnt="0"/>
      <dgm:spPr/>
    </dgm:pt>
    <dgm:pt modelId="{B94DB02C-0378-4006-BD63-4BE6A54B7110}" type="pres">
      <dgm:prSet presAssocID="{16C22BBE-C147-4012-91F7-8C20612B7848}" presName="node" presStyleLbl="node1" presStyleIdx="7" presStyleCnt="17">
        <dgm:presLayoutVars>
          <dgm:bulletEnabled val="1"/>
        </dgm:presLayoutVars>
      </dgm:prSet>
      <dgm:spPr/>
    </dgm:pt>
    <dgm:pt modelId="{09251309-45FB-45A0-A972-2882391995D8}" type="pres">
      <dgm:prSet presAssocID="{18DCE4E9-1901-40BB-BB75-F7FCEB777368}" presName="sibTrans" presStyleCnt="0"/>
      <dgm:spPr/>
    </dgm:pt>
    <dgm:pt modelId="{21DEB83C-90DA-4783-B607-F5DDAD93D4D1}" type="pres">
      <dgm:prSet presAssocID="{91431CF5-837E-474E-981B-4B2B9A111A92}" presName="node" presStyleLbl="node1" presStyleIdx="8" presStyleCnt="17">
        <dgm:presLayoutVars>
          <dgm:bulletEnabled val="1"/>
        </dgm:presLayoutVars>
      </dgm:prSet>
      <dgm:spPr/>
    </dgm:pt>
    <dgm:pt modelId="{3E4C66F3-DF70-4AFA-9B2E-E12895C87965}" type="pres">
      <dgm:prSet presAssocID="{2DE71852-C6E9-46A8-AA38-69451BD17478}" presName="sibTrans" presStyleCnt="0"/>
      <dgm:spPr/>
    </dgm:pt>
    <dgm:pt modelId="{EB285ABC-5787-42BF-8D10-879C0CB9BEF4}" type="pres">
      <dgm:prSet presAssocID="{825E3199-A968-49EC-9339-2F2CC3A44C1B}" presName="node" presStyleLbl="node1" presStyleIdx="9" presStyleCnt="17">
        <dgm:presLayoutVars>
          <dgm:bulletEnabled val="1"/>
        </dgm:presLayoutVars>
      </dgm:prSet>
      <dgm:spPr/>
    </dgm:pt>
    <dgm:pt modelId="{41B07582-8791-4383-B180-9CED5CF2BC81}" type="pres">
      <dgm:prSet presAssocID="{36C930D5-66BC-4205-BAE6-1933C2DC7AB7}" presName="sibTrans" presStyleCnt="0"/>
      <dgm:spPr/>
    </dgm:pt>
    <dgm:pt modelId="{5B08D7D8-A62A-4AFC-B679-35322B3494EE}" type="pres">
      <dgm:prSet presAssocID="{FA356D8E-7C06-4E92-92F3-F37A740FC48F}" presName="node" presStyleLbl="node1" presStyleIdx="10" presStyleCnt="17">
        <dgm:presLayoutVars>
          <dgm:bulletEnabled val="1"/>
        </dgm:presLayoutVars>
      </dgm:prSet>
      <dgm:spPr/>
    </dgm:pt>
    <dgm:pt modelId="{C5CDE6C0-DE0C-455B-874A-449470ADE111}" type="pres">
      <dgm:prSet presAssocID="{AAED5756-AE96-410C-BA36-A3E8718EE919}" presName="sibTrans" presStyleCnt="0"/>
      <dgm:spPr/>
    </dgm:pt>
    <dgm:pt modelId="{A7BAD0D4-3292-42BA-A584-92C71A04EEF2}" type="pres">
      <dgm:prSet presAssocID="{F0CCC485-E783-4802-9BAF-19F7F4D6209D}" presName="node" presStyleLbl="node1" presStyleIdx="11" presStyleCnt="17">
        <dgm:presLayoutVars>
          <dgm:bulletEnabled val="1"/>
        </dgm:presLayoutVars>
      </dgm:prSet>
      <dgm:spPr/>
    </dgm:pt>
    <dgm:pt modelId="{66D9CC53-10A9-44B4-AC86-300CC179FC42}" type="pres">
      <dgm:prSet presAssocID="{69577A8B-E2EB-4566-972D-BAF511454CAA}" presName="sibTrans" presStyleCnt="0"/>
      <dgm:spPr/>
    </dgm:pt>
    <dgm:pt modelId="{A76E07CD-58AD-4928-835F-F7939E52F871}" type="pres">
      <dgm:prSet presAssocID="{55599315-864F-43A5-85A1-5540B4DBEA89}" presName="node" presStyleLbl="node1" presStyleIdx="12" presStyleCnt="17">
        <dgm:presLayoutVars>
          <dgm:bulletEnabled val="1"/>
        </dgm:presLayoutVars>
      </dgm:prSet>
      <dgm:spPr/>
    </dgm:pt>
    <dgm:pt modelId="{EB57805E-B085-4B42-B02C-5C5907793028}" type="pres">
      <dgm:prSet presAssocID="{FB4EFC65-2F48-4159-A466-CEA587AAD128}" presName="sibTrans" presStyleCnt="0"/>
      <dgm:spPr/>
    </dgm:pt>
    <dgm:pt modelId="{46EA1D29-3D13-4988-89BB-4160A7AB593A}" type="pres">
      <dgm:prSet presAssocID="{4608F866-B62F-4164-B2FA-CE976A72FCA6}" presName="node" presStyleLbl="node1" presStyleIdx="13" presStyleCnt="17">
        <dgm:presLayoutVars>
          <dgm:bulletEnabled val="1"/>
        </dgm:presLayoutVars>
      </dgm:prSet>
      <dgm:spPr/>
    </dgm:pt>
    <dgm:pt modelId="{0122B0C3-A9B0-4BBE-B80E-4AEB47EFC290}" type="pres">
      <dgm:prSet presAssocID="{59F9D499-6C09-482E-82FC-CCBB24BD02DC}" presName="sibTrans" presStyleCnt="0"/>
      <dgm:spPr/>
    </dgm:pt>
    <dgm:pt modelId="{D854B50A-0BC4-49C2-BF0F-0DC9360B7A86}" type="pres">
      <dgm:prSet presAssocID="{719FE2F1-DA42-4703-979D-60DA3BEB0925}" presName="node" presStyleLbl="node1" presStyleIdx="14" presStyleCnt="17">
        <dgm:presLayoutVars>
          <dgm:bulletEnabled val="1"/>
        </dgm:presLayoutVars>
      </dgm:prSet>
      <dgm:spPr/>
    </dgm:pt>
    <dgm:pt modelId="{22797229-D0D5-4EA4-9BB5-FFA720861906}" type="pres">
      <dgm:prSet presAssocID="{EFF003E0-D870-496E-A87F-3DD5868173E5}" presName="sibTrans" presStyleCnt="0"/>
      <dgm:spPr/>
    </dgm:pt>
    <dgm:pt modelId="{6618AB17-102F-4B42-84D9-D7474FCB6DE5}" type="pres">
      <dgm:prSet presAssocID="{CBB498E8-6C7C-48E3-BCF4-4CEDFFEA6AD3}" presName="node" presStyleLbl="node1" presStyleIdx="15" presStyleCnt="17">
        <dgm:presLayoutVars>
          <dgm:bulletEnabled val="1"/>
        </dgm:presLayoutVars>
      </dgm:prSet>
      <dgm:spPr/>
    </dgm:pt>
    <dgm:pt modelId="{24D3053D-89E3-4B1E-B7ED-4CED547D6909}" type="pres">
      <dgm:prSet presAssocID="{B7F8640E-7E10-4ED4-8266-F53259A7C5E2}" presName="sibTrans" presStyleCnt="0"/>
      <dgm:spPr/>
    </dgm:pt>
    <dgm:pt modelId="{665B0BE5-6352-418E-AA44-1F2BF6DBD122}" type="pres">
      <dgm:prSet presAssocID="{7162E8DD-34F3-4987-992A-6204B28C0F02}" presName="node" presStyleLbl="node1" presStyleIdx="16" presStyleCnt="17">
        <dgm:presLayoutVars>
          <dgm:bulletEnabled val="1"/>
        </dgm:presLayoutVars>
      </dgm:prSet>
      <dgm:spPr/>
    </dgm:pt>
  </dgm:ptLst>
  <dgm:cxnLst>
    <dgm:cxn modelId="{C455F006-CAEE-4FBD-9587-901D4B80E85B}" type="presOf" srcId="{F0CCC485-E783-4802-9BAF-19F7F4D6209D}" destId="{A7BAD0D4-3292-42BA-A584-92C71A04EEF2}" srcOrd="0" destOrd="0" presId="urn:microsoft.com/office/officeart/2005/8/layout/default"/>
    <dgm:cxn modelId="{E465450B-10C2-4272-9981-4BC7AEFA18FD}" srcId="{A5922E07-51AF-44AA-A8A6-33589C227955}" destId="{4608F866-B62F-4164-B2FA-CE976A72FCA6}" srcOrd="13" destOrd="0" parTransId="{E96ECB2B-7788-47AE-B8CC-8E21B4D324BD}" sibTransId="{59F9D499-6C09-482E-82FC-CCBB24BD02DC}"/>
    <dgm:cxn modelId="{1CC8F214-1EA8-4A94-BC15-3CAB8A0F9E68}" type="presOf" srcId="{68D55730-8DD5-407D-9B02-8C6A6AD52D2B}" destId="{169507A7-7FD0-4D25-B358-967568E6D527}" srcOrd="0" destOrd="0" presId="urn:microsoft.com/office/officeart/2005/8/layout/default"/>
    <dgm:cxn modelId="{69FD2B1A-68E9-4465-B7C1-36D0FC9AE369}" type="presOf" srcId="{719FE2F1-DA42-4703-979D-60DA3BEB0925}" destId="{D854B50A-0BC4-49C2-BF0F-0DC9360B7A86}" srcOrd="0" destOrd="0" presId="urn:microsoft.com/office/officeart/2005/8/layout/default"/>
    <dgm:cxn modelId="{BB44AC1C-2725-445B-9E95-4F09A3494ED5}" srcId="{A5922E07-51AF-44AA-A8A6-33589C227955}" destId="{91431CF5-837E-474E-981B-4B2B9A111A92}" srcOrd="8" destOrd="0" parTransId="{185C600D-106D-488A-8A9C-195C3DBBD498}" sibTransId="{2DE71852-C6E9-46A8-AA38-69451BD17478}"/>
    <dgm:cxn modelId="{49804B20-0AF0-407A-A504-1EAE5D16564F}" type="presOf" srcId="{A5922E07-51AF-44AA-A8A6-33589C227955}" destId="{367A85BA-ECA2-440E-B840-EBC2EF03C89C}" srcOrd="0" destOrd="0" presId="urn:microsoft.com/office/officeart/2005/8/layout/default"/>
    <dgm:cxn modelId="{B92C2425-4F5B-4C26-9AE9-7BC44CB45F7E}" type="presOf" srcId="{4608F866-B62F-4164-B2FA-CE976A72FCA6}" destId="{46EA1D29-3D13-4988-89BB-4160A7AB593A}" srcOrd="0" destOrd="0" presId="urn:microsoft.com/office/officeart/2005/8/layout/default"/>
    <dgm:cxn modelId="{7E86472B-365D-4FA0-9017-EF92DC97B02C}" srcId="{A5922E07-51AF-44AA-A8A6-33589C227955}" destId="{825E3199-A968-49EC-9339-2F2CC3A44C1B}" srcOrd="9" destOrd="0" parTransId="{264B1D75-4B83-4886-A14D-3A06A8F163E2}" sibTransId="{36C930D5-66BC-4205-BAE6-1933C2DC7AB7}"/>
    <dgm:cxn modelId="{F6EC7E31-9D2E-4C12-AD0E-1289ACDD9E87}" type="presOf" srcId="{825E3199-A968-49EC-9339-2F2CC3A44C1B}" destId="{EB285ABC-5787-42BF-8D10-879C0CB9BEF4}" srcOrd="0" destOrd="0" presId="urn:microsoft.com/office/officeart/2005/8/layout/default"/>
    <dgm:cxn modelId="{A970035B-859B-4689-8A3F-746FBA35F757}" srcId="{A5922E07-51AF-44AA-A8A6-33589C227955}" destId="{3C33EF1B-287B-4339-A74F-91855A49CDF3}" srcOrd="4" destOrd="0" parTransId="{230AA048-E58D-42BB-9B52-8EEC1B662BA3}" sibTransId="{1CF362C5-135D-4595-9221-276476067D9F}"/>
    <dgm:cxn modelId="{4368C562-6F1B-4F22-8439-C9F4A4635A5B}" srcId="{A5922E07-51AF-44AA-A8A6-33589C227955}" destId="{77B1DD9D-1984-4FB3-A542-1876B6B12A38}" srcOrd="6" destOrd="0" parTransId="{9A9BCC05-55E6-481A-B591-696E348B2B64}" sibTransId="{EC58423D-08BF-4A1A-991B-F711F5E7E8FC}"/>
    <dgm:cxn modelId="{3414A664-98BD-4FC8-8FCC-2B3C5E2AA53A}" type="presOf" srcId="{CBB498E8-6C7C-48E3-BCF4-4CEDFFEA6AD3}" destId="{6618AB17-102F-4B42-84D9-D7474FCB6DE5}" srcOrd="0" destOrd="0" presId="urn:microsoft.com/office/officeart/2005/8/layout/default"/>
    <dgm:cxn modelId="{A66BC744-CBC9-404E-A5AD-71C3D03C64B9}" type="presOf" srcId="{55599315-864F-43A5-85A1-5540B4DBEA89}" destId="{A76E07CD-58AD-4928-835F-F7939E52F871}" srcOrd="0" destOrd="0" presId="urn:microsoft.com/office/officeart/2005/8/layout/default"/>
    <dgm:cxn modelId="{C137D067-E0D0-43CD-BB3D-348C09735526}" srcId="{A5922E07-51AF-44AA-A8A6-33589C227955}" destId="{CBB498E8-6C7C-48E3-BCF4-4CEDFFEA6AD3}" srcOrd="15" destOrd="0" parTransId="{45193892-1FC4-427C-85A5-E6A3A0CC3CB3}" sibTransId="{B7F8640E-7E10-4ED4-8266-F53259A7C5E2}"/>
    <dgm:cxn modelId="{0CD93C4A-9802-4DE3-B724-115907097B77}" type="presOf" srcId="{1F2F18B0-89E8-4117-8BA6-622244384EBA}" destId="{BAD1C703-913D-47AD-952B-9325AD11A8DC}" srcOrd="0" destOrd="0" presId="urn:microsoft.com/office/officeart/2005/8/layout/default"/>
    <dgm:cxn modelId="{EFBEC24F-BA63-417D-BC46-03D3751896F0}" type="presOf" srcId="{FA356D8E-7C06-4E92-92F3-F37A740FC48F}" destId="{5B08D7D8-A62A-4AFC-B679-35322B3494EE}" srcOrd="0" destOrd="0" presId="urn:microsoft.com/office/officeart/2005/8/layout/default"/>
    <dgm:cxn modelId="{F29A9550-61D0-4A59-8846-5455CA0648DF}" srcId="{A5922E07-51AF-44AA-A8A6-33589C227955}" destId="{7162E8DD-34F3-4987-992A-6204B28C0F02}" srcOrd="16" destOrd="0" parTransId="{5FCC91B1-CE5B-4486-A73F-A4541CD29B43}" sibTransId="{50AFDDF3-2824-4297-B380-442A9B9E9AF4}"/>
    <dgm:cxn modelId="{0052B450-A735-45E3-AB0C-0FCA3ADD0619}" srcId="{A5922E07-51AF-44AA-A8A6-33589C227955}" destId="{B3DFA951-97D3-4DFE-B447-9464614B8612}" srcOrd="2" destOrd="0" parTransId="{171380D9-DBEE-4A90-8F5B-86F400891C25}" sibTransId="{010B4E11-097F-4096-B77A-5385DBAFB2CF}"/>
    <dgm:cxn modelId="{3D6DD755-0D2D-45C3-AC13-7F755EC37672}" type="presOf" srcId="{A3DBB4BC-DF02-480F-AE77-D242D1042C88}" destId="{4149C94D-EA6C-46C6-89ED-B8321D6B44C1}" srcOrd="0" destOrd="0" presId="urn:microsoft.com/office/officeart/2005/8/layout/default"/>
    <dgm:cxn modelId="{0D3D8A56-D20C-4A7D-AEF9-5BD673DF7315}" srcId="{A5922E07-51AF-44AA-A8A6-33589C227955}" destId="{1F2F18B0-89E8-4117-8BA6-622244384EBA}" srcOrd="3" destOrd="0" parTransId="{3891EEA7-8B38-4FCB-BBA9-FD1305037DDA}" sibTransId="{14911475-04A5-41AD-BA63-8710423ED968}"/>
    <dgm:cxn modelId="{AB7B6084-95EF-4E96-9098-86BFAB157D77}" srcId="{A5922E07-51AF-44AA-A8A6-33589C227955}" destId="{55599315-864F-43A5-85A1-5540B4DBEA89}" srcOrd="12" destOrd="0" parTransId="{29F8AD18-7E95-4C7B-AC92-50BFD7B99CEB}" sibTransId="{FB4EFC65-2F48-4159-A466-CEA587AAD128}"/>
    <dgm:cxn modelId="{FC2182A1-AD52-4155-9596-8F8A68685271}" srcId="{A5922E07-51AF-44AA-A8A6-33589C227955}" destId="{2DB6D7C1-9A18-4EC2-B0B7-1CCDBA197D71}" srcOrd="5" destOrd="0" parTransId="{F1295431-102F-469C-9507-AB9E4617C282}" sibTransId="{63BE20E4-F0E5-4C2D-8219-9A7A99A7B3F4}"/>
    <dgm:cxn modelId="{F6AB7CA3-17B6-4A70-9673-21D073E4C0CC}" type="presOf" srcId="{16C22BBE-C147-4012-91F7-8C20612B7848}" destId="{B94DB02C-0378-4006-BD63-4BE6A54B7110}" srcOrd="0" destOrd="0" presId="urn:microsoft.com/office/officeart/2005/8/layout/default"/>
    <dgm:cxn modelId="{B1FF78A8-54F4-4525-ACBB-7FFBC5E8D465}" srcId="{A5922E07-51AF-44AA-A8A6-33589C227955}" destId="{FA356D8E-7C06-4E92-92F3-F37A740FC48F}" srcOrd="10" destOrd="0" parTransId="{7DF4E701-24A1-4FCC-9441-6D65D547D47C}" sibTransId="{AAED5756-AE96-410C-BA36-A3E8718EE919}"/>
    <dgm:cxn modelId="{312174AA-1DEA-44DA-8EC9-CEBF6F4600BE}" type="presOf" srcId="{7162E8DD-34F3-4987-992A-6204B28C0F02}" destId="{665B0BE5-6352-418E-AA44-1F2BF6DBD122}" srcOrd="0" destOrd="0" presId="urn:microsoft.com/office/officeart/2005/8/layout/default"/>
    <dgm:cxn modelId="{DC6F24AD-D408-438F-AB6E-83870506BE82}" type="presOf" srcId="{77B1DD9D-1984-4FB3-A542-1876B6B12A38}" destId="{288D03F4-7895-4BBE-9824-D2A6674C8958}" srcOrd="0" destOrd="0" presId="urn:microsoft.com/office/officeart/2005/8/layout/default"/>
    <dgm:cxn modelId="{98C4CCBC-7FE1-431E-885F-2A3B2F879770}" srcId="{A5922E07-51AF-44AA-A8A6-33589C227955}" destId="{68D55730-8DD5-407D-9B02-8C6A6AD52D2B}" srcOrd="0" destOrd="0" parTransId="{CC52C04B-C441-484A-B6C6-5E87ED580A95}" sibTransId="{BA7BA4C4-122C-43C2-8C64-B2D92270A1A5}"/>
    <dgm:cxn modelId="{57CD01C6-C636-4345-A702-26B9DEDCFB5E}" srcId="{A5922E07-51AF-44AA-A8A6-33589C227955}" destId="{719FE2F1-DA42-4703-979D-60DA3BEB0925}" srcOrd="14" destOrd="0" parTransId="{E8FF610C-7C42-489D-AC07-D20C93DB3797}" sibTransId="{EFF003E0-D870-496E-A87F-3DD5868173E5}"/>
    <dgm:cxn modelId="{E82E54CD-4F14-4800-873C-2C0422F3AFC5}" srcId="{A5922E07-51AF-44AA-A8A6-33589C227955}" destId="{A3DBB4BC-DF02-480F-AE77-D242D1042C88}" srcOrd="1" destOrd="0" parTransId="{43C41BCA-CD53-4C0C-8DB3-7D39354A710A}" sibTransId="{635AF740-DE2A-407D-8E3E-F33D092AC87C}"/>
    <dgm:cxn modelId="{0434E3DC-905F-4335-A978-704AEEB89737}" type="presOf" srcId="{3C33EF1B-287B-4339-A74F-91855A49CDF3}" destId="{1307457D-13E9-4AE9-B1BA-F7CCD662A8FC}" srcOrd="0" destOrd="0" presId="urn:microsoft.com/office/officeart/2005/8/layout/default"/>
    <dgm:cxn modelId="{4FD8A7E6-B37E-46FD-AD20-014EE60EC48A}" srcId="{A5922E07-51AF-44AA-A8A6-33589C227955}" destId="{F0CCC485-E783-4802-9BAF-19F7F4D6209D}" srcOrd="11" destOrd="0" parTransId="{4E45C9F1-0718-4D28-8898-935C16AE0740}" sibTransId="{69577A8B-E2EB-4566-972D-BAF511454CAA}"/>
    <dgm:cxn modelId="{E94B7EE9-A9B5-4BA5-ADED-8C9FCEA717A3}" srcId="{A5922E07-51AF-44AA-A8A6-33589C227955}" destId="{16C22BBE-C147-4012-91F7-8C20612B7848}" srcOrd="7" destOrd="0" parTransId="{1898171C-E672-4347-BF2C-0628E6E4895F}" sibTransId="{18DCE4E9-1901-40BB-BB75-F7FCEB777368}"/>
    <dgm:cxn modelId="{E66669F3-0932-40EE-A8FF-A47D9F596CA8}" type="presOf" srcId="{2DB6D7C1-9A18-4EC2-B0B7-1CCDBA197D71}" destId="{86953CE4-5699-4480-8D86-97F4B226F6D0}" srcOrd="0" destOrd="0" presId="urn:microsoft.com/office/officeart/2005/8/layout/default"/>
    <dgm:cxn modelId="{A531BDF3-003F-4DF2-980B-53AB774BAE5F}" type="presOf" srcId="{B3DFA951-97D3-4DFE-B447-9464614B8612}" destId="{CB35602C-7499-4779-ACBC-44E1D1A189E6}" srcOrd="0" destOrd="0" presId="urn:microsoft.com/office/officeart/2005/8/layout/default"/>
    <dgm:cxn modelId="{F168FDF6-B499-4D57-91F1-1D08BADF3791}" type="presOf" srcId="{91431CF5-837E-474E-981B-4B2B9A111A92}" destId="{21DEB83C-90DA-4783-B607-F5DDAD93D4D1}" srcOrd="0" destOrd="0" presId="urn:microsoft.com/office/officeart/2005/8/layout/default"/>
    <dgm:cxn modelId="{6B0BFEDE-07B7-4CDC-9782-4BE43BCC9E3B}" type="presParOf" srcId="{367A85BA-ECA2-440E-B840-EBC2EF03C89C}" destId="{169507A7-7FD0-4D25-B358-967568E6D527}" srcOrd="0" destOrd="0" presId="urn:microsoft.com/office/officeart/2005/8/layout/default"/>
    <dgm:cxn modelId="{9880FF41-F154-4A07-A59E-BF826DE031BC}" type="presParOf" srcId="{367A85BA-ECA2-440E-B840-EBC2EF03C89C}" destId="{0138615B-D76E-4D6C-B3F2-A1A69B87231D}" srcOrd="1" destOrd="0" presId="urn:microsoft.com/office/officeart/2005/8/layout/default"/>
    <dgm:cxn modelId="{31A7EB81-633A-4259-85BB-11BFF8576CAD}" type="presParOf" srcId="{367A85BA-ECA2-440E-B840-EBC2EF03C89C}" destId="{4149C94D-EA6C-46C6-89ED-B8321D6B44C1}" srcOrd="2" destOrd="0" presId="urn:microsoft.com/office/officeart/2005/8/layout/default"/>
    <dgm:cxn modelId="{EE3E1C6C-5E65-45E4-9211-12805A73593C}" type="presParOf" srcId="{367A85BA-ECA2-440E-B840-EBC2EF03C89C}" destId="{4D537D4A-C9BD-47CC-94FA-BFB53D9FF36E}" srcOrd="3" destOrd="0" presId="urn:microsoft.com/office/officeart/2005/8/layout/default"/>
    <dgm:cxn modelId="{2C7405D8-CBB0-4F4D-822C-A270D26098C3}" type="presParOf" srcId="{367A85BA-ECA2-440E-B840-EBC2EF03C89C}" destId="{CB35602C-7499-4779-ACBC-44E1D1A189E6}" srcOrd="4" destOrd="0" presId="urn:microsoft.com/office/officeart/2005/8/layout/default"/>
    <dgm:cxn modelId="{80C4C64C-9B0D-4CA6-8724-8759212E1F04}" type="presParOf" srcId="{367A85BA-ECA2-440E-B840-EBC2EF03C89C}" destId="{44E8AC5D-53C0-488E-AC29-B06FDA2C320C}" srcOrd="5" destOrd="0" presId="urn:microsoft.com/office/officeart/2005/8/layout/default"/>
    <dgm:cxn modelId="{5D9E3AB3-12CB-4AEA-9D2F-151D3232BCEB}" type="presParOf" srcId="{367A85BA-ECA2-440E-B840-EBC2EF03C89C}" destId="{BAD1C703-913D-47AD-952B-9325AD11A8DC}" srcOrd="6" destOrd="0" presId="urn:microsoft.com/office/officeart/2005/8/layout/default"/>
    <dgm:cxn modelId="{9258D7EB-F104-4F0E-83DE-82DA94FD59C3}" type="presParOf" srcId="{367A85BA-ECA2-440E-B840-EBC2EF03C89C}" destId="{7AB3E76C-CBAD-4175-98FA-D42413BF247F}" srcOrd="7" destOrd="0" presId="urn:microsoft.com/office/officeart/2005/8/layout/default"/>
    <dgm:cxn modelId="{C7947169-9E3B-4EEB-B66A-4288B4CAE275}" type="presParOf" srcId="{367A85BA-ECA2-440E-B840-EBC2EF03C89C}" destId="{1307457D-13E9-4AE9-B1BA-F7CCD662A8FC}" srcOrd="8" destOrd="0" presId="urn:microsoft.com/office/officeart/2005/8/layout/default"/>
    <dgm:cxn modelId="{A41C5277-02F5-4D58-A795-4F42FDC63094}" type="presParOf" srcId="{367A85BA-ECA2-440E-B840-EBC2EF03C89C}" destId="{EAF8286B-8BBE-4FE3-826D-C06401965F56}" srcOrd="9" destOrd="0" presId="urn:microsoft.com/office/officeart/2005/8/layout/default"/>
    <dgm:cxn modelId="{D6BE9DA6-02D6-42E7-B0D7-E1C6BACC84F4}" type="presParOf" srcId="{367A85BA-ECA2-440E-B840-EBC2EF03C89C}" destId="{86953CE4-5699-4480-8D86-97F4B226F6D0}" srcOrd="10" destOrd="0" presId="urn:microsoft.com/office/officeart/2005/8/layout/default"/>
    <dgm:cxn modelId="{61DDAB84-2AD4-43C2-8814-2AF1AB50FAEE}" type="presParOf" srcId="{367A85BA-ECA2-440E-B840-EBC2EF03C89C}" destId="{3490F3DC-EBF0-4A66-82D8-F2C7082B8CB3}" srcOrd="11" destOrd="0" presId="urn:microsoft.com/office/officeart/2005/8/layout/default"/>
    <dgm:cxn modelId="{B166270D-F3E8-4BE2-9886-221654E124EC}" type="presParOf" srcId="{367A85BA-ECA2-440E-B840-EBC2EF03C89C}" destId="{288D03F4-7895-4BBE-9824-D2A6674C8958}" srcOrd="12" destOrd="0" presId="urn:microsoft.com/office/officeart/2005/8/layout/default"/>
    <dgm:cxn modelId="{19FFF2E8-2D87-4D4A-9326-15E63119559C}" type="presParOf" srcId="{367A85BA-ECA2-440E-B840-EBC2EF03C89C}" destId="{68B9487E-B294-4C25-85DC-66FA337ADACE}" srcOrd="13" destOrd="0" presId="urn:microsoft.com/office/officeart/2005/8/layout/default"/>
    <dgm:cxn modelId="{22F2B1B1-41E1-423F-8D3D-791C1D37C531}" type="presParOf" srcId="{367A85BA-ECA2-440E-B840-EBC2EF03C89C}" destId="{B94DB02C-0378-4006-BD63-4BE6A54B7110}" srcOrd="14" destOrd="0" presId="urn:microsoft.com/office/officeart/2005/8/layout/default"/>
    <dgm:cxn modelId="{37E1E0D3-DEA4-4F36-BE05-99DF229C71BB}" type="presParOf" srcId="{367A85BA-ECA2-440E-B840-EBC2EF03C89C}" destId="{09251309-45FB-45A0-A972-2882391995D8}" srcOrd="15" destOrd="0" presId="urn:microsoft.com/office/officeart/2005/8/layout/default"/>
    <dgm:cxn modelId="{94D4E913-084E-4B70-9887-A273E0EE1664}" type="presParOf" srcId="{367A85BA-ECA2-440E-B840-EBC2EF03C89C}" destId="{21DEB83C-90DA-4783-B607-F5DDAD93D4D1}" srcOrd="16" destOrd="0" presId="urn:microsoft.com/office/officeart/2005/8/layout/default"/>
    <dgm:cxn modelId="{8BF88C0D-3C68-4CB3-B318-7DD8489855F5}" type="presParOf" srcId="{367A85BA-ECA2-440E-B840-EBC2EF03C89C}" destId="{3E4C66F3-DF70-4AFA-9B2E-E12895C87965}" srcOrd="17" destOrd="0" presId="urn:microsoft.com/office/officeart/2005/8/layout/default"/>
    <dgm:cxn modelId="{119C56F3-853D-4B30-B398-C028E4D7917B}" type="presParOf" srcId="{367A85BA-ECA2-440E-B840-EBC2EF03C89C}" destId="{EB285ABC-5787-42BF-8D10-879C0CB9BEF4}" srcOrd="18" destOrd="0" presId="urn:microsoft.com/office/officeart/2005/8/layout/default"/>
    <dgm:cxn modelId="{34C013E0-9653-43A4-909E-403CEA8BD32A}" type="presParOf" srcId="{367A85BA-ECA2-440E-B840-EBC2EF03C89C}" destId="{41B07582-8791-4383-B180-9CED5CF2BC81}" srcOrd="19" destOrd="0" presId="urn:microsoft.com/office/officeart/2005/8/layout/default"/>
    <dgm:cxn modelId="{994315DE-7F1A-441A-8F90-11F756888F73}" type="presParOf" srcId="{367A85BA-ECA2-440E-B840-EBC2EF03C89C}" destId="{5B08D7D8-A62A-4AFC-B679-35322B3494EE}" srcOrd="20" destOrd="0" presId="urn:microsoft.com/office/officeart/2005/8/layout/default"/>
    <dgm:cxn modelId="{C96C28CF-67A8-4F1C-9317-712C16AADA2F}" type="presParOf" srcId="{367A85BA-ECA2-440E-B840-EBC2EF03C89C}" destId="{C5CDE6C0-DE0C-455B-874A-449470ADE111}" srcOrd="21" destOrd="0" presId="urn:microsoft.com/office/officeart/2005/8/layout/default"/>
    <dgm:cxn modelId="{63ED3066-7F52-45A9-A546-E8BC85037A56}" type="presParOf" srcId="{367A85BA-ECA2-440E-B840-EBC2EF03C89C}" destId="{A7BAD0D4-3292-42BA-A584-92C71A04EEF2}" srcOrd="22" destOrd="0" presId="urn:microsoft.com/office/officeart/2005/8/layout/default"/>
    <dgm:cxn modelId="{88302922-5394-4DEC-9B94-ED615A86E12D}" type="presParOf" srcId="{367A85BA-ECA2-440E-B840-EBC2EF03C89C}" destId="{66D9CC53-10A9-44B4-AC86-300CC179FC42}" srcOrd="23" destOrd="0" presId="urn:microsoft.com/office/officeart/2005/8/layout/default"/>
    <dgm:cxn modelId="{C65D8037-0E9C-4613-AC37-29451EE7B194}" type="presParOf" srcId="{367A85BA-ECA2-440E-B840-EBC2EF03C89C}" destId="{A76E07CD-58AD-4928-835F-F7939E52F871}" srcOrd="24" destOrd="0" presId="urn:microsoft.com/office/officeart/2005/8/layout/default"/>
    <dgm:cxn modelId="{CBA2E1EB-5BE3-468B-9057-C3518B8E2E11}" type="presParOf" srcId="{367A85BA-ECA2-440E-B840-EBC2EF03C89C}" destId="{EB57805E-B085-4B42-B02C-5C5907793028}" srcOrd="25" destOrd="0" presId="urn:microsoft.com/office/officeart/2005/8/layout/default"/>
    <dgm:cxn modelId="{A7120718-A49C-43A4-8A5F-C853DA0427A2}" type="presParOf" srcId="{367A85BA-ECA2-440E-B840-EBC2EF03C89C}" destId="{46EA1D29-3D13-4988-89BB-4160A7AB593A}" srcOrd="26" destOrd="0" presId="urn:microsoft.com/office/officeart/2005/8/layout/default"/>
    <dgm:cxn modelId="{147991A6-74B2-4032-97C3-3938D3AF656A}" type="presParOf" srcId="{367A85BA-ECA2-440E-B840-EBC2EF03C89C}" destId="{0122B0C3-A9B0-4BBE-B80E-4AEB47EFC290}" srcOrd="27" destOrd="0" presId="urn:microsoft.com/office/officeart/2005/8/layout/default"/>
    <dgm:cxn modelId="{979EDF51-DE84-46AD-AAEC-D14C6627C814}" type="presParOf" srcId="{367A85BA-ECA2-440E-B840-EBC2EF03C89C}" destId="{D854B50A-0BC4-49C2-BF0F-0DC9360B7A86}" srcOrd="28" destOrd="0" presId="urn:microsoft.com/office/officeart/2005/8/layout/default"/>
    <dgm:cxn modelId="{27B5BD30-964D-4EE3-B6F1-4C033AFAC0DF}" type="presParOf" srcId="{367A85BA-ECA2-440E-B840-EBC2EF03C89C}" destId="{22797229-D0D5-4EA4-9BB5-FFA720861906}" srcOrd="29" destOrd="0" presId="urn:microsoft.com/office/officeart/2005/8/layout/default"/>
    <dgm:cxn modelId="{DB9683F2-F39D-4586-843E-83ED20EBDEB2}" type="presParOf" srcId="{367A85BA-ECA2-440E-B840-EBC2EF03C89C}" destId="{6618AB17-102F-4B42-84D9-D7474FCB6DE5}" srcOrd="30" destOrd="0" presId="urn:microsoft.com/office/officeart/2005/8/layout/default"/>
    <dgm:cxn modelId="{01EDEA06-E502-4084-B736-C410A6FD2D55}" type="presParOf" srcId="{367A85BA-ECA2-440E-B840-EBC2EF03C89C}" destId="{24D3053D-89E3-4B1E-B7ED-4CED547D6909}" srcOrd="31" destOrd="0" presId="urn:microsoft.com/office/officeart/2005/8/layout/default"/>
    <dgm:cxn modelId="{B567859D-7B5E-48CF-B1F9-5DC7976B1E9F}" type="presParOf" srcId="{367A85BA-ECA2-440E-B840-EBC2EF03C89C}" destId="{665B0BE5-6352-418E-AA44-1F2BF6DBD122}"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9937F9-BE1B-44DE-A98B-83455D661AB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2A78EF69-C5B3-4FFF-A0EF-C8E98F5391E7}">
      <dgm:prSet/>
      <dgm:spPr/>
      <dgm:t>
        <a:bodyPr/>
        <a:lstStyle/>
        <a:p>
          <a:pPr>
            <a:defRPr cap="all"/>
          </a:pPr>
          <a:r>
            <a:rPr lang="en-IN"/>
            <a:t>1.Android Studio </a:t>
          </a:r>
          <a:endParaRPr lang="en-US"/>
        </a:p>
      </dgm:t>
    </dgm:pt>
    <dgm:pt modelId="{A6144248-9BBF-4406-8F99-92D6E81D7766}" type="parTrans" cxnId="{D4393500-4258-411C-B777-BA098F2368AD}">
      <dgm:prSet/>
      <dgm:spPr/>
      <dgm:t>
        <a:bodyPr/>
        <a:lstStyle/>
        <a:p>
          <a:endParaRPr lang="en-US"/>
        </a:p>
      </dgm:t>
    </dgm:pt>
    <dgm:pt modelId="{4DEBA0CC-A10D-42CD-9F33-92F9FF23DE48}" type="sibTrans" cxnId="{D4393500-4258-411C-B777-BA098F2368AD}">
      <dgm:prSet/>
      <dgm:spPr/>
      <dgm:t>
        <a:bodyPr/>
        <a:lstStyle/>
        <a:p>
          <a:endParaRPr lang="en-US"/>
        </a:p>
      </dgm:t>
    </dgm:pt>
    <dgm:pt modelId="{EB2B7156-34A8-44E4-AEDF-55DAD1DCCA92}">
      <dgm:prSet/>
      <dgm:spPr/>
      <dgm:t>
        <a:bodyPr/>
        <a:lstStyle/>
        <a:p>
          <a:pPr>
            <a:defRPr cap="all"/>
          </a:pPr>
          <a:r>
            <a:rPr lang="en-IN"/>
            <a:t>2. Firebase </a:t>
          </a:r>
          <a:endParaRPr lang="en-US"/>
        </a:p>
      </dgm:t>
    </dgm:pt>
    <dgm:pt modelId="{828F65C8-79A5-4E82-9791-7EA7DD0F4EF4}" type="parTrans" cxnId="{5696DC62-1AB7-4377-BDAA-8EF25E8D104A}">
      <dgm:prSet/>
      <dgm:spPr/>
      <dgm:t>
        <a:bodyPr/>
        <a:lstStyle/>
        <a:p>
          <a:endParaRPr lang="en-US"/>
        </a:p>
      </dgm:t>
    </dgm:pt>
    <dgm:pt modelId="{98B4DBFC-9983-4978-980A-4DC3FDE881ED}" type="sibTrans" cxnId="{5696DC62-1AB7-4377-BDAA-8EF25E8D104A}">
      <dgm:prSet/>
      <dgm:spPr/>
      <dgm:t>
        <a:bodyPr/>
        <a:lstStyle/>
        <a:p>
          <a:endParaRPr lang="en-US"/>
        </a:p>
      </dgm:t>
    </dgm:pt>
    <dgm:pt modelId="{CE3C7EC4-CCE1-4D01-A33A-964AED1A41DD}">
      <dgm:prSet/>
      <dgm:spPr/>
      <dgm:t>
        <a:bodyPr/>
        <a:lstStyle/>
        <a:p>
          <a:pPr>
            <a:defRPr cap="all"/>
          </a:pPr>
          <a:r>
            <a:rPr lang="en-IN"/>
            <a:t>3. IBM cloud services </a:t>
          </a:r>
          <a:endParaRPr lang="en-US"/>
        </a:p>
      </dgm:t>
    </dgm:pt>
    <dgm:pt modelId="{79210982-8CFB-4820-9620-5681E54CA26D}" type="parTrans" cxnId="{1A5D6D6D-699D-404E-8935-68D550D1A5CE}">
      <dgm:prSet/>
      <dgm:spPr/>
      <dgm:t>
        <a:bodyPr/>
        <a:lstStyle/>
        <a:p>
          <a:endParaRPr lang="en-US"/>
        </a:p>
      </dgm:t>
    </dgm:pt>
    <dgm:pt modelId="{9BE92660-7257-4EC1-B690-DDC86A4B9C4E}" type="sibTrans" cxnId="{1A5D6D6D-699D-404E-8935-68D550D1A5CE}">
      <dgm:prSet/>
      <dgm:spPr/>
      <dgm:t>
        <a:bodyPr/>
        <a:lstStyle/>
        <a:p>
          <a:endParaRPr lang="en-US"/>
        </a:p>
      </dgm:t>
    </dgm:pt>
    <dgm:pt modelId="{1B8EECCD-68DD-4BD2-B963-6FD746BC569F}">
      <dgm:prSet/>
      <dgm:spPr/>
      <dgm:t>
        <a:bodyPr/>
        <a:lstStyle/>
        <a:p>
          <a:pPr>
            <a:defRPr cap="all"/>
          </a:pPr>
          <a:r>
            <a:rPr lang="en-IN"/>
            <a:t>4. Cognitive services and API’s </a:t>
          </a:r>
          <a:endParaRPr lang="en-US"/>
        </a:p>
      </dgm:t>
    </dgm:pt>
    <dgm:pt modelId="{FE85B410-6D53-42EB-A9FA-F06939A30E31}" type="parTrans" cxnId="{2C8F781F-AC34-433C-86C8-6580CE8C0ABF}">
      <dgm:prSet/>
      <dgm:spPr/>
      <dgm:t>
        <a:bodyPr/>
        <a:lstStyle/>
        <a:p>
          <a:endParaRPr lang="en-US"/>
        </a:p>
      </dgm:t>
    </dgm:pt>
    <dgm:pt modelId="{499FCAC5-8005-4543-8032-395C4C2F1748}" type="sibTrans" cxnId="{2C8F781F-AC34-433C-86C8-6580CE8C0ABF}">
      <dgm:prSet/>
      <dgm:spPr/>
      <dgm:t>
        <a:bodyPr/>
        <a:lstStyle/>
        <a:p>
          <a:endParaRPr lang="en-US"/>
        </a:p>
      </dgm:t>
    </dgm:pt>
    <dgm:pt modelId="{620D7166-A38B-414D-BA47-67A63B19C1DA}">
      <dgm:prSet/>
      <dgm:spPr/>
      <dgm:t>
        <a:bodyPr/>
        <a:lstStyle/>
        <a:p>
          <a:pPr>
            <a:defRPr cap="all"/>
          </a:pPr>
          <a:r>
            <a:rPr lang="en-IN"/>
            <a:t>5. Adobe XD </a:t>
          </a:r>
          <a:endParaRPr lang="en-US"/>
        </a:p>
      </dgm:t>
    </dgm:pt>
    <dgm:pt modelId="{0B4A1479-381F-44F8-AC65-0E22A637088B}" type="parTrans" cxnId="{D176C04E-A84C-4667-864A-492EA84742DB}">
      <dgm:prSet/>
      <dgm:spPr/>
      <dgm:t>
        <a:bodyPr/>
        <a:lstStyle/>
        <a:p>
          <a:endParaRPr lang="en-US"/>
        </a:p>
      </dgm:t>
    </dgm:pt>
    <dgm:pt modelId="{BDB42164-0EA7-4B86-A51B-3AD167C4491F}" type="sibTrans" cxnId="{D176C04E-A84C-4667-864A-492EA84742DB}">
      <dgm:prSet/>
      <dgm:spPr/>
      <dgm:t>
        <a:bodyPr/>
        <a:lstStyle/>
        <a:p>
          <a:endParaRPr lang="en-US"/>
        </a:p>
      </dgm:t>
    </dgm:pt>
    <dgm:pt modelId="{557F3B65-4CF2-4A0B-9013-BE0BFBBCF6AB}" type="pres">
      <dgm:prSet presAssocID="{FC9937F9-BE1B-44DE-A98B-83455D661AB3}" presName="root" presStyleCnt="0">
        <dgm:presLayoutVars>
          <dgm:dir/>
          <dgm:resizeHandles val="exact"/>
        </dgm:presLayoutVars>
      </dgm:prSet>
      <dgm:spPr/>
    </dgm:pt>
    <dgm:pt modelId="{4268A5A4-9063-4C32-A14D-A66B4BDDABCA}" type="pres">
      <dgm:prSet presAssocID="{2A78EF69-C5B3-4FFF-A0EF-C8E98F5391E7}" presName="compNode" presStyleCnt="0"/>
      <dgm:spPr/>
    </dgm:pt>
    <dgm:pt modelId="{A1805F33-8F63-4330-B284-E5A1E892919F}" type="pres">
      <dgm:prSet presAssocID="{2A78EF69-C5B3-4FFF-A0EF-C8E98F5391E7}" presName="iconBgRect" presStyleLbl="bgShp" presStyleIdx="0" presStyleCnt="5"/>
      <dgm:spPr/>
    </dgm:pt>
    <dgm:pt modelId="{C467C04B-6AF0-416E-99C6-76483CBC54F2}" type="pres">
      <dgm:prSet presAssocID="{2A78EF69-C5B3-4FFF-A0EF-C8E98F5391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8F0C5D90-D875-4E85-80B5-1B1947958112}" type="pres">
      <dgm:prSet presAssocID="{2A78EF69-C5B3-4FFF-A0EF-C8E98F5391E7}" presName="spaceRect" presStyleCnt="0"/>
      <dgm:spPr/>
    </dgm:pt>
    <dgm:pt modelId="{346D273D-6208-4FAC-A6C6-4C9D1F4BE743}" type="pres">
      <dgm:prSet presAssocID="{2A78EF69-C5B3-4FFF-A0EF-C8E98F5391E7}" presName="textRect" presStyleLbl="revTx" presStyleIdx="0" presStyleCnt="5">
        <dgm:presLayoutVars>
          <dgm:chMax val="1"/>
          <dgm:chPref val="1"/>
        </dgm:presLayoutVars>
      </dgm:prSet>
      <dgm:spPr/>
    </dgm:pt>
    <dgm:pt modelId="{B8518146-8DCD-4B1C-990D-1EE23EE84836}" type="pres">
      <dgm:prSet presAssocID="{4DEBA0CC-A10D-42CD-9F33-92F9FF23DE48}" presName="sibTrans" presStyleCnt="0"/>
      <dgm:spPr/>
    </dgm:pt>
    <dgm:pt modelId="{DFE5D37B-B923-405C-92A9-A81D7479CA9B}" type="pres">
      <dgm:prSet presAssocID="{EB2B7156-34A8-44E4-AEDF-55DAD1DCCA92}" presName="compNode" presStyleCnt="0"/>
      <dgm:spPr/>
    </dgm:pt>
    <dgm:pt modelId="{363E8E1B-9BF1-4E2C-8021-77A9F0D12F39}" type="pres">
      <dgm:prSet presAssocID="{EB2B7156-34A8-44E4-AEDF-55DAD1DCCA92}" presName="iconBgRect" presStyleLbl="bgShp" presStyleIdx="1" presStyleCnt="5"/>
      <dgm:spPr/>
    </dgm:pt>
    <dgm:pt modelId="{9834A280-BB38-4342-877F-4F08094EE46A}" type="pres">
      <dgm:prSet presAssocID="{EB2B7156-34A8-44E4-AEDF-55DAD1DCCA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nabata Tree"/>
        </a:ext>
      </dgm:extLst>
    </dgm:pt>
    <dgm:pt modelId="{743D1497-CA92-4BBD-AE70-A12FA496718F}" type="pres">
      <dgm:prSet presAssocID="{EB2B7156-34A8-44E4-AEDF-55DAD1DCCA92}" presName="spaceRect" presStyleCnt="0"/>
      <dgm:spPr/>
    </dgm:pt>
    <dgm:pt modelId="{98E3A1C7-6A22-4D5A-8AAB-9231D0AD718C}" type="pres">
      <dgm:prSet presAssocID="{EB2B7156-34A8-44E4-AEDF-55DAD1DCCA92}" presName="textRect" presStyleLbl="revTx" presStyleIdx="1" presStyleCnt="5">
        <dgm:presLayoutVars>
          <dgm:chMax val="1"/>
          <dgm:chPref val="1"/>
        </dgm:presLayoutVars>
      </dgm:prSet>
      <dgm:spPr/>
    </dgm:pt>
    <dgm:pt modelId="{A8065037-ACDB-49DE-94C2-2235FBAC4273}" type="pres">
      <dgm:prSet presAssocID="{98B4DBFC-9983-4978-980A-4DC3FDE881ED}" presName="sibTrans" presStyleCnt="0"/>
      <dgm:spPr/>
    </dgm:pt>
    <dgm:pt modelId="{48945438-F359-453C-BE99-7EDCBCA966C7}" type="pres">
      <dgm:prSet presAssocID="{CE3C7EC4-CCE1-4D01-A33A-964AED1A41DD}" presName="compNode" presStyleCnt="0"/>
      <dgm:spPr/>
    </dgm:pt>
    <dgm:pt modelId="{C53C97EB-54B0-4491-947A-23A7447E5186}" type="pres">
      <dgm:prSet presAssocID="{CE3C7EC4-CCE1-4D01-A33A-964AED1A41DD}" presName="iconBgRect" presStyleLbl="bgShp" presStyleIdx="2" presStyleCnt="5"/>
      <dgm:spPr/>
    </dgm:pt>
    <dgm:pt modelId="{15FB8BB2-6E57-45A9-9785-C96A0B11226D}" type="pres">
      <dgm:prSet presAssocID="{CE3C7EC4-CCE1-4D01-A33A-964AED1A41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BEAA64F9-6A77-4067-AA55-825EC4C8D26A}" type="pres">
      <dgm:prSet presAssocID="{CE3C7EC4-CCE1-4D01-A33A-964AED1A41DD}" presName="spaceRect" presStyleCnt="0"/>
      <dgm:spPr/>
    </dgm:pt>
    <dgm:pt modelId="{FABA9F65-1565-43E6-82CD-A2C9BEACCB98}" type="pres">
      <dgm:prSet presAssocID="{CE3C7EC4-CCE1-4D01-A33A-964AED1A41DD}" presName="textRect" presStyleLbl="revTx" presStyleIdx="2" presStyleCnt="5">
        <dgm:presLayoutVars>
          <dgm:chMax val="1"/>
          <dgm:chPref val="1"/>
        </dgm:presLayoutVars>
      </dgm:prSet>
      <dgm:spPr/>
    </dgm:pt>
    <dgm:pt modelId="{44AE89B8-BE70-4CCD-B50E-89DB29D72E3B}" type="pres">
      <dgm:prSet presAssocID="{9BE92660-7257-4EC1-B690-DDC86A4B9C4E}" presName="sibTrans" presStyleCnt="0"/>
      <dgm:spPr/>
    </dgm:pt>
    <dgm:pt modelId="{E59F5DD2-7EFE-431D-9A06-D65042242FC0}" type="pres">
      <dgm:prSet presAssocID="{1B8EECCD-68DD-4BD2-B963-6FD746BC569F}" presName="compNode" presStyleCnt="0"/>
      <dgm:spPr/>
    </dgm:pt>
    <dgm:pt modelId="{CD38C361-5A59-464E-9356-AC06650142C9}" type="pres">
      <dgm:prSet presAssocID="{1B8EECCD-68DD-4BD2-B963-6FD746BC569F}" presName="iconBgRect" presStyleLbl="bgShp" presStyleIdx="3" presStyleCnt="5"/>
      <dgm:spPr/>
    </dgm:pt>
    <dgm:pt modelId="{B736D693-DC31-435C-847B-60419365FB23}" type="pres">
      <dgm:prSet presAssocID="{1B8EECCD-68DD-4BD2-B963-6FD746BC569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68359C4A-2DA3-49CA-AA08-630DD68E9CC3}" type="pres">
      <dgm:prSet presAssocID="{1B8EECCD-68DD-4BD2-B963-6FD746BC569F}" presName="spaceRect" presStyleCnt="0"/>
      <dgm:spPr/>
    </dgm:pt>
    <dgm:pt modelId="{493D8F77-FF43-460B-8A1F-F426B0F31EB9}" type="pres">
      <dgm:prSet presAssocID="{1B8EECCD-68DD-4BD2-B963-6FD746BC569F}" presName="textRect" presStyleLbl="revTx" presStyleIdx="3" presStyleCnt="5">
        <dgm:presLayoutVars>
          <dgm:chMax val="1"/>
          <dgm:chPref val="1"/>
        </dgm:presLayoutVars>
      </dgm:prSet>
      <dgm:spPr/>
    </dgm:pt>
    <dgm:pt modelId="{65FA5BF1-64F2-40FE-BA4A-1ED9796DE3FA}" type="pres">
      <dgm:prSet presAssocID="{499FCAC5-8005-4543-8032-395C4C2F1748}" presName="sibTrans" presStyleCnt="0"/>
      <dgm:spPr/>
    </dgm:pt>
    <dgm:pt modelId="{31E9AF05-BB8E-450F-9703-D94DA26FA5B7}" type="pres">
      <dgm:prSet presAssocID="{620D7166-A38B-414D-BA47-67A63B19C1DA}" presName="compNode" presStyleCnt="0"/>
      <dgm:spPr/>
    </dgm:pt>
    <dgm:pt modelId="{F1FF95ED-7E05-4327-9A6C-9D892041ADF5}" type="pres">
      <dgm:prSet presAssocID="{620D7166-A38B-414D-BA47-67A63B19C1DA}" presName="iconBgRect" presStyleLbl="bgShp" presStyleIdx="4" presStyleCnt="5"/>
      <dgm:spPr/>
    </dgm:pt>
    <dgm:pt modelId="{FEBC1054-A6E6-42EC-B135-85F9E6E19571}" type="pres">
      <dgm:prSet presAssocID="{620D7166-A38B-414D-BA47-67A63B19C1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ll paint brush"/>
        </a:ext>
      </dgm:extLst>
    </dgm:pt>
    <dgm:pt modelId="{A1263B1A-CA68-4385-AFE9-456B2C59F36E}" type="pres">
      <dgm:prSet presAssocID="{620D7166-A38B-414D-BA47-67A63B19C1DA}" presName="spaceRect" presStyleCnt="0"/>
      <dgm:spPr/>
    </dgm:pt>
    <dgm:pt modelId="{CB1D791C-EA2B-4C48-9731-2B29A4775F2A}" type="pres">
      <dgm:prSet presAssocID="{620D7166-A38B-414D-BA47-67A63B19C1DA}" presName="textRect" presStyleLbl="revTx" presStyleIdx="4" presStyleCnt="5">
        <dgm:presLayoutVars>
          <dgm:chMax val="1"/>
          <dgm:chPref val="1"/>
        </dgm:presLayoutVars>
      </dgm:prSet>
      <dgm:spPr/>
    </dgm:pt>
  </dgm:ptLst>
  <dgm:cxnLst>
    <dgm:cxn modelId="{D4393500-4258-411C-B777-BA098F2368AD}" srcId="{FC9937F9-BE1B-44DE-A98B-83455D661AB3}" destId="{2A78EF69-C5B3-4FFF-A0EF-C8E98F5391E7}" srcOrd="0" destOrd="0" parTransId="{A6144248-9BBF-4406-8F99-92D6E81D7766}" sibTransId="{4DEBA0CC-A10D-42CD-9F33-92F9FF23DE48}"/>
    <dgm:cxn modelId="{39A59111-2F23-4056-BF17-A5E96E4A80B1}" type="presOf" srcId="{2A78EF69-C5B3-4FFF-A0EF-C8E98F5391E7}" destId="{346D273D-6208-4FAC-A6C6-4C9D1F4BE743}" srcOrd="0" destOrd="0" presId="urn:microsoft.com/office/officeart/2018/5/layout/IconCircleLabelList"/>
    <dgm:cxn modelId="{2C8F781F-AC34-433C-86C8-6580CE8C0ABF}" srcId="{FC9937F9-BE1B-44DE-A98B-83455D661AB3}" destId="{1B8EECCD-68DD-4BD2-B963-6FD746BC569F}" srcOrd="3" destOrd="0" parTransId="{FE85B410-6D53-42EB-A9FA-F06939A30E31}" sibTransId="{499FCAC5-8005-4543-8032-395C4C2F1748}"/>
    <dgm:cxn modelId="{3752B522-972E-443A-97AE-0A1563D03DB8}" type="presOf" srcId="{620D7166-A38B-414D-BA47-67A63B19C1DA}" destId="{CB1D791C-EA2B-4C48-9731-2B29A4775F2A}" srcOrd="0" destOrd="0" presId="urn:microsoft.com/office/officeart/2018/5/layout/IconCircleLabelList"/>
    <dgm:cxn modelId="{8F5B1A33-A3A4-4F92-99F8-1D485863B1F6}" type="presOf" srcId="{1B8EECCD-68DD-4BD2-B963-6FD746BC569F}" destId="{493D8F77-FF43-460B-8A1F-F426B0F31EB9}" srcOrd="0" destOrd="0" presId="urn:microsoft.com/office/officeart/2018/5/layout/IconCircleLabelList"/>
    <dgm:cxn modelId="{5696DC62-1AB7-4377-BDAA-8EF25E8D104A}" srcId="{FC9937F9-BE1B-44DE-A98B-83455D661AB3}" destId="{EB2B7156-34A8-44E4-AEDF-55DAD1DCCA92}" srcOrd="1" destOrd="0" parTransId="{828F65C8-79A5-4E82-9791-7EA7DD0F4EF4}" sibTransId="{98B4DBFC-9983-4978-980A-4DC3FDE881ED}"/>
    <dgm:cxn modelId="{1A5D6D6D-699D-404E-8935-68D550D1A5CE}" srcId="{FC9937F9-BE1B-44DE-A98B-83455D661AB3}" destId="{CE3C7EC4-CCE1-4D01-A33A-964AED1A41DD}" srcOrd="2" destOrd="0" parTransId="{79210982-8CFB-4820-9620-5681E54CA26D}" sibTransId="{9BE92660-7257-4EC1-B690-DDC86A4B9C4E}"/>
    <dgm:cxn modelId="{D176C04E-A84C-4667-864A-492EA84742DB}" srcId="{FC9937F9-BE1B-44DE-A98B-83455D661AB3}" destId="{620D7166-A38B-414D-BA47-67A63B19C1DA}" srcOrd="4" destOrd="0" parTransId="{0B4A1479-381F-44F8-AC65-0E22A637088B}" sibTransId="{BDB42164-0EA7-4B86-A51B-3AD167C4491F}"/>
    <dgm:cxn modelId="{713AC257-DC02-4978-A25E-37DA4FBEDA7C}" type="presOf" srcId="{CE3C7EC4-CCE1-4D01-A33A-964AED1A41DD}" destId="{FABA9F65-1565-43E6-82CD-A2C9BEACCB98}" srcOrd="0" destOrd="0" presId="urn:microsoft.com/office/officeart/2018/5/layout/IconCircleLabelList"/>
    <dgm:cxn modelId="{B1D21C7D-065E-4FE3-A36C-FCD9C1132A48}" type="presOf" srcId="{EB2B7156-34A8-44E4-AEDF-55DAD1DCCA92}" destId="{98E3A1C7-6A22-4D5A-8AAB-9231D0AD718C}" srcOrd="0" destOrd="0" presId="urn:microsoft.com/office/officeart/2018/5/layout/IconCircleLabelList"/>
    <dgm:cxn modelId="{09E97097-B529-4913-91EF-DC41E5D2E29B}" type="presOf" srcId="{FC9937F9-BE1B-44DE-A98B-83455D661AB3}" destId="{557F3B65-4CF2-4A0B-9013-BE0BFBBCF6AB}" srcOrd="0" destOrd="0" presId="urn:microsoft.com/office/officeart/2018/5/layout/IconCircleLabelList"/>
    <dgm:cxn modelId="{39C15C74-EF2A-48E1-9AE8-5CFFD7306410}" type="presParOf" srcId="{557F3B65-4CF2-4A0B-9013-BE0BFBBCF6AB}" destId="{4268A5A4-9063-4C32-A14D-A66B4BDDABCA}" srcOrd="0" destOrd="0" presId="urn:microsoft.com/office/officeart/2018/5/layout/IconCircleLabelList"/>
    <dgm:cxn modelId="{0B626DA3-1537-4848-A9C4-FCCF8A396F40}" type="presParOf" srcId="{4268A5A4-9063-4C32-A14D-A66B4BDDABCA}" destId="{A1805F33-8F63-4330-B284-E5A1E892919F}" srcOrd="0" destOrd="0" presId="urn:microsoft.com/office/officeart/2018/5/layout/IconCircleLabelList"/>
    <dgm:cxn modelId="{9EA922CF-5DEC-4B3D-B658-30C56D2D4298}" type="presParOf" srcId="{4268A5A4-9063-4C32-A14D-A66B4BDDABCA}" destId="{C467C04B-6AF0-416E-99C6-76483CBC54F2}" srcOrd="1" destOrd="0" presId="urn:microsoft.com/office/officeart/2018/5/layout/IconCircleLabelList"/>
    <dgm:cxn modelId="{7580EE7E-C104-43DD-9EBA-520DF4B607EB}" type="presParOf" srcId="{4268A5A4-9063-4C32-A14D-A66B4BDDABCA}" destId="{8F0C5D90-D875-4E85-80B5-1B1947958112}" srcOrd="2" destOrd="0" presId="urn:microsoft.com/office/officeart/2018/5/layout/IconCircleLabelList"/>
    <dgm:cxn modelId="{382D243D-1992-4BB5-8B9B-378B36685B56}" type="presParOf" srcId="{4268A5A4-9063-4C32-A14D-A66B4BDDABCA}" destId="{346D273D-6208-4FAC-A6C6-4C9D1F4BE743}" srcOrd="3" destOrd="0" presId="urn:microsoft.com/office/officeart/2018/5/layout/IconCircleLabelList"/>
    <dgm:cxn modelId="{CEE25E8D-C37F-4CE1-81C0-A6FCA8B7DFD1}" type="presParOf" srcId="{557F3B65-4CF2-4A0B-9013-BE0BFBBCF6AB}" destId="{B8518146-8DCD-4B1C-990D-1EE23EE84836}" srcOrd="1" destOrd="0" presId="urn:microsoft.com/office/officeart/2018/5/layout/IconCircleLabelList"/>
    <dgm:cxn modelId="{1D741F01-922B-49EF-8A4E-85F35B26FF97}" type="presParOf" srcId="{557F3B65-4CF2-4A0B-9013-BE0BFBBCF6AB}" destId="{DFE5D37B-B923-405C-92A9-A81D7479CA9B}" srcOrd="2" destOrd="0" presId="urn:microsoft.com/office/officeart/2018/5/layout/IconCircleLabelList"/>
    <dgm:cxn modelId="{EC87D293-98CE-4668-A0A4-520E92E26378}" type="presParOf" srcId="{DFE5D37B-B923-405C-92A9-A81D7479CA9B}" destId="{363E8E1B-9BF1-4E2C-8021-77A9F0D12F39}" srcOrd="0" destOrd="0" presId="urn:microsoft.com/office/officeart/2018/5/layout/IconCircleLabelList"/>
    <dgm:cxn modelId="{717C8832-F954-4492-AA3E-C74F3985706B}" type="presParOf" srcId="{DFE5D37B-B923-405C-92A9-A81D7479CA9B}" destId="{9834A280-BB38-4342-877F-4F08094EE46A}" srcOrd="1" destOrd="0" presId="urn:microsoft.com/office/officeart/2018/5/layout/IconCircleLabelList"/>
    <dgm:cxn modelId="{900ADBD8-06E7-4664-BDE4-A42F1D158BB7}" type="presParOf" srcId="{DFE5D37B-B923-405C-92A9-A81D7479CA9B}" destId="{743D1497-CA92-4BBD-AE70-A12FA496718F}" srcOrd="2" destOrd="0" presId="urn:microsoft.com/office/officeart/2018/5/layout/IconCircleLabelList"/>
    <dgm:cxn modelId="{1957BA36-D604-42D6-9090-3BD3E50ACB69}" type="presParOf" srcId="{DFE5D37B-B923-405C-92A9-A81D7479CA9B}" destId="{98E3A1C7-6A22-4D5A-8AAB-9231D0AD718C}" srcOrd="3" destOrd="0" presId="urn:microsoft.com/office/officeart/2018/5/layout/IconCircleLabelList"/>
    <dgm:cxn modelId="{781ED2EE-2F6F-4FF5-9CF2-B80B70168D89}" type="presParOf" srcId="{557F3B65-4CF2-4A0B-9013-BE0BFBBCF6AB}" destId="{A8065037-ACDB-49DE-94C2-2235FBAC4273}" srcOrd="3" destOrd="0" presId="urn:microsoft.com/office/officeart/2018/5/layout/IconCircleLabelList"/>
    <dgm:cxn modelId="{93AA60BD-A700-43A3-8A3F-95FD84CAD276}" type="presParOf" srcId="{557F3B65-4CF2-4A0B-9013-BE0BFBBCF6AB}" destId="{48945438-F359-453C-BE99-7EDCBCA966C7}" srcOrd="4" destOrd="0" presId="urn:microsoft.com/office/officeart/2018/5/layout/IconCircleLabelList"/>
    <dgm:cxn modelId="{723943D2-17B1-4892-BF40-2E9A36C145B6}" type="presParOf" srcId="{48945438-F359-453C-BE99-7EDCBCA966C7}" destId="{C53C97EB-54B0-4491-947A-23A7447E5186}" srcOrd="0" destOrd="0" presId="urn:microsoft.com/office/officeart/2018/5/layout/IconCircleLabelList"/>
    <dgm:cxn modelId="{8362DDB3-9C38-4DF6-AE0A-2499C722A063}" type="presParOf" srcId="{48945438-F359-453C-BE99-7EDCBCA966C7}" destId="{15FB8BB2-6E57-45A9-9785-C96A0B11226D}" srcOrd="1" destOrd="0" presId="urn:microsoft.com/office/officeart/2018/5/layout/IconCircleLabelList"/>
    <dgm:cxn modelId="{34BAEB3E-0949-4A9B-99C3-7BCEA4AA205B}" type="presParOf" srcId="{48945438-F359-453C-BE99-7EDCBCA966C7}" destId="{BEAA64F9-6A77-4067-AA55-825EC4C8D26A}" srcOrd="2" destOrd="0" presId="urn:microsoft.com/office/officeart/2018/5/layout/IconCircleLabelList"/>
    <dgm:cxn modelId="{A363940D-AEE4-4ACD-A0DF-C64971986D43}" type="presParOf" srcId="{48945438-F359-453C-BE99-7EDCBCA966C7}" destId="{FABA9F65-1565-43E6-82CD-A2C9BEACCB98}" srcOrd="3" destOrd="0" presId="urn:microsoft.com/office/officeart/2018/5/layout/IconCircleLabelList"/>
    <dgm:cxn modelId="{83113B79-45D3-49A6-898E-455CB4C0FC02}" type="presParOf" srcId="{557F3B65-4CF2-4A0B-9013-BE0BFBBCF6AB}" destId="{44AE89B8-BE70-4CCD-B50E-89DB29D72E3B}" srcOrd="5" destOrd="0" presId="urn:microsoft.com/office/officeart/2018/5/layout/IconCircleLabelList"/>
    <dgm:cxn modelId="{38992F3B-5FB6-44D9-8EC6-9FA573B701C9}" type="presParOf" srcId="{557F3B65-4CF2-4A0B-9013-BE0BFBBCF6AB}" destId="{E59F5DD2-7EFE-431D-9A06-D65042242FC0}" srcOrd="6" destOrd="0" presId="urn:microsoft.com/office/officeart/2018/5/layout/IconCircleLabelList"/>
    <dgm:cxn modelId="{A7BFC7B6-5BF3-4502-AB66-A43608DC89BA}" type="presParOf" srcId="{E59F5DD2-7EFE-431D-9A06-D65042242FC0}" destId="{CD38C361-5A59-464E-9356-AC06650142C9}" srcOrd="0" destOrd="0" presId="urn:microsoft.com/office/officeart/2018/5/layout/IconCircleLabelList"/>
    <dgm:cxn modelId="{DF743963-FD28-4A06-9FA5-8ED034CF1C2C}" type="presParOf" srcId="{E59F5DD2-7EFE-431D-9A06-D65042242FC0}" destId="{B736D693-DC31-435C-847B-60419365FB23}" srcOrd="1" destOrd="0" presId="urn:microsoft.com/office/officeart/2018/5/layout/IconCircleLabelList"/>
    <dgm:cxn modelId="{587B3BB3-9252-43A7-81B1-CF85BB8D5E52}" type="presParOf" srcId="{E59F5DD2-7EFE-431D-9A06-D65042242FC0}" destId="{68359C4A-2DA3-49CA-AA08-630DD68E9CC3}" srcOrd="2" destOrd="0" presId="urn:microsoft.com/office/officeart/2018/5/layout/IconCircleLabelList"/>
    <dgm:cxn modelId="{0B62927B-A730-4862-9CF6-C14864ECAFD4}" type="presParOf" srcId="{E59F5DD2-7EFE-431D-9A06-D65042242FC0}" destId="{493D8F77-FF43-460B-8A1F-F426B0F31EB9}" srcOrd="3" destOrd="0" presId="urn:microsoft.com/office/officeart/2018/5/layout/IconCircleLabelList"/>
    <dgm:cxn modelId="{184F48B6-7E87-4109-91AF-4CB07B212B76}" type="presParOf" srcId="{557F3B65-4CF2-4A0B-9013-BE0BFBBCF6AB}" destId="{65FA5BF1-64F2-40FE-BA4A-1ED9796DE3FA}" srcOrd="7" destOrd="0" presId="urn:microsoft.com/office/officeart/2018/5/layout/IconCircleLabelList"/>
    <dgm:cxn modelId="{C044519D-62D5-42DE-B369-102DE73A7882}" type="presParOf" srcId="{557F3B65-4CF2-4A0B-9013-BE0BFBBCF6AB}" destId="{31E9AF05-BB8E-450F-9703-D94DA26FA5B7}" srcOrd="8" destOrd="0" presId="urn:microsoft.com/office/officeart/2018/5/layout/IconCircleLabelList"/>
    <dgm:cxn modelId="{C95D4DB4-43E6-43B5-BD61-74C308CDD5C9}" type="presParOf" srcId="{31E9AF05-BB8E-450F-9703-D94DA26FA5B7}" destId="{F1FF95ED-7E05-4327-9A6C-9D892041ADF5}" srcOrd="0" destOrd="0" presId="urn:microsoft.com/office/officeart/2018/5/layout/IconCircleLabelList"/>
    <dgm:cxn modelId="{0292EF1E-CC9E-4657-A864-DD15F36A0B85}" type="presParOf" srcId="{31E9AF05-BB8E-450F-9703-D94DA26FA5B7}" destId="{FEBC1054-A6E6-42EC-B135-85F9E6E19571}" srcOrd="1" destOrd="0" presId="urn:microsoft.com/office/officeart/2018/5/layout/IconCircleLabelList"/>
    <dgm:cxn modelId="{31688F10-36DB-4415-BD62-AEA82A0ADC14}" type="presParOf" srcId="{31E9AF05-BB8E-450F-9703-D94DA26FA5B7}" destId="{A1263B1A-CA68-4385-AFE9-456B2C59F36E}" srcOrd="2" destOrd="0" presId="urn:microsoft.com/office/officeart/2018/5/layout/IconCircleLabelList"/>
    <dgm:cxn modelId="{22EB3A40-4577-4DFB-87D7-0F50F5EC3AAF}" type="presParOf" srcId="{31E9AF05-BB8E-450F-9703-D94DA26FA5B7}" destId="{CB1D791C-EA2B-4C48-9731-2B29A4775F2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A8A161-B8C9-4D89-984F-3B7CAB0254C9}"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08B597F6-2877-4467-8C5A-B6FC5EAE89FD}">
      <dgm:prSet/>
      <dgm:spPr/>
      <dgm:t>
        <a:bodyPr/>
        <a:lstStyle/>
        <a:p>
          <a:pPr>
            <a:lnSpc>
              <a:spcPct val="100000"/>
            </a:lnSpc>
          </a:pPr>
          <a:r>
            <a:rPr lang="en-GB"/>
            <a:t>The application focuses on entertainment and gaming category and market reports on various app stores like google play store etc. have top trending apps as of entertainment category so the potential of the application has strong market to grow into and establish its root into the Indian as well as the global market. </a:t>
          </a:r>
          <a:endParaRPr lang="en-US"/>
        </a:p>
      </dgm:t>
    </dgm:pt>
    <dgm:pt modelId="{1017154A-1942-44F2-871F-CB010BCF50FC}" type="parTrans" cxnId="{2F596F87-13C4-4187-91F3-D791CDB6C38D}">
      <dgm:prSet/>
      <dgm:spPr/>
      <dgm:t>
        <a:bodyPr/>
        <a:lstStyle/>
        <a:p>
          <a:endParaRPr lang="en-US"/>
        </a:p>
      </dgm:t>
    </dgm:pt>
    <dgm:pt modelId="{A5545BDC-B376-412C-9F2B-CC06ABC1D9C0}" type="sibTrans" cxnId="{2F596F87-13C4-4187-91F3-D791CDB6C38D}">
      <dgm:prSet/>
      <dgm:spPr/>
      <dgm:t>
        <a:bodyPr/>
        <a:lstStyle/>
        <a:p>
          <a:pPr>
            <a:lnSpc>
              <a:spcPct val="100000"/>
            </a:lnSpc>
          </a:pPr>
          <a:endParaRPr lang="en-US"/>
        </a:p>
      </dgm:t>
    </dgm:pt>
    <dgm:pt modelId="{1BD081AD-C578-42D9-9B96-E3BCC4BCB392}">
      <dgm:prSet/>
      <dgm:spPr/>
      <dgm:t>
        <a:bodyPr/>
        <a:lstStyle/>
        <a:p>
          <a:pPr>
            <a:lnSpc>
              <a:spcPct val="100000"/>
            </a:lnSpc>
          </a:pPr>
          <a:r>
            <a:rPr lang="en-GB"/>
            <a:t>The application after establishing the roots into the app market the developers of the team would release regular updates as: </a:t>
          </a:r>
          <a:endParaRPr lang="en-US"/>
        </a:p>
      </dgm:t>
    </dgm:pt>
    <dgm:pt modelId="{D9A8F195-5043-45DB-A37F-0B8EC87495BD}" type="parTrans" cxnId="{0BE7EF48-4F0B-4AB7-B6F8-9A0E7922EFE1}">
      <dgm:prSet/>
      <dgm:spPr/>
      <dgm:t>
        <a:bodyPr/>
        <a:lstStyle/>
        <a:p>
          <a:endParaRPr lang="en-US"/>
        </a:p>
      </dgm:t>
    </dgm:pt>
    <dgm:pt modelId="{BEABF94F-50DC-4862-BB7E-CA3BC35F3BA7}" type="sibTrans" cxnId="{0BE7EF48-4F0B-4AB7-B6F8-9A0E7922EFE1}">
      <dgm:prSet/>
      <dgm:spPr/>
      <dgm:t>
        <a:bodyPr/>
        <a:lstStyle/>
        <a:p>
          <a:pPr>
            <a:lnSpc>
              <a:spcPct val="100000"/>
            </a:lnSpc>
          </a:pPr>
          <a:endParaRPr lang="en-US"/>
        </a:p>
      </dgm:t>
    </dgm:pt>
    <dgm:pt modelId="{DD96A70A-4F9D-4113-BF2D-DF636E779827}">
      <dgm:prSet/>
      <dgm:spPr/>
      <dgm:t>
        <a:bodyPr/>
        <a:lstStyle/>
        <a:p>
          <a:pPr>
            <a:lnSpc>
              <a:spcPct val="100000"/>
            </a:lnSpc>
          </a:pPr>
          <a:r>
            <a:rPr lang="en-GB"/>
            <a:t>ØRegular updates of the categories in the application. </a:t>
          </a:r>
          <a:endParaRPr lang="en-US"/>
        </a:p>
      </dgm:t>
    </dgm:pt>
    <dgm:pt modelId="{F8F7A914-06C8-4112-AF9D-290B3F892611}" type="parTrans" cxnId="{2A78A73A-4618-4557-8899-5AF3E714E42A}">
      <dgm:prSet/>
      <dgm:spPr/>
      <dgm:t>
        <a:bodyPr/>
        <a:lstStyle/>
        <a:p>
          <a:endParaRPr lang="en-US"/>
        </a:p>
      </dgm:t>
    </dgm:pt>
    <dgm:pt modelId="{F3BEC634-742C-4AAD-AC83-76E5445E0A1B}" type="sibTrans" cxnId="{2A78A73A-4618-4557-8899-5AF3E714E42A}">
      <dgm:prSet/>
      <dgm:spPr/>
      <dgm:t>
        <a:bodyPr/>
        <a:lstStyle/>
        <a:p>
          <a:pPr>
            <a:lnSpc>
              <a:spcPct val="100000"/>
            </a:lnSpc>
          </a:pPr>
          <a:endParaRPr lang="en-US"/>
        </a:p>
      </dgm:t>
    </dgm:pt>
    <dgm:pt modelId="{8D4E8C66-4542-4847-9D9E-155B241CE3BE}">
      <dgm:prSet/>
      <dgm:spPr/>
      <dgm:t>
        <a:bodyPr/>
        <a:lstStyle/>
        <a:p>
          <a:pPr>
            <a:lnSpc>
              <a:spcPct val="100000"/>
            </a:lnSpc>
          </a:pPr>
          <a:r>
            <a:rPr lang="en-GB"/>
            <a:t>ØMaintaining and optimizing database and application interface.</a:t>
          </a:r>
          <a:endParaRPr lang="en-US"/>
        </a:p>
      </dgm:t>
    </dgm:pt>
    <dgm:pt modelId="{8EF2AEDF-2DF5-408B-A74D-EED6801D0D71}" type="parTrans" cxnId="{B8B43D9C-4CAF-4EFA-8262-6C221A247985}">
      <dgm:prSet/>
      <dgm:spPr/>
      <dgm:t>
        <a:bodyPr/>
        <a:lstStyle/>
        <a:p>
          <a:endParaRPr lang="en-US"/>
        </a:p>
      </dgm:t>
    </dgm:pt>
    <dgm:pt modelId="{8EBBD29D-851D-4238-AE6D-A4A5D2E73E53}" type="sibTrans" cxnId="{B8B43D9C-4CAF-4EFA-8262-6C221A247985}">
      <dgm:prSet/>
      <dgm:spPr/>
      <dgm:t>
        <a:bodyPr/>
        <a:lstStyle/>
        <a:p>
          <a:pPr>
            <a:lnSpc>
              <a:spcPct val="100000"/>
            </a:lnSpc>
          </a:pPr>
          <a:endParaRPr lang="en-US"/>
        </a:p>
      </dgm:t>
    </dgm:pt>
    <dgm:pt modelId="{8E006A30-0F8B-41E9-9062-92F4B53D31C1}">
      <dgm:prSet/>
      <dgm:spPr/>
      <dgm:t>
        <a:bodyPr/>
        <a:lstStyle/>
        <a:p>
          <a:pPr>
            <a:lnSpc>
              <a:spcPct val="100000"/>
            </a:lnSpc>
          </a:pPr>
          <a:r>
            <a:rPr lang="en-GB"/>
            <a:t>ØNew Fun and learning updates dedicated for learning with the Wizard character in the game</a:t>
          </a:r>
          <a:endParaRPr lang="en-US"/>
        </a:p>
      </dgm:t>
    </dgm:pt>
    <dgm:pt modelId="{F7654F28-9F62-4484-B2EB-F0A1E87B24BA}" type="parTrans" cxnId="{9871F352-0D12-4CF4-BF36-D081580DDB61}">
      <dgm:prSet/>
      <dgm:spPr/>
      <dgm:t>
        <a:bodyPr/>
        <a:lstStyle/>
        <a:p>
          <a:endParaRPr lang="en-US"/>
        </a:p>
      </dgm:t>
    </dgm:pt>
    <dgm:pt modelId="{F8E10403-0F72-4135-8CD4-F12E2052E48F}" type="sibTrans" cxnId="{9871F352-0D12-4CF4-BF36-D081580DDB61}">
      <dgm:prSet/>
      <dgm:spPr/>
      <dgm:t>
        <a:bodyPr/>
        <a:lstStyle/>
        <a:p>
          <a:endParaRPr lang="en-US"/>
        </a:p>
      </dgm:t>
    </dgm:pt>
    <dgm:pt modelId="{2BEA4287-0573-4E40-9D3E-BA7BF917CB63}" type="pres">
      <dgm:prSet presAssocID="{8BA8A161-B8C9-4D89-984F-3B7CAB0254C9}" presName="root" presStyleCnt="0">
        <dgm:presLayoutVars>
          <dgm:dir/>
          <dgm:resizeHandles val="exact"/>
        </dgm:presLayoutVars>
      </dgm:prSet>
      <dgm:spPr/>
    </dgm:pt>
    <dgm:pt modelId="{3940DDFD-9A2E-4AB9-8FD2-8F27DA7D20AC}" type="pres">
      <dgm:prSet presAssocID="{8BA8A161-B8C9-4D89-984F-3B7CAB0254C9}" presName="container" presStyleCnt="0">
        <dgm:presLayoutVars>
          <dgm:dir/>
          <dgm:resizeHandles val="exact"/>
        </dgm:presLayoutVars>
      </dgm:prSet>
      <dgm:spPr/>
    </dgm:pt>
    <dgm:pt modelId="{89E26940-BBEF-4DB8-8641-05A5131F9740}" type="pres">
      <dgm:prSet presAssocID="{08B597F6-2877-4467-8C5A-B6FC5EAE89FD}" presName="compNode" presStyleCnt="0"/>
      <dgm:spPr/>
    </dgm:pt>
    <dgm:pt modelId="{BF0696B3-0F9D-43B5-9F9A-A729301F816E}" type="pres">
      <dgm:prSet presAssocID="{08B597F6-2877-4467-8C5A-B6FC5EAE89FD}" presName="iconBgRect" presStyleLbl="bgShp" presStyleIdx="0" presStyleCnt="5"/>
      <dgm:spPr/>
    </dgm:pt>
    <dgm:pt modelId="{EDBE361A-4675-4FA9-B7C7-9CFF607D08A3}" type="pres">
      <dgm:prSet presAssocID="{08B597F6-2877-4467-8C5A-B6FC5EAE89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D068CA0F-1F39-42F0-A3B9-0F59970F0F44}" type="pres">
      <dgm:prSet presAssocID="{08B597F6-2877-4467-8C5A-B6FC5EAE89FD}" presName="spaceRect" presStyleCnt="0"/>
      <dgm:spPr/>
    </dgm:pt>
    <dgm:pt modelId="{BA0C67E0-7353-4C64-98DA-582CEE1C50B0}" type="pres">
      <dgm:prSet presAssocID="{08B597F6-2877-4467-8C5A-B6FC5EAE89FD}" presName="textRect" presStyleLbl="revTx" presStyleIdx="0" presStyleCnt="5">
        <dgm:presLayoutVars>
          <dgm:chMax val="1"/>
          <dgm:chPref val="1"/>
        </dgm:presLayoutVars>
      </dgm:prSet>
      <dgm:spPr/>
    </dgm:pt>
    <dgm:pt modelId="{0E792F17-0F9A-45BA-A621-5F107E09BCF5}" type="pres">
      <dgm:prSet presAssocID="{A5545BDC-B376-412C-9F2B-CC06ABC1D9C0}" presName="sibTrans" presStyleLbl="sibTrans2D1" presStyleIdx="0" presStyleCnt="0"/>
      <dgm:spPr/>
    </dgm:pt>
    <dgm:pt modelId="{BDD057D9-E28F-4D17-A997-E89338DBC758}" type="pres">
      <dgm:prSet presAssocID="{1BD081AD-C578-42D9-9B96-E3BCC4BCB392}" presName="compNode" presStyleCnt="0"/>
      <dgm:spPr/>
    </dgm:pt>
    <dgm:pt modelId="{E0C1D1E7-E8F8-492C-96A2-3DEF0C9E3F9A}" type="pres">
      <dgm:prSet presAssocID="{1BD081AD-C578-42D9-9B96-E3BCC4BCB392}" presName="iconBgRect" presStyleLbl="bgShp" presStyleIdx="1" presStyleCnt="5"/>
      <dgm:spPr/>
    </dgm:pt>
    <dgm:pt modelId="{953C0432-497A-403D-B266-6CCA120E61BE}" type="pres">
      <dgm:prSet presAssocID="{1BD081AD-C578-42D9-9B96-E3BCC4BCB3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squito"/>
        </a:ext>
      </dgm:extLst>
    </dgm:pt>
    <dgm:pt modelId="{C2BF8EBA-C704-4690-813D-F031925426AC}" type="pres">
      <dgm:prSet presAssocID="{1BD081AD-C578-42D9-9B96-E3BCC4BCB392}" presName="spaceRect" presStyleCnt="0"/>
      <dgm:spPr/>
    </dgm:pt>
    <dgm:pt modelId="{04A8DBB9-C7D5-468F-B3E4-088FBFBDDA8D}" type="pres">
      <dgm:prSet presAssocID="{1BD081AD-C578-42D9-9B96-E3BCC4BCB392}" presName="textRect" presStyleLbl="revTx" presStyleIdx="1" presStyleCnt="5">
        <dgm:presLayoutVars>
          <dgm:chMax val="1"/>
          <dgm:chPref val="1"/>
        </dgm:presLayoutVars>
      </dgm:prSet>
      <dgm:spPr/>
    </dgm:pt>
    <dgm:pt modelId="{51029AB1-C68B-48FD-89B7-D4C39BF93D04}" type="pres">
      <dgm:prSet presAssocID="{BEABF94F-50DC-4862-BB7E-CA3BC35F3BA7}" presName="sibTrans" presStyleLbl="sibTrans2D1" presStyleIdx="0" presStyleCnt="0"/>
      <dgm:spPr/>
    </dgm:pt>
    <dgm:pt modelId="{5E07F274-A3CC-4855-BF5B-52113CA31DC6}" type="pres">
      <dgm:prSet presAssocID="{DD96A70A-4F9D-4113-BF2D-DF636E779827}" presName="compNode" presStyleCnt="0"/>
      <dgm:spPr/>
    </dgm:pt>
    <dgm:pt modelId="{2FC64D63-A408-42B7-9099-8816C25914EC}" type="pres">
      <dgm:prSet presAssocID="{DD96A70A-4F9D-4113-BF2D-DF636E779827}" presName="iconBgRect" presStyleLbl="bgShp" presStyleIdx="2" presStyleCnt="5"/>
      <dgm:spPr/>
    </dgm:pt>
    <dgm:pt modelId="{B029A595-533A-4E79-9C30-C34C79E9AE79}" type="pres">
      <dgm:prSet presAssocID="{DD96A70A-4F9D-4113-BF2D-DF636E77982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commerce"/>
        </a:ext>
      </dgm:extLst>
    </dgm:pt>
    <dgm:pt modelId="{D283ABAA-9D5D-4A0F-B759-995A0BF749BD}" type="pres">
      <dgm:prSet presAssocID="{DD96A70A-4F9D-4113-BF2D-DF636E779827}" presName="spaceRect" presStyleCnt="0"/>
      <dgm:spPr/>
    </dgm:pt>
    <dgm:pt modelId="{E47E0A97-3AB5-4103-89D5-E2B768094F89}" type="pres">
      <dgm:prSet presAssocID="{DD96A70A-4F9D-4113-BF2D-DF636E779827}" presName="textRect" presStyleLbl="revTx" presStyleIdx="2" presStyleCnt="5">
        <dgm:presLayoutVars>
          <dgm:chMax val="1"/>
          <dgm:chPref val="1"/>
        </dgm:presLayoutVars>
      </dgm:prSet>
      <dgm:spPr/>
    </dgm:pt>
    <dgm:pt modelId="{99E439B3-7204-42B1-B5DF-47362439B7FF}" type="pres">
      <dgm:prSet presAssocID="{F3BEC634-742C-4AAD-AC83-76E5445E0A1B}" presName="sibTrans" presStyleLbl="sibTrans2D1" presStyleIdx="0" presStyleCnt="0"/>
      <dgm:spPr/>
    </dgm:pt>
    <dgm:pt modelId="{D87A7DDC-D0E4-4D23-A8C5-4EF98E56AEB4}" type="pres">
      <dgm:prSet presAssocID="{8D4E8C66-4542-4847-9D9E-155B241CE3BE}" presName="compNode" presStyleCnt="0"/>
      <dgm:spPr/>
    </dgm:pt>
    <dgm:pt modelId="{F0917D3F-57FB-4848-8C17-83BD0CB6B643}" type="pres">
      <dgm:prSet presAssocID="{8D4E8C66-4542-4847-9D9E-155B241CE3BE}" presName="iconBgRect" presStyleLbl="bgShp" presStyleIdx="3" presStyleCnt="5"/>
      <dgm:spPr/>
    </dgm:pt>
    <dgm:pt modelId="{23737C84-0F80-4D82-93BD-B7AE0D5A4107}" type="pres">
      <dgm:prSet presAssocID="{8D4E8C66-4542-4847-9D9E-155B241CE3B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59EA1097-8235-48EA-89A5-B1551DC622BE}" type="pres">
      <dgm:prSet presAssocID="{8D4E8C66-4542-4847-9D9E-155B241CE3BE}" presName="spaceRect" presStyleCnt="0"/>
      <dgm:spPr/>
    </dgm:pt>
    <dgm:pt modelId="{CF86C487-51DE-4210-A1E8-F202E0E5ADE0}" type="pres">
      <dgm:prSet presAssocID="{8D4E8C66-4542-4847-9D9E-155B241CE3BE}" presName="textRect" presStyleLbl="revTx" presStyleIdx="3" presStyleCnt="5">
        <dgm:presLayoutVars>
          <dgm:chMax val="1"/>
          <dgm:chPref val="1"/>
        </dgm:presLayoutVars>
      </dgm:prSet>
      <dgm:spPr/>
    </dgm:pt>
    <dgm:pt modelId="{F06C2EC7-0E11-412E-BDEE-BDBE4ABA2B19}" type="pres">
      <dgm:prSet presAssocID="{8EBBD29D-851D-4238-AE6D-A4A5D2E73E53}" presName="sibTrans" presStyleLbl="sibTrans2D1" presStyleIdx="0" presStyleCnt="0"/>
      <dgm:spPr/>
    </dgm:pt>
    <dgm:pt modelId="{1AB03F09-A774-4D89-BD76-A77E1BE6031F}" type="pres">
      <dgm:prSet presAssocID="{8E006A30-0F8B-41E9-9062-92F4B53D31C1}" presName="compNode" presStyleCnt="0"/>
      <dgm:spPr/>
    </dgm:pt>
    <dgm:pt modelId="{42BA6DE8-B2DD-4542-8627-4CC33F4EA2F3}" type="pres">
      <dgm:prSet presAssocID="{8E006A30-0F8B-41E9-9062-92F4B53D31C1}" presName="iconBgRect" presStyleLbl="bgShp" presStyleIdx="4" presStyleCnt="5"/>
      <dgm:spPr/>
    </dgm:pt>
    <dgm:pt modelId="{7B1E5F1F-3D69-46B2-BC9E-7A59AF6FA19D}" type="pres">
      <dgm:prSet presAssocID="{8E006A30-0F8B-41E9-9062-92F4B53D31C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ricket bat and ball"/>
        </a:ext>
      </dgm:extLst>
    </dgm:pt>
    <dgm:pt modelId="{A0D87D4E-D782-4184-8D73-31C7627659F2}" type="pres">
      <dgm:prSet presAssocID="{8E006A30-0F8B-41E9-9062-92F4B53D31C1}" presName="spaceRect" presStyleCnt="0"/>
      <dgm:spPr/>
    </dgm:pt>
    <dgm:pt modelId="{61A4AF60-E65C-4A8C-BDC2-D6C7F7D0979E}" type="pres">
      <dgm:prSet presAssocID="{8E006A30-0F8B-41E9-9062-92F4B53D31C1}" presName="textRect" presStyleLbl="revTx" presStyleIdx="4" presStyleCnt="5">
        <dgm:presLayoutVars>
          <dgm:chMax val="1"/>
          <dgm:chPref val="1"/>
        </dgm:presLayoutVars>
      </dgm:prSet>
      <dgm:spPr/>
    </dgm:pt>
  </dgm:ptLst>
  <dgm:cxnLst>
    <dgm:cxn modelId="{059ED703-148E-43F3-A8B2-BE0A437A8175}" type="presOf" srcId="{08B597F6-2877-4467-8C5A-B6FC5EAE89FD}" destId="{BA0C67E0-7353-4C64-98DA-582CEE1C50B0}" srcOrd="0" destOrd="0" presId="urn:microsoft.com/office/officeart/2018/2/layout/IconCircleList"/>
    <dgm:cxn modelId="{32F8E004-3E8E-4BBB-A6B6-4C1403EDA202}" type="presOf" srcId="{8EBBD29D-851D-4238-AE6D-A4A5D2E73E53}" destId="{F06C2EC7-0E11-412E-BDEE-BDBE4ABA2B19}" srcOrd="0" destOrd="0" presId="urn:microsoft.com/office/officeart/2018/2/layout/IconCircleList"/>
    <dgm:cxn modelId="{C037960F-91CA-4A56-BC3E-070CB40DBE63}" type="presOf" srcId="{8BA8A161-B8C9-4D89-984F-3B7CAB0254C9}" destId="{2BEA4287-0573-4E40-9D3E-BA7BF917CB63}" srcOrd="0" destOrd="0" presId="urn:microsoft.com/office/officeart/2018/2/layout/IconCircleList"/>
    <dgm:cxn modelId="{CA51C327-7AEB-4585-B184-58FCD492CADF}" type="presOf" srcId="{A5545BDC-B376-412C-9F2B-CC06ABC1D9C0}" destId="{0E792F17-0F9A-45BA-A621-5F107E09BCF5}" srcOrd="0" destOrd="0" presId="urn:microsoft.com/office/officeart/2018/2/layout/IconCircleList"/>
    <dgm:cxn modelId="{2A78A73A-4618-4557-8899-5AF3E714E42A}" srcId="{8BA8A161-B8C9-4D89-984F-3B7CAB0254C9}" destId="{DD96A70A-4F9D-4113-BF2D-DF636E779827}" srcOrd="2" destOrd="0" parTransId="{F8F7A914-06C8-4112-AF9D-290B3F892611}" sibTransId="{F3BEC634-742C-4AAD-AC83-76E5445E0A1B}"/>
    <dgm:cxn modelId="{0BE7EF48-4F0B-4AB7-B6F8-9A0E7922EFE1}" srcId="{8BA8A161-B8C9-4D89-984F-3B7CAB0254C9}" destId="{1BD081AD-C578-42D9-9B96-E3BCC4BCB392}" srcOrd="1" destOrd="0" parTransId="{D9A8F195-5043-45DB-A37F-0B8EC87495BD}" sibTransId="{BEABF94F-50DC-4862-BB7E-CA3BC35F3BA7}"/>
    <dgm:cxn modelId="{9266316F-A984-4B62-B596-850E29E9C55C}" type="presOf" srcId="{F3BEC634-742C-4AAD-AC83-76E5445E0A1B}" destId="{99E439B3-7204-42B1-B5DF-47362439B7FF}" srcOrd="0" destOrd="0" presId="urn:microsoft.com/office/officeart/2018/2/layout/IconCircleList"/>
    <dgm:cxn modelId="{9871F352-0D12-4CF4-BF36-D081580DDB61}" srcId="{8BA8A161-B8C9-4D89-984F-3B7CAB0254C9}" destId="{8E006A30-0F8B-41E9-9062-92F4B53D31C1}" srcOrd="4" destOrd="0" parTransId="{F7654F28-9F62-4484-B2EB-F0A1E87B24BA}" sibTransId="{F8E10403-0F72-4135-8CD4-F12E2052E48F}"/>
    <dgm:cxn modelId="{40B4B85A-B0D2-4260-82BF-990EA2A86972}" type="presOf" srcId="{DD96A70A-4F9D-4113-BF2D-DF636E779827}" destId="{E47E0A97-3AB5-4103-89D5-E2B768094F89}" srcOrd="0" destOrd="0" presId="urn:microsoft.com/office/officeart/2018/2/layout/IconCircleList"/>
    <dgm:cxn modelId="{AB00A380-46AC-493E-81BB-20BD8E52487D}" type="presOf" srcId="{BEABF94F-50DC-4862-BB7E-CA3BC35F3BA7}" destId="{51029AB1-C68B-48FD-89B7-D4C39BF93D04}" srcOrd="0" destOrd="0" presId="urn:microsoft.com/office/officeart/2018/2/layout/IconCircleList"/>
    <dgm:cxn modelId="{2F596F87-13C4-4187-91F3-D791CDB6C38D}" srcId="{8BA8A161-B8C9-4D89-984F-3B7CAB0254C9}" destId="{08B597F6-2877-4467-8C5A-B6FC5EAE89FD}" srcOrd="0" destOrd="0" parTransId="{1017154A-1942-44F2-871F-CB010BCF50FC}" sibTransId="{A5545BDC-B376-412C-9F2B-CC06ABC1D9C0}"/>
    <dgm:cxn modelId="{B8B43D9C-4CAF-4EFA-8262-6C221A247985}" srcId="{8BA8A161-B8C9-4D89-984F-3B7CAB0254C9}" destId="{8D4E8C66-4542-4847-9D9E-155B241CE3BE}" srcOrd="3" destOrd="0" parTransId="{8EF2AEDF-2DF5-408B-A74D-EED6801D0D71}" sibTransId="{8EBBD29D-851D-4238-AE6D-A4A5D2E73E53}"/>
    <dgm:cxn modelId="{780DAEB0-1324-48EE-BA9B-B629437E5E5C}" type="presOf" srcId="{8E006A30-0F8B-41E9-9062-92F4B53D31C1}" destId="{61A4AF60-E65C-4A8C-BDC2-D6C7F7D0979E}" srcOrd="0" destOrd="0" presId="urn:microsoft.com/office/officeart/2018/2/layout/IconCircleList"/>
    <dgm:cxn modelId="{237FFCBA-15D3-4A60-8383-15DBAF4CFD1B}" type="presOf" srcId="{8D4E8C66-4542-4847-9D9E-155B241CE3BE}" destId="{CF86C487-51DE-4210-A1E8-F202E0E5ADE0}" srcOrd="0" destOrd="0" presId="urn:microsoft.com/office/officeart/2018/2/layout/IconCircleList"/>
    <dgm:cxn modelId="{119490C2-7D55-44FB-B5D3-1A605C52A3DF}" type="presOf" srcId="{1BD081AD-C578-42D9-9B96-E3BCC4BCB392}" destId="{04A8DBB9-C7D5-468F-B3E4-088FBFBDDA8D}" srcOrd="0" destOrd="0" presId="urn:microsoft.com/office/officeart/2018/2/layout/IconCircleList"/>
    <dgm:cxn modelId="{7F603814-ACBE-4918-8ED9-D6F3BA2D8D19}" type="presParOf" srcId="{2BEA4287-0573-4E40-9D3E-BA7BF917CB63}" destId="{3940DDFD-9A2E-4AB9-8FD2-8F27DA7D20AC}" srcOrd="0" destOrd="0" presId="urn:microsoft.com/office/officeart/2018/2/layout/IconCircleList"/>
    <dgm:cxn modelId="{18B2ED8D-E9C3-4105-9D20-760D0C7B096F}" type="presParOf" srcId="{3940DDFD-9A2E-4AB9-8FD2-8F27DA7D20AC}" destId="{89E26940-BBEF-4DB8-8641-05A5131F9740}" srcOrd="0" destOrd="0" presId="urn:microsoft.com/office/officeart/2018/2/layout/IconCircleList"/>
    <dgm:cxn modelId="{A6F6BE94-2F2B-492E-91AE-B0AE0F6C72DA}" type="presParOf" srcId="{89E26940-BBEF-4DB8-8641-05A5131F9740}" destId="{BF0696B3-0F9D-43B5-9F9A-A729301F816E}" srcOrd="0" destOrd="0" presId="urn:microsoft.com/office/officeart/2018/2/layout/IconCircleList"/>
    <dgm:cxn modelId="{3D679393-4974-4D1B-A8AB-E10C422DD8E0}" type="presParOf" srcId="{89E26940-BBEF-4DB8-8641-05A5131F9740}" destId="{EDBE361A-4675-4FA9-B7C7-9CFF607D08A3}" srcOrd="1" destOrd="0" presId="urn:microsoft.com/office/officeart/2018/2/layout/IconCircleList"/>
    <dgm:cxn modelId="{BB58836C-A9FE-462A-87A6-49563BB46672}" type="presParOf" srcId="{89E26940-BBEF-4DB8-8641-05A5131F9740}" destId="{D068CA0F-1F39-42F0-A3B9-0F59970F0F44}" srcOrd="2" destOrd="0" presId="urn:microsoft.com/office/officeart/2018/2/layout/IconCircleList"/>
    <dgm:cxn modelId="{75216A03-8780-43C9-9C14-6528FDDD1F29}" type="presParOf" srcId="{89E26940-BBEF-4DB8-8641-05A5131F9740}" destId="{BA0C67E0-7353-4C64-98DA-582CEE1C50B0}" srcOrd="3" destOrd="0" presId="urn:microsoft.com/office/officeart/2018/2/layout/IconCircleList"/>
    <dgm:cxn modelId="{511592CF-441D-47DD-BAD3-87AAD2A8829B}" type="presParOf" srcId="{3940DDFD-9A2E-4AB9-8FD2-8F27DA7D20AC}" destId="{0E792F17-0F9A-45BA-A621-5F107E09BCF5}" srcOrd="1" destOrd="0" presId="urn:microsoft.com/office/officeart/2018/2/layout/IconCircleList"/>
    <dgm:cxn modelId="{6242FF8C-8C20-4BCC-8031-AAC9C7968A67}" type="presParOf" srcId="{3940DDFD-9A2E-4AB9-8FD2-8F27DA7D20AC}" destId="{BDD057D9-E28F-4D17-A997-E89338DBC758}" srcOrd="2" destOrd="0" presId="urn:microsoft.com/office/officeart/2018/2/layout/IconCircleList"/>
    <dgm:cxn modelId="{DC34EAF7-DE21-4506-AD16-7E897E6FBE96}" type="presParOf" srcId="{BDD057D9-E28F-4D17-A997-E89338DBC758}" destId="{E0C1D1E7-E8F8-492C-96A2-3DEF0C9E3F9A}" srcOrd="0" destOrd="0" presId="urn:microsoft.com/office/officeart/2018/2/layout/IconCircleList"/>
    <dgm:cxn modelId="{79EAC21B-66BE-4A2E-AA3B-DA49A316D6F3}" type="presParOf" srcId="{BDD057D9-E28F-4D17-A997-E89338DBC758}" destId="{953C0432-497A-403D-B266-6CCA120E61BE}" srcOrd="1" destOrd="0" presId="urn:microsoft.com/office/officeart/2018/2/layout/IconCircleList"/>
    <dgm:cxn modelId="{38BE6511-3A19-4C43-A95D-6256C3EA0FFC}" type="presParOf" srcId="{BDD057D9-E28F-4D17-A997-E89338DBC758}" destId="{C2BF8EBA-C704-4690-813D-F031925426AC}" srcOrd="2" destOrd="0" presId="urn:microsoft.com/office/officeart/2018/2/layout/IconCircleList"/>
    <dgm:cxn modelId="{393375ED-A9DC-450F-BC80-540010EC6739}" type="presParOf" srcId="{BDD057D9-E28F-4D17-A997-E89338DBC758}" destId="{04A8DBB9-C7D5-468F-B3E4-088FBFBDDA8D}" srcOrd="3" destOrd="0" presId="urn:microsoft.com/office/officeart/2018/2/layout/IconCircleList"/>
    <dgm:cxn modelId="{1DB60E22-C2E7-48A4-9EE8-AD9F096FBF43}" type="presParOf" srcId="{3940DDFD-9A2E-4AB9-8FD2-8F27DA7D20AC}" destId="{51029AB1-C68B-48FD-89B7-D4C39BF93D04}" srcOrd="3" destOrd="0" presId="urn:microsoft.com/office/officeart/2018/2/layout/IconCircleList"/>
    <dgm:cxn modelId="{DDF450DC-B6C8-4A29-A6CA-C5F565F86242}" type="presParOf" srcId="{3940DDFD-9A2E-4AB9-8FD2-8F27DA7D20AC}" destId="{5E07F274-A3CC-4855-BF5B-52113CA31DC6}" srcOrd="4" destOrd="0" presId="urn:microsoft.com/office/officeart/2018/2/layout/IconCircleList"/>
    <dgm:cxn modelId="{D69658BB-62B5-4F06-AEAF-3D2CC8D8F2C2}" type="presParOf" srcId="{5E07F274-A3CC-4855-BF5B-52113CA31DC6}" destId="{2FC64D63-A408-42B7-9099-8816C25914EC}" srcOrd="0" destOrd="0" presId="urn:microsoft.com/office/officeart/2018/2/layout/IconCircleList"/>
    <dgm:cxn modelId="{091B518E-97B6-43AA-928F-A8DD63DB267E}" type="presParOf" srcId="{5E07F274-A3CC-4855-BF5B-52113CA31DC6}" destId="{B029A595-533A-4E79-9C30-C34C79E9AE79}" srcOrd="1" destOrd="0" presId="urn:microsoft.com/office/officeart/2018/2/layout/IconCircleList"/>
    <dgm:cxn modelId="{B659EDCE-9477-4131-A917-198EEC15FFCF}" type="presParOf" srcId="{5E07F274-A3CC-4855-BF5B-52113CA31DC6}" destId="{D283ABAA-9D5D-4A0F-B759-995A0BF749BD}" srcOrd="2" destOrd="0" presId="urn:microsoft.com/office/officeart/2018/2/layout/IconCircleList"/>
    <dgm:cxn modelId="{025CA8EA-E454-4EBA-B023-C6D86F187681}" type="presParOf" srcId="{5E07F274-A3CC-4855-BF5B-52113CA31DC6}" destId="{E47E0A97-3AB5-4103-89D5-E2B768094F89}" srcOrd="3" destOrd="0" presId="urn:microsoft.com/office/officeart/2018/2/layout/IconCircleList"/>
    <dgm:cxn modelId="{AD53D1F0-91D0-47FC-B2A4-796E00FD9DCA}" type="presParOf" srcId="{3940DDFD-9A2E-4AB9-8FD2-8F27DA7D20AC}" destId="{99E439B3-7204-42B1-B5DF-47362439B7FF}" srcOrd="5" destOrd="0" presId="urn:microsoft.com/office/officeart/2018/2/layout/IconCircleList"/>
    <dgm:cxn modelId="{1018ABC2-C7B1-4A6F-B09D-21CD5B138DE7}" type="presParOf" srcId="{3940DDFD-9A2E-4AB9-8FD2-8F27DA7D20AC}" destId="{D87A7DDC-D0E4-4D23-A8C5-4EF98E56AEB4}" srcOrd="6" destOrd="0" presId="urn:microsoft.com/office/officeart/2018/2/layout/IconCircleList"/>
    <dgm:cxn modelId="{6161398A-95FF-49CF-986F-3D71D3A17672}" type="presParOf" srcId="{D87A7DDC-D0E4-4D23-A8C5-4EF98E56AEB4}" destId="{F0917D3F-57FB-4848-8C17-83BD0CB6B643}" srcOrd="0" destOrd="0" presId="urn:microsoft.com/office/officeart/2018/2/layout/IconCircleList"/>
    <dgm:cxn modelId="{CED88501-7EB1-4583-BC9A-04CAADD47189}" type="presParOf" srcId="{D87A7DDC-D0E4-4D23-A8C5-4EF98E56AEB4}" destId="{23737C84-0F80-4D82-93BD-B7AE0D5A4107}" srcOrd="1" destOrd="0" presId="urn:microsoft.com/office/officeart/2018/2/layout/IconCircleList"/>
    <dgm:cxn modelId="{3125268B-6F6F-495E-92CD-FCF7C402B8C7}" type="presParOf" srcId="{D87A7DDC-D0E4-4D23-A8C5-4EF98E56AEB4}" destId="{59EA1097-8235-48EA-89A5-B1551DC622BE}" srcOrd="2" destOrd="0" presId="urn:microsoft.com/office/officeart/2018/2/layout/IconCircleList"/>
    <dgm:cxn modelId="{B60DB3B2-8EF8-49A4-BB05-9CCCCA270781}" type="presParOf" srcId="{D87A7DDC-D0E4-4D23-A8C5-4EF98E56AEB4}" destId="{CF86C487-51DE-4210-A1E8-F202E0E5ADE0}" srcOrd="3" destOrd="0" presId="urn:microsoft.com/office/officeart/2018/2/layout/IconCircleList"/>
    <dgm:cxn modelId="{E4B1FCAC-1B2F-4783-B43C-42085AEA166E}" type="presParOf" srcId="{3940DDFD-9A2E-4AB9-8FD2-8F27DA7D20AC}" destId="{F06C2EC7-0E11-412E-BDEE-BDBE4ABA2B19}" srcOrd="7" destOrd="0" presId="urn:microsoft.com/office/officeart/2018/2/layout/IconCircleList"/>
    <dgm:cxn modelId="{49BBEA45-3845-41DA-876C-A124CADA82D9}" type="presParOf" srcId="{3940DDFD-9A2E-4AB9-8FD2-8F27DA7D20AC}" destId="{1AB03F09-A774-4D89-BD76-A77E1BE6031F}" srcOrd="8" destOrd="0" presId="urn:microsoft.com/office/officeart/2018/2/layout/IconCircleList"/>
    <dgm:cxn modelId="{441F6341-9E06-47A0-8319-B1E6C8FE8E7E}" type="presParOf" srcId="{1AB03F09-A774-4D89-BD76-A77E1BE6031F}" destId="{42BA6DE8-B2DD-4542-8627-4CC33F4EA2F3}" srcOrd="0" destOrd="0" presId="urn:microsoft.com/office/officeart/2018/2/layout/IconCircleList"/>
    <dgm:cxn modelId="{B36E908E-919E-46F2-9958-A66D9D9620A4}" type="presParOf" srcId="{1AB03F09-A774-4D89-BD76-A77E1BE6031F}" destId="{7B1E5F1F-3D69-46B2-BC9E-7A59AF6FA19D}" srcOrd="1" destOrd="0" presId="urn:microsoft.com/office/officeart/2018/2/layout/IconCircleList"/>
    <dgm:cxn modelId="{4EA377CD-18AF-4AE6-A9BF-C31BF5F036E6}" type="presParOf" srcId="{1AB03F09-A774-4D89-BD76-A77E1BE6031F}" destId="{A0D87D4E-D782-4184-8D73-31C7627659F2}" srcOrd="2" destOrd="0" presId="urn:microsoft.com/office/officeart/2018/2/layout/IconCircleList"/>
    <dgm:cxn modelId="{C9BF05E4-0D5A-4A47-8C3B-620BD2BF2CEB}" type="presParOf" srcId="{1AB03F09-A774-4D89-BD76-A77E1BE6031F}" destId="{61A4AF60-E65C-4A8C-BDC2-D6C7F7D0979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3743ED-8ED4-4F07-867B-C501DF91EDEB}"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21277005-D129-4F76-80A4-21579C05E791}">
      <dgm:prSet/>
      <dgm:spPr/>
      <dgm:t>
        <a:bodyPr/>
        <a:lstStyle/>
        <a:p>
          <a:r>
            <a:rPr lang="en-GB"/>
            <a:t>Our application is a simple yet fascinating gaming project. The idea of the game is based on old time practices of mind reading and guessing. The application is designed and optimized in such a way that it will predict with high accuracy. </a:t>
          </a:r>
          <a:endParaRPr lang="en-US"/>
        </a:p>
      </dgm:t>
    </dgm:pt>
    <dgm:pt modelId="{11CD23C7-CBE2-4ACE-A87B-B40B30A783C5}" type="parTrans" cxnId="{C1AA6B9D-AA35-46ED-952C-7CF509ABD0E0}">
      <dgm:prSet/>
      <dgm:spPr/>
      <dgm:t>
        <a:bodyPr/>
        <a:lstStyle/>
        <a:p>
          <a:endParaRPr lang="en-US"/>
        </a:p>
      </dgm:t>
    </dgm:pt>
    <dgm:pt modelId="{78AE43A7-7FC2-407D-9659-96E2C89FED9D}" type="sibTrans" cxnId="{C1AA6B9D-AA35-46ED-952C-7CF509ABD0E0}">
      <dgm:prSet/>
      <dgm:spPr/>
      <dgm:t>
        <a:bodyPr/>
        <a:lstStyle/>
        <a:p>
          <a:endParaRPr lang="en-US"/>
        </a:p>
      </dgm:t>
    </dgm:pt>
    <dgm:pt modelId="{30533D49-4B3B-4907-B3FE-5AEC6CEF16AF}">
      <dgm:prSet/>
      <dgm:spPr/>
      <dgm:t>
        <a:bodyPr/>
        <a:lstStyle/>
        <a:p>
          <a:r>
            <a:rPr lang="en-GB"/>
            <a:t>The application is a fun and learning app and also provide a chilling environment, the application is based on voice recognition and voice synthesis technologies.</a:t>
          </a:r>
          <a:endParaRPr lang="en-US"/>
        </a:p>
      </dgm:t>
    </dgm:pt>
    <dgm:pt modelId="{D6E567F2-4F56-401E-BF4A-3C7966A6708F}" type="parTrans" cxnId="{6A6DCD64-568D-4F6B-8587-2CFE64EC74B0}">
      <dgm:prSet/>
      <dgm:spPr/>
      <dgm:t>
        <a:bodyPr/>
        <a:lstStyle/>
        <a:p>
          <a:endParaRPr lang="en-US"/>
        </a:p>
      </dgm:t>
    </dgm:pt>
    <dgm:pt modelId="{E1A30CBD-021B-4C13-A555-19625565326D}" type="sibTrans" cxnId="{6A6DCD64-568D-4F6B-8587-2CFE64EC74B0}">
      <dgm:prSet/>
      <dgm:spPr/>
      <dgm:t>
        <a:bodyPr/>
        <a:lstStyle/>
        <a:p>
          <a:endParaRPr lang="en-US"/>
        </a:p>
      </dgm:t>
    </dgm:pt>
    <dgm:pt modelId="{8C60FA2F-1727-41D0-8748-A5FFFD106862}">
      <dgm:prSet/>
      <dgm:spPr/>
      <dgm:t>
        <a:bodyPr/>
        <a:lstStyle/>
        <a:p>
          <a:r>
            <a:rPr lang="en-GB"/>
            <a:t>And we as a team will always be engaged in upgrading and updating app for its growth and making the user experience better…….</a:t>
          </a:r>
          <a:endParaRPr lang="en-US"/>
        </a:p>
      </dgm:t>
    </dgm:pt>
    <dgm:pt modelId="{FF553B69-DF8D-418D-B03A-3BB9E8B1C61C}" type="parTrans" cxnId="{ECEBC6D9-158B-4368-8B56-820018A7C8CF}">
      <dgm:prSet/>
      <dgm:spPr/>
      <dgm:t>
        <a:bodyPr/>
        <a:lstStyle/>
        <a:p>
          <a:endParaRPr lang="en-US"/>
        </a:p>
      </dgm:t>
    </dgm:pt>
    <dgm:pt modelId="{6E42D891-382E-4BB2-95AD-2D34D8DB0ABA}" type="sibTrans" cxnId="{ECEBC6D9-158B-4368-8B56-820018A7C8CF}">
      <dgm:prSet/>
      <dgm:spPr/>
      <dgm:t>
        <a:bodyPr/>
        <a:lstStyle/>
        <a:p>
          <a:endParaRPr lang="en-US"/>
        </a:p>
      </dgm:t>
    </dgm:pt>
    <dgm:pt modelId="{1A635E6F-6A00-448E-93F7-4130293A154F}" type="pres">
      <dgm:prSet presAssocID="{FE3743ED-8ED4-4F07-867B-C501DF91EDEB}" presName="root" presStyleCnt="0">
        <dgm:presLayoutVars>
          <dgm:dir/>
          <dgm:resizeHandles val="exact"/>
        </dgm:presLayoutVars>
      </dgm:prSet>
      <dgm:spPr/>
    </dgm:pt>
    <dgm:pt modelId="{F383E3E4-7CB8-4F4C-9F3A-C1BA6AFDD03C}" type="pres">
      <dgm:prSet presAssocID="{21277005-D129-4F76-80A4-21579C05E791}" presName="compNode" presStyleCnt="0"/>
      <dgm:spPr/>
    </dgm:pt>
    <dgm:pt modelId="{61F5E324-2EA9-4F4B-BBE0-BEC7826EA68D}" type="pres">
      <dgm:prSet presAssocID="{21277005-D129-4F76-80A4-21579C05E7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E74B6B8-CA51-4137-86B7-061A736CD7A7}" type="pres">
      <dgm:prSet presAssocID="{21277005-D129-4F76-80A4-21579C05E791}" presName="spaceRect" presStyleCnt="0"/>
      <dgm:spPr/>
    </dgm:pt>
    <dgm:pt modelId="{FF3C9969-8FDC-48E4-B8E3-93C24FD20112}" type="pres">
      <dgm:prSet presAssocID="{21277005-D129-4F76-80A4-21579C05E791}" presName="textRect" presStyleLbl="revTx" presStyleIdx="0" presStyleCnt="3">
        <dgm:presLayoutVars>
          <dgm:chMax val="1"/>
          <dgm:chPref val="1"/>
        </dgm:presLayoutVars>
      </dgm:prSet>
      <dgm:spPr/>
    </dgm:pt>
    <dgm:pt modelId="{3D9B4CAE-4ACB-40CC-8EDC-A586C8CDF54F}" type="pres">
      <dgm:prSet presAssocID="{78AE43A7-7FC2-407D-9659-96E2C89FED9D}" presName="sibTrans" presStyleCnt="0"/>
      <dgm:spPr/>
    </dgm:pt>
    <dgm:pt modelId="{E2F4958B-1229-46CA-B061-AF5BA70D5BB5}" type="pres">
      <dgm:prSet presAssocID="{30533D49-4B3B-4907-B3FE-5AEC6CEF16AF}" presName="compNode" presStyleCnt="0"/>
      <dgm:spPr/>
    </dgm:pt>
    <dgm:pt modelId="{E679D304-A7DC-46FA-A963-C644C2A0C4EE}" type="pres">
      <dgm:prSet presAssocID="{30533D49-4B3B-4907-B3FE-5AEC6CEF16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85DE40D-18A2-4BC6-92E1-4E5CC2F79F50}" type="pres">
      <dgm:prSet presAssocID="{30533D49-4B3B-4907-B3FE-5AEC6CEF16AF}" presName="spaceRect" presStyleCnt="0"/>
      <dgm:spPr/>
    </dgm:pt>
    <dgm:pt modelId="{3D067C9A-D755-444C-9657-8698A06B4292}" type="pres">
      <dgm:prSet presAssocID="{30533D49-4B3B-4907-B3FE-5AEC6CEF16AF}" presName="textRect" presStyleLbl="revTx" presStyleIdx="1" presStyleCnt="3">
        <dgm:presLayoutVars>
          <dgm:chMax val="1"/>
          <dgm:chPref val="1"/>
        </dgm:presLayoutVars>
      </dgm:prSet>
      <dgm:spPr/>
    </dgm:pt>
    <dgm:pt modelId="{B340FD5C-2C25-4F02-83DE-8D7DEC9C5118}" type="pres">
      <dgm:prSet presAssocID="{E1A30CBD-021B-4C13-A555-19625565326D}" presName="sibTrans" presStyleCnt="0"/>
      <dgm:spPr/>
    </dgm:pt>
    <dgm:pt modelId="{6390DA64-7B33-47A0-B076-A1799AED9368}" type="pres">
      <dgm:prSet presAssocID="{8C60FA2F-1727-41D0-8748-A5FFFD106862}" presName="compNode" presStyleCnt="0"/>
      <dgm:spPr/>
    </dgm:pt>
    <dgm:pt modelId="{89869193-023A-4B61-92E1-F0C08C871207}" type="pres">
      <dgm:prSet presAssocID="{8C60FA2F-1727-41D0-8748-A5FFFD1068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74DD1B20-15C6-4366-9B0F-64183926389C}" type="pres">
      <dgm:prSet presAssocID="{8C60FA2F-1727-41D0-8748-A5FFFD106862}" presName="spaceRect" presStyleCnt="0"/>
      <dgm:spPr/>
    </dgm:pt>
    <dgm:pt modelId="{5A8A7CE8-578D-4F7C-A680-2DA378B829AD}" type="pres">
      <dgm:prSet presAssocID="{8C60FA2F-1727-41D0-8748-A5FFFD106862}" presName="textRect" presStyleLbl="revTx" presStyleIdx="2" presStyleCnt="3">
        <dgm:presLayoutVars>
          <dgm:chMax val="1"/>
          <dgm:chPref val="1"/>
        </dgm:presLayoutVars>
      </dgm:prSet>
      <dgm:spPr/>
    </dgm:pt>
  </dgm:ptLst>
  <dgm:cxnLst>
    <dgm:cxn modelId="{77AC1864-B92E-436F-AA08-44B700F8FE3F}" type="presOf" srcId="{30533D49-4B3B-4907-B3FE-5AEC6CEF16AF}" destId="{3D067C9A-D755-444C-9657-8698A06B4292}" srcOrd="0" destOrd="0" presId="urn:microsoft.com/office/officeart/2018/2/layout/IconLabelList"/>
    <dgm:cxn modelId="{6A6DCD64-568D-4F6B-8587-2CFE64EC74B0}" srcId="{FE3743ED-8ED4-4F07-867B-C501DF91EDEB}" destId="{30533D49-4B3B-4907-B3FE-5AEC6CEF16AF}" srcOrd="1" destOrd="0" parTransId="{D6E567F2-4F56-401E-BF4A-3C7966A6708F}" sibTransId="{E1A30CBD-021B-4C13-A555-19625565326D}"/>
    <dgm:cxn modelId="{219FB049-9D72-4550-8994-9EAAF45698CA}" type="presOf" srcId="{FE3743ED-8ED4-4F07-867B-C501DF91EDEB}" destId="{1A635E6F-6A00-448E-93F7-4130293A154F}" srcOrd="0" destOrd="0" presId="urn:microsoft.com/office/officeart/2018/2/layout/IconLabelList"/>
    <dgm:cxn modelId="{EF905659-B2C4-4CF9-8BEA-C95DDC06ECEF}" type="presOf" srcId="{8C60FA2F-1727-41D0-8748-A5FFFD106862}" destId="{5A8A7CE8-578D-4F7C-A680-2DA378B829AD}" srcOrd="0" destOrd="0" presId="urn:microsoft.com/office/officeart/2018/2/layout/IconLabelList"/>
    <dgm:cxn modelId="{C1AA6B9D-AA35-46ED-952C-7CF509ABD0E0}" srcId="{FE3743ED-8ED4-4F07-867B-C501DF91EDEB}" destId="{21277005-D129-4F76-80A4-21579C05E791}" srcOrd="0" destOrd="0" parTransId="{11CD23C7-CBE2-4ACE-A87B-B40B30A783C5}" sibTransId="{78AE43A7-7FC2-407D-9659-96E2C89FED9D}"/>
    <dgm:cxn modelId="{ECEBC6D9-158B-4368-8B56-820018A7C8CF}" srcId="{FE3743ED-8ED4-4F07-867B-C501DF91EDEB}" destId="{8C60FA2F-1727-41D0-8748-A5FFFD106862}" srcOrd="2" destOrd="0" parTransId="{FF553B69-DF8D-418D-B03A-3BB9E8B1C61C}" sibTransId="{6E42D891-382E-4BB2-95AD-2D34D8DB0ABA}"/>
    <dgm:cxn modelId="{421968FF-7C77-4134-8D8E-9EA72F5872C8}" type="presOf" srcId="{21277005-D129-4F76-80A4-21579C05E791}" destId="{FF3C9969-8FDC-48E4-B8E3-93C24FD20112}" srcOrd="0" destOrd="0" presId="urn:microsoft.com/office/officeart/2018/2/layout/IconLabelList"/>
    <dgm:cxn modelId="{E13CA088-99D2-48B2-A2BD-AB117F9F0AE1}" type="presParOf" srcId="{1A635E6F-6A00-448E-93F7-4130293A154F}" destId="{F383E3E4-7CB8-4F4C-9F3A-C1BA6AFDD03C}" srcOrd="0" destOrd="0" presId="urn:microsoft.com/office/officeart/2018/2/layout/IconLabelList"/>
    <dgm:cxn modelId="{8CE44E17-5F8B-4C7E-B02C-6CC803D66928}" type="presParOf" srcId="{F383E3E4-7CB8-4F4C-9F3A-C1BA6AFDD03C}" destId="{61F5E324-2EA9-4F4B-BBE0-BEC7826EA68D}" srcOrd="0" destOrd="0" presId="urn:microsoft.com/office/officeart/2018/2/layout/IconLabelList"/>
    <dgm:cxn modelId="{AAA2CEBE-308E-40AB-AF4B-0A2ACC85AC92}" type="presParOf" srcId="{F383E3E4-7CB8-4F4C-9F3A-C1BA6AFDD03C}" destId="{1E74B6B8-CA51-4137-86B7-061A736CD7A7}" srcOrd="1" destOrd="0" presId="urn:microsoft.com/office/officeart/2018/2/layout/IconLabelList"/>
    <dgm:cxn modelId="{3B7CA52C-4EE5-49E4-9AEA-BF554B6EE5E5}" type="presParOf" srcId="{F383E3E4-7CB8-4F4C-9F3A-C1BA6AFDD03C}" destId="{FF3C9969-8FDC-48E4-B8E3-93C24FD20112}" srcOrd="2" destOrd="0" presId="urn:microsoft.com/office/officeart/2018/2/layout/IconLabelList"/>
    <dgm:cxn modelId="{A850D1EA-B6F1-4161-9E66-ADEA95F32D7A}" type="presParOf" srcId="{1A635E6F-6A00-448E-93F7-4130293A154F}" destId="{3D9B4CAE-4ACB-40CC-8EDC-A586C8CDF54F}" srcOrd="1" destOrd="0" presId="urn:microsoft.com/office/officeart/2018/2/layout/IconLabelList"/>
    <dgm:cxn modelId="{CC2AD9FB-76E6-476F-AC1E-9545938A4912}" type="presParOf" srcId="{1A635E6F-6A00-448E-93F7-4130293A154F}" destId="{E2F4958B-1229-46CA-B061-AF5BA70D5BB5}" srcOrd="2" destOrd="0" presId="urn:microsoft.com/office/officeart/2018/2/layout/IconLabelList"/>
    <dgm:cxn modelId="{5DEC1C7A-C3D7-4007-907E-B5CF467E5D8C}" type="presParOf" srcId="{E2F4958B-1229-46CA-B061-AF5BA70D5BB5}" destId="{E679D304-A7DC-46FA-A963-C644C2A0C4EE}" srcOrd="0" destOrd="0" presId="urn:microsoft.com/office/officeart/2018/2/layout/IconLabelList"/>
    <dgm:cxn modelId="{6092F09A-B446-441D-ADAC-CA88C6C43EF4}" type="presParOf" srcId="{E2F4958B-1229-46CA-B061-AF5BA70D5BB5}" destId="{485DE40D-18A2-4BC6-92E1-4E5CC2F79F50}" srcOrd="1" destOrd="0" presId="urn:microsoft.com/office/officeart/2018/2/layout/IconLabelList"/>
    <dgm:cxn modelId="{153B8D82-33FF-44AC-8419-907247FEA573}" type="presParOf" srcId="{E2F4958B-1229-46CA-B061-AF5BA70D5BB5}" destId="{3D067C9A-D755-444C-9657-8698A06B4292}" srcOrd="2" destOrd="0" presId="urn:microsoft.com/office/officeart/2018/2/layout/IconLabelList"/>
    <dgm:cxn modelId="{71C3E702-BEFF-4C0D-A390-ED1327E6815B}" type="presParOf" srcId="{1A635E6F-6A00-448E-93F7-4130293A154F}" destId="{B340FD5C-2C25-4F02-83DE-8D7DEC9C5118}" srcOrd="3" destOrd="0" presId="urn:microsoft.com/office/officeart/2018/2/layout/IconLabelList"/>
    <dgm:cxn modelId="{1EBD4174-C923-4417-97D4-09A6ED2B57E5}" type="presParOf" srcId="{1A635E6F-6A00-448E-93F7-4130293A154F}" destId="{6390DA64-7B33-47A0-B076-A1799AED9368}" srcOrd="4" destOrd="0" presId="urn:microsoft.com/office/officeart/2018/2/layout/IconLabelList"/>
    <dgm:cxn modelId="{B9E27A0D-F331-49FF-9122-2CAEC3908DF8}" type="presParOf" srcId="{6390DA64-7B33-47A0-B076-A1799AED9368}" destId="{89869193-023A-4B61-92E1-F0C08C871207}" srcOrd="0" destOrd="0" presId="urn:microsoft.com/office/officeart/2018/2/layout/IconLabelList"/>
    <dgm:cxn modelId="{ED805B55-30BA-429A-ABF9-0A0EFBC52174}" type="presParOf" srcId="{6390DA64-7B33-47A0-B076-A1799AED9368}" destId="{74DD1B20-15C6-4366-9B0F-64183926389C}" srcOrd="1" destOrd="0" presId="urn:microsoft.com/office/officeart/2018/2/layout/IconLabelList"/>
    <dgm:cxn modelId="{EF4AFBA6-2C64-48DC-99CF-4E93F3350BF7}" type="presParOf" srcId="{6390DA64-7B33-47A0-B076-A1799AED9368}" destId="{5A8A7CE8-578D-4F7C-A680-2DA378B829A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F21D3-971F-46F2-88E5-08C3076FC1A0}">
      <dsp:nvSpPr>
        <dsp:cNvPr id="0" name=""/>
        <dsp:cNvSpPr/>
      </dsp:nvSpPr>
      <dsp:spPr>
        <a:xfrm>
          <a:off x="0" y="356652"/>
          <a:ext cx="10058399" cy="1010880"/>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This is an android platform based project. It is a entertainment / fun based category app. The application is a prediction oriented game which focuses on guessing the entity by using a simple questionnaire and thus it will predict about what the user is thinking!!!</a:t>
          </a:r>
          <a:endParaRPr lang="en-US" sz="1800" kern="1200"/>
        </a:p>
      </dsp:txBody>
      <dsp:txXfrm>
        <a:off x="49347" y="405999"/>
        <a:ext cx="9959705" cy="912186"/>
      </dsp:txXfrm>
    </dsp:sp>
    <dsp:sp modelId="{6448DE26-E25A-4AD9-9B24-7F904BD25865}">
      <dsp:nvSpPr>
        <dsp:cNvPr id="0" name=""/>
        <dsp:cNvSpPr/>
      </dsp:nvSpPr>
      <dsp:spPr>
        <a:xfrm>
          <a:off x="0" y="1419372"/>
          <a:ext cx="10058399" cy="1010880"/>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The product will have a interactive voice based interface, the user will answer the questions in a voice based environment. The user will give instructions to the prediction telling wizard .Which will guide the user throughout the game.</a:t>
          </a:r>
          <a:endParaRPr lang="en-US" sz="1800" kern="1200"/>
        </a:p>
      </dsp:txBody>
      <dsp:txXfrm>
        <a:off x="49347" y="1468719"/>
        <a:ext cx="9959705" cy="912186"/>
      </dsp:txXfrm>
    </dsp:sp>
    <dsp:sp modelId="{780F336F-CF84-43A5-9FF2-CA4F78F8AF58}">
      <dsp:nvSpPr>
        <dsp:cNvPr id="0" name=""/>
        <dsp:cNvSpPr/>
      </dsp:nvSpPr>
      <dsp:spPr>
        <a:xfrm>
          <a:off x="0" y="2482092"/>
          <a:ext cx="10058399" cy="1010880"/>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The future objective is to train the voice feedback of the game to give an informative output in form of voice so that this application can be used for fun and education purpose.</a:t>
          </a:r>
          <a:endParaRPr lang="en-US" sz="1800" kern="1200"/>
        </a:p>
      </dsp:txBody>
      <dsp:txXfrm>
        <a:off x="49347" y="2531439"/>
        <a:ext cx="9959705" cy="912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055D5-6601-41F9-9877-CA50D320D9D0}">
      <dsp:nvSpPr>
        <dsp:cNvPr id="0" name=""/>
        <dsp:cNvSpPr/>
      </dsp:nvSpPr>
      <dsp:spPr>
        <a:xfrm>
          <a:off x="134825" y="30168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318985-BD1C-45D1-91E4-418CFA3840D5}">
      <dsp:nvSpPr>
        <dsp:cNvPr id="0" name=""/>
        <dsp:cNvSpPr/>
      </dsp:nvSpPr>
      <dsp:spPr>
        <a:xfrm>
          <a:off x="406966" y="573825"/>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C6EC04-EAF3-413E-BE17-48403789702B}">
      <dsp:nvSpPr>
        <dsp:cNvPr id="0" name=""/>
        <dsp:cNvSpPr/>
      </dsp:nvSpPr>
      <dsp:spPr>
        <a:xfrm>
          <a:off x="1708430" y="30168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This Project aims its objectives to multiple foregrounds namely Fun, Entertainment and Education through one app digitally. The application is to provide a gaming environment to the user whilst checking his/her knowledge also. The knowledge will be tested as the application asks you several question about what you want the application to predict, so in this way the information of user is also tested and increasing through the application. </a:t>
          </a:r>
          <a:endParaRPr lang="en-US" sz="1100" kern="1200"/>
        </a:p>
      </dsp:txBody>
      <dsp:txXfrm>
        <a:off x="1708430" y="301683"/>
        <a:ext cx="3054644" cy="1295909"/>
      </dsp:txXfrm>
    </dsp:sp>
    <dsp:sp modelId="{2238C68E-ACF6-43A5-8E1B-38DEF5BBA6C7}">
      <dsp:nvSpPr>
        <dsp:cNvPr id="0" name=""/>
        <dsp:cNvSpPr/>
      </dsp:nvSpPr>
      <dsp:spPr>
        <a:xfrm>
          <a:off x="5295324" y="30168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DD53FE-359A-44F2-BA5C-6FC80A9F3F3D}">
      <dsp:nvSpPr>
        <dsp:cNvPr id="0" name=""/>
        <dsp:cNvSpPr/>
      </dsp:nvSpPr>
      <dsp:spPr>
        <a:xfrm>
          <a:off x="5567465" y="573825"/>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95AB47-E6AA-433C-AF42-267C44D7A312}">
      <dsp:nvSpPr>
        <dsp:cNvPr id="0" name=""/>
        <dsp:cNvSpPr/>
      </dsp:nvSpPr>
      <dsp:spPr>
        <a:xfrm>
          <a:off x="6868929" y="30168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The Main task of the application is to predict that what the user is thinking about and this is done by asking related questions which are logically made to converge to the right guess hopefully!!</a:t>
          </a:r>
          <a:endParaRPr lang="en-US" sz="1100" kern="1200"/>
        </a:p>
      </dsp:txBody>
      <dsp:txXfrm>
        <a:off x="6868929" y="301683"/>
        <a:ext cx="3054644" cy="1295909"/>
      </dsp:txXfrm>
    </dsp:sp>
    <dsp:sp modelId="{EF02FDEC-1CB2-4C35-B086-D75B50B710A6}">
      <dsp:nvSpPr>
        <dsp:cNvPr id="0" name=""/>
        <dsp:cNvSpPr/>
      </dsp:nvSpPr>
      <dsp:spPr>
        <a:xfrm>
          <a:off x="134825" y="2252030"/>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C5389-35E0-4707-BA9A-F6F5408380D6}">
      <dsp:nvSpPr>
        <dsp:cNvPr id="0" name=""/>
        <dsp:cNvSpPr/>
      </dsp:nvSpPr>
      <dsp:spPr>
        <a:xfrm>
          <a:off x="406966" y="2524171"/>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7921D2-33D6-4CB8-8287-569DC207A678}">
      <dsp:nvSpPr>
        <dsp:cNvPr id="0" name=""/>
        <dsp:cNvSpPr/>
      </dsp:nvSpPr>
      <dsp:spPr>
        <a:xfrm>
          <a:off x="1708430" y="2252030"/>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Interface and voice input commands and voice interaction from the user interface of the game is also attractive and engrossing.</a:t>
          </a:r>
          <a:endParaRPr lang="en-US" sz="1100" kern="1200"/>
        </a:p>
      </dsp:txBody>
      <dsp:txXfrm>
        <a:off x="1708430" y="2252030"/>
        <a:ext cx="3054644" cy="1295909"/>
      </dsp:txXfrm>
    </dsp:sp>
    <dsp:sp modelId="{0A1FFE51-EEE0-42BA-96F9-E3A70124B880}">
      <dsp:nvSpPr>
        <dsp:cNvPr id="0" name=""/>
        <dsp:cNvSpPr/>
      </dsp:nvSpPr>
      <dsp:spPr>
        <a:xfrm>
          <a:off x="5295324" y="2252030"/>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90ECB-FC2C-439C-8CBC-233A8A33F910}">
      <dsp:nvSpPr>
        <dsp:cNvPr id="0" name=""/>
        <dsp:cNvSpPr/>
      </dsp:nvSpPr>
      <dsp:spPr>
        <a:xfrm>
          <a:off x="5567465" y="2524171"/>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702E2B-7279-46F9-9627-0C3072745DB4}">
      <dsp:nvSpPr>
        <dsp:cNvPr id="0" name=""/>
        <dsp:cNvSpPr/>
      </dsp:nvSpPr>
      <dsp:spPr>
        <a:xfrm>
          <a:off x="6868929" y="2252030"/>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The future objective is to train the voice feedback of the game to give an informative output in form of voice so that this application can be used for fun and education purpose. 4 Scope The application scope l</a:t>
          </a:r>
          <a:endParaRPr lang="en-US" sz="1100" kern="1200"/>
        </a:p>
      </dsp:txBody>
      <dsp:txXfrm>
        <a:off x="6868929" y="2252030"/>
        <a:ext cx="3054644" cy="1295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8981C-1094-42E7-A23D-58A9A43311A7}">
      <dsp:nvSpPr>
        <dsp:cNvPr id="0" name=""/>
        <dsp:cNvSpPr/>
      </dsp:nvSpPr>
      <dsp:spPr>
        <a:xfrm>
          <a:off x="344932" y="5217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BBD03-0082-45A1-B528-AA472C24E377}">
      <dsp:nvSpPr>
        <dsp:cNvPr id="0" name=""/>
        <dsp:cNvSpPr/>
      </dsp:nvSpPr>
      <dsp:spPr>
        <a:xfrm>
          <a:off x="515480" y="222724"/>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09214D-EB14-4F0D-BC1A-A965400CEECE}">
      <dsp:nvSpPr>
        <dsp:cNvPr id="0" name=""/>
        <dsp:cNvSpPr/>
      </dsp:nvSpPr>
      <dsp:spPr>
        <a:xfrm>
          <a:off x="1331094" y="5217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The application scope lies in the field of fun and leaning simultaneously.The targeted audience of our application is anybody (Age 5+) who knows how to use a mobile app and speak and interact with a bot in our application and can answer in yes/no etc. commands. </a:t>
          </a:r>
          <a:endParaRPr lang="en-US" sz="1100" kern="1200"/>
        </a:p>
      </dsp:txBody>
      <dsp:txXfrm>
        <a:off x="1331094" y="52176"/>
        <a:ext cx="1914313" cy="812133"/>
      </dsp:txXfrm>
    </dsp:sp>
    <dsp:sp modelId="{DECBF309-F0E4-4E17-8B26-7D58C5F58F31}">
      <dsp:nvSpPr>
        <dsp:cNvPr id="0" name=""/>
        <dsp:cNvSpPr/>
      </dsp:nvSpPr>
      <dsp:spPr>
        <a:xfrm>
          <a:off x="3578962" y="5217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81F30A-57BE-42CD-8831-18C4BF68B0EE}">
      <dsp:nvSpPr>
        <dsp:cNvPr id="0" name=""/>
        <dsp:cNvSpPr/>
      </dsp:nvSpPr>
      <dsp:spPr>
        <a:xfrm>
          <a:off x="3749510" y="222724"/>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F7BCD7-5FDD-4E0D-8925-E070EDCEB4D7}">
      <dsp:nvSpPr>
        <dsp:cNvPr id="0" name=""/>
        <dsp:cNvSpPr/>
      </dsp:nvSpPr>
      <dsp:spPr>
        <a:xfrm>
          <a:off x="4565123" y="5217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Why anybody will use a game application….which just interacts?? Here’s why:</a:t>
          </a:r>
          <a:endParaRPr lang="en-US" sz="1100" kern="1200"/>
        </a:p>
      </dsp:txBody>
      <dsp:txXfrm>
        <a:off x="4565123" y="52176"/>
        <a:ext cx="1914313" cy="812133"/>
      </dsp:txXfrm>
    </dsp:sp>
    <dsp:sp modelId="{C674D1C5-BFC1-40CC-8420-70253FEF3B31}">
      <dsp:nvSpPr>
        <dsp:cNvPr id="0" name=""/>
        <dsp:cNvSpPr/>
      </dsp:nvSpPr>
      <dsp:spPr>
        <a:xfrm>
          <a:off x="6812992" y="5217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37E74-2C8F-40D7-A2EB-76F3EE832C12}">
      <dsp:nvSpPr>
        <dsp:cNvPr id="0" name=""/>
        <dsp:cNvSpPr/>
      </dsp:nvSpPr>
      <dsp:spPr>
        <a:xfrm>
          <a:off x="6983540" y="222724"/>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279B2E-BE73-4673-B531-077CFABA9124}">
      <dsp:nvSpPr>
        <dsp:cNvPr id="0" name=""/>
        <dsp:cNvSpPr/>
      </dsp:nvSpPr>
      <dsp:spPr>
        <a:xfrm>
          <a:off x="7799153" y="5217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 The application is a entertaining and engrossing.</a:t>
          </a:r>
          <a:endParaRPr lang="en-US" sz="1100" kern="1200"/>
        </a:p>
      </dsp:txBody>
      <dsp:txXfrm>
        <a:off x="7799153" y="52176"/>
        <a:ext cx="1914313" cy="812133"/>
      </dsp:txXfrm>
    </dsp:sp>
    <dsp:sp modelId="{3788FD75-FBB6-4278-875D-7C98096101CE}">
      <dsp:nvSpPr>
        <dsp:cNvPr id="0" name=""/>
        <dsp:cNvSpPr/>
      </dsp:nvSpPr>
      <dsp:spPr>
        <a:xfrm>
          <a:off x="344932" y="1518745"/>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6AA43-B56C-4D71-8D42-41D82E5DE788}">
      <dsp:nvSpPr>
        <dsp:cNvPr id="0" name=""/>
        <dsp:cNvSpPr/>
      </dsp:nvSpPr>
      <dsp:spPr>
        <a:xfrm>
          <a:off x="515480" y="1689293"/>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B840F2-5818-467F-913C-DF7501C6943C}">
      <dsp:nvSpPr>
        <dsp:cNvPr id="0" name=""/>
        <dsp:cNvSpPr/>
      </dsp:nvSpPr>
      <dsp:spPr>
        <a:xfrm>
          <a:off x="1331094" y="1518745"/>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 The app is fun yet informative.</a:t>
          </a:r>
          <a:endParaRPr lang="en-US" sz="1100" kern="1200"/>
        </a:p>
      </dsp:txBody>
      <dsp:txXfrm>
        <a:off x="1331094" y="1518745"/>
        <a:ext cx="1914313" cy="812133"/>
      </dsp:txXfrm>
    </dsp:sp>
    <dsp:sp modelId="{BC77FBE0-9BE6-4050-8727-3D90262F25F4}">
      <dsp:nvSpPr>
        <dsp:cNvPr id="0" name=""/>
        <dsp:cNvSpPr/>
      </dsp:nvSpPr>
      <dsp:spPr>
        <a:xfrm>
          <a:off x="3578962" y="1518745"/>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03326A-E86E-4CCE-8898-A8B9F8370297}">
      <dsp:nvSpPr>
        <dsp:cNvPr id="0" name=""/>
        <dsp:cNvSpPr/>
      </dsp:nvSpPr>
      <dsp:spPr>
        <a:xfrm>
          <a:off x="3749510" y="1689293"/>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7ECA8D-6AAA-4E97-8669-443260687B3A}">
      <dsp:nvSpPr>
        <dsp:cNvPr id="0" name=""/>
        <dsp:cNvSpPr/>
      </dsp:nvSpPr>
      <dsp:spPr>
        <a:xfrm>
          <a:off x="4565123" y="1518745"/>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 This application not only gives you a feel of mind reading but also improves your memory and learning         abilities. </a:t>
          </a:r>
          <a:endParaRPr lang="en-US" sz="1100" kern="1200"/>
        </a:p>
      </dsp:txBody>
      <dsp:txXfrm>
        <a:off x="4565123" y="1518745"/>
        <a:ext cx="1914313" cy="812133"/>
      </dsp:txXfrm>
    </dsp:sp>
    <dsp:sp modelId="{C066107F-CD61-45EC-802C-DAEE0BF7FBC5}">
      <dsp:nvSpPr>
        <dsp:cNvPr id="0" name=""/>
        <dsp:cNvSpPr/>
      </dsp:nvSpPr>
      <dsp:spPr>
        <a:xfrm>
          <a:off x="6812992" y="1518745"/>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18DD3-9EBF-4310-AAF3-DCB11010848B}">
      <dsp:nvSpPr>
        <dsp:cNvPr id="0" name=""/>
        <dsp:cNvSpPr/>
      </dsp:nvSpPr>
      <dsp:spPr>
        <a:xfrm>
          <a:off x="6983540" y="1689293"/>
          <a:ext cx="471037" cy="471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378F8B-2C2D-42A1-B082-1636115E40D3}">
      <dsp:nvSpPr>
        <dsp:cNvPr id="0" name=""/>
        <dsp:cNvSpPr/>
      </dsp:nvSpPr>
      <dsp:spPr>
        <a:xfrm>
          <a:off x="7799153" y="1518745"/>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 It will provide user a fun experience in this modern hectic work schedules.</a:t>
          </a:r>
          <a:endParaRPr lang="en-US" sz="1100" kern="1200"/>
        </a:p>
      </dsp:txBody>
      <dsp:txXfrm>
        <a:off x="7799153" y="1518745"/>
        <a:ext cx="1914313" cy="812133"/>
      </dsp:txXfrm>
    </dsp:sp>
    <dsp:sp modelId="{7AB5A9A1-E7C9-469C-9B06-AAAB07BC003B}">
      <dsp:nvSpPr>
        <dsp:cNvPr id="0" name=""/>
        <dsp:cNvSpPr/>
      </dsp:nvSpPr>
      <dsp:spPr>
        <a:xfrm>
          <a:off x="344932" y="2985314"/>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C9299-595C-4119-ADF3-12E3F2856321}">
      <dsp:nvSpPr>
        <dsp:cNvPr id="0" name=""/>
        <dsp:cNvSpPr/>
      </dsp:nvSpPr>
      <dsp:spPr>
        <a:xfrm>
          <a:off x="515480" y="3155862"/>
          <a:ext cx="471037" cy="47103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FCCF8C-4D77-4157-8656-D3235423017D}">
      <dsp:nvSpPr>
        <dsp:cNvPr id="0" name=""/>
        <dsp:cNvSpPr/>
      </dsp:nvSpPr>
      <dsp:spPr>
        <a:xfrm>
          <a:off x="1331094" y="2985314"/>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 It is a great app for parties and other group events.</a:t>
          </a:r>
          <a:endParaRPr lang="en-US" sz="1100" kern="1200"/>
        </a:p>
      </dsp:txBody>
      <dsp:txXfrm>
        <a:off x="1331094" y="2985314"/>
        <a:ext cx="1914313" cy="8121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507A7-7FD0-4D25-B358-967568E6D527}">
      <dsp:nvSpPr>
        <dsp:cNvPr id="0" name=""/>
        <dsp:cNvSpPr/>
      </dsp:nvSpPr>
      <dsp:spPr>
        <a:xfrm>
          <a:off x="1227" y="377743"/>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ØUser and interaction based </a:t>
          </a:r>
          <a:endParaRPr lang="en-US" sz="1000" kern="1200"/>
        </a:p>
      </dsp:txBody>
      <dsp:txXfrm>
        <a:off x="1227" y="377743"/>
        <a:ext cx="1547068" cy="928241"/>
      </dsp:txXfrm>
    </dsp:sp>
    <dsp:sp modelId="{4149C94D-EA6C-46C6-89ED-B8321D6B44C1}">
      <dsp:nvSpPr>
        <dsp:cNvPr id="0" name=""/>
        <dsp:cNvSpPr/>
      </dsp:nvSpPr>
      <dsp:spPr>
        <a:xfrm>
          <a:off x="1703003" y="377743"/>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ØPrediction oriented approach </a:t>
          </a:r>
          <a:endParaRPr lang="en-US" sz="1000" kern="1200"/>
        </a:p>
      </dsp:txBody>
      <dsp:txXfrm>
        <a:off x="1703003" y="377743"/>
        <a:ext cx="1547068" cy="928241"/>
      </dsp:txXfrm>
    </dsp:sp>
    <dsp:sp modelId="{CB35602C-7499-4779-ACBC-44E1D1A189E6}">
      <dsp:nvSpPr>
        <dsp:cNvPr id="0" name=""/>
        <dsp:cNvSpPr/>
      </dsp:nvSpPr>
      <dsp:spPr>
        <a:xfrm>
          <a:off x="3404778" y="377743"/>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ØVoice based interactive User interface</a:t>
          </a:r>
          <a:endParaRPr lang="en-US" sz="1000" kern="1200"/>
        </a:p>
      </dsp:txBody>
      <dsp:txXfrm>
        <a:off x="3404778" y="377743"/>
        <a:ext cx="1547068" cy="928241"/>
      </dsp:txXfrm>
    </dsp:sp>
    <dsp:sp modelId="{BAD1C703-913D-47AD-952B-9325AD11A8DC}">
      <dsp:nvSpPr>
        <dsp:cNvPr id="0" name=""/>
        <dsp:cNvSpPr/>
      </dsp:nvSpPr>
      <dsp:spPr>
        <a:xfrm>
          <a:off x="5106553" y="377743"/>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ØPlaying and learning in more comprehensive way</a:t>
          </a:r>
          <a:endParaRPr lang="en-US" sz="1000" kern="1200"/>
        </a:p>
      </dsp:txBody>
      <dsp:txXfrm>
        <a:off x="5106553" y="377743"/>
        <a:ext cx="1547068" cy="928241"/>
      </dsp:txXfrm>
    </dsp:sp>
    <dsp:sp modelId="{1307457D-13E9-4AE9-B1BA-F7CCD662A8FC}">
      <dsp:nvSpPr>
        <dsp:cNvPr id="0" name=""/>
        <dsp:cNvSpPr/>
      </dsp:nvSpPr>
      <dsp:spPr>
        <a:xfrm>
          <a:off x="6808328" y="377743"/>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ØMind reader application </a:t>
          </a:r>
          <a:endParaRPr lang="en-US" sz="1000" kern="1200"/>
        </a:p>
      </dsp:txBody>
      <dsp:txXfrm>
        <a:off x="6808328" y="377743"/>
        <a:ext cx="1547068" cy="928241"/>
      </dsp:txXfrm>
    </dsp:sp>
    <dsp:sp modelId="{86953CE4-5699-4480-8D86-97F4B226F6D0}">
      <dsp:nvSpPr>
        <dsp:cNvPr id="0" name=""/>
        <dsp:cNvSpPr/>
      </dsp:nvSpPr>
      <dsp:spPr>
        <a:xfrm>
          <a:off x="8510103" y="377743"/>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ØMultilevel Priorities and severities</a:t>
          </a:r>
          <a:endParaRPr lang="en-US" sz="1000" kern="1200"/>
        </a:p>
      </dsp:txBody>
      <dsp:txXfrm>
        <a:off x="8510103" y="377743"/>
        <a:ext cx="1547068" cy="928241"/>
      </dsp:txXfrm>
    </dsp:sp>
    <dsp:sp modelId="{288D03F4-7895-4BBE-9824-D2A6674C8958}">
      <dsp:nvSpPr>
        <dsp:cNvPr id="0" name=""/>
        <dsp:cNvSpPr/>
      </dsp:nvSpPr>
      <dsp:spPr>
        <a:xfrm>
          <a:off x="1227" y="1460691"/>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ØIt contains better storage capacity </a:t>
          </a:r>
          <a:endParaRPr lang="en-US" sz="1000" kern="1200"/>
        </a:p>
      </dsp:txBody>
      <dsp:txXfrm>
        <a:off x="1227" y="1460691"/>
        <a:ext cx="1547068" cy="928241"/>
      </dsp:txXfrm>
    </dsp:sp>
    <dsp:sp modelId="{B94DB02C-0378-4006-BD63-4BE6A54B7110}">
      <dsp:nvSpPr>
        <dsp:cNvPr id="0" name=""/>
        <dsp:cNvSpPr/>
      </dsp:nvSpPr>
      <dsp:spPr>
        <a:xfrm>
          <a:off x="1703003" y="1460691"/>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ØAccuracy in work </a:t>
          </a:r>
          <a:endParaRPr lang="en-US" sz="1000" kern="1200"/>
        </a:p>
      </dsp:txBody>
      <dsp:txXfrm>
        <a:off x="1703003" y="1460691"/>
        <a:ext cx="1547068" cy="928241"/>
      </dsp:txXfrm>
    </dsp:sp>
    <dsp:sp modelId="{21DEB83C-90DA-4783-B607-F5DDAD93D4D1}">
      <dsp:nvSpPr>
        <dsp:cNvPr id="0" name=""/>
        <dsp:cNvSpPr/>
      </dsp:nvSpPr>
      <dsp:spPr>
        <a:xfrm>
          <a:off x="3404778" y="1460691"/>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ØEasy and fast retrieval of information</a:t>
          </a:r>
          <a:endParaRPr lang="en-US" sz="1000" kern="1200"/>
        </a:p>
      </dsp:txBody>
      <dsp:txXfrm>
        <a:off x="3404778" y="1460691"/>
        <a:ext cx="1547068" cy="928241"/>
      </dsp:txXfrm>
    </dsp:sp>
    <dsp:sp modelId="{EB285ABC-5787-42BF-8D10-879C0CB9BEF4}">
      <dsp:nvSpPr>
        <dsp:cNvPr id="0" name=""/>
        <dsp:cNvSpPr/>
      </dsp:nvSpPr>
      <dsp:spPr>
        <a:xfrm>
          <a:off x="5106553" y="1460691"/>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ØWell-designed data structures </a:t>
          </a:r>
          <a:endParaRPr lang="en-US" sz="1000" kern="1200"/>
        </a:p>
      </dsp:txBody>
      <dsp:txXfrm>
        <a:off x="5106553" y="1460691"/>
        <a:ext cx="1547068" cy="928241"/>
      </dsp:txXfrm>
    </dsp:sp>
    <dsp:sp modelId="{5B08D7D8-A62A-4AFC-B679-35322B3494EE}">
      <dsp:nvSpPr>
        <dsp:cNvPr id="0" name=""/>
        <dsp:cNvSpPr/>
      </dsp:nvSpPr>
      <dsp:spPr>
        <a:xfrm>
          <a:off x="6808328" y="1460691"/>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ØUse of complex algorithms and techniques. </a:t>
          </a:r>
          <a:endParaRPr lang="en-US" sz="1000" kern="1200"/>
        </a:p>
      </dsp:txBody>
      <dsp:txXfrm>
        <a:off x="6808328" y="1460691"/>
        <a:ext cx="1547068" cy="928241"/>
      </dsp:txXfrm>
    </dsp:sp>
    <dsp:sp modelId="{A7BAD0D4-3292-42BA-A584-92C71A04EEF2}">
      <dsp:nvSpPr>
        <dsp:cNvPr id="0" name=""/>
        <dsp:cNvSpPr/>
      </dsp:nvSpPr>
      <dsp:spPr>
        <a:xfrm>
          <a:off x="8510103" y="1460691"/>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ØFun and learning together in one app</a:t>
          </a:r>
          <a:endParaRPr lang="en-US" sz="1000" kern="1200"/>
        </a:p>
      </dsp:txBody>
      <dsp:txXfrm>
        <a:off x="8510103" y="1460691"/>
        <a:ext cx="1547068" cy="928241"/>
      </dsp:txXfrm>
    </dsp:sp>
    <dsp:sp modelId="{A76E07CD-58AD-4928-835F-F7939E52F871}">
      <dsp:nvSpPr>
        <dsp:cNvPr id="0" name=""/>
        <dsp:cNvSpPr/>
      </dsp:nvSpPr>
      <dsp:spPr>
        <a:xfrm>
          <a:off x="852115" y="2543639"/>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ØEasy to update information </a:t>
          </a:r>
          <a:endParaRPr lang="en-US" sz="1000" kern="1200"/>
        </a:p>
      </dsp:txBody>
      <dsp:txXfrm>
        <a:off x="852115" y="2543639"/>
        <a:ext cx="1547068" cy="928241"/>
      </dsp:txXfrm>
    </dsp:sp>
    <dsp:sp modelId="{46EA1D29-3D13-4988-89BB-4160A7AB593A}">
      <dsp:nvSpPr>
        <dsp:cNvPr id="0" name=""/>
        <dsp:cNvSpPr/>
      </dsp:nvSpPr>
      <dsp:spPr>
        <a:xfrm>
          <a:off x="2553890" y="2543639"/>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ØAccess of any information individually</a:t>
          </a:r>
          <a:endParaRPr lang="en-US" sz="1000" kern="1200"/>
        </a:p>
      </dsp:txBody>
      <dsp:txXfrm>
        <a:off x="2553890" y="2543639"/>
        <a:ext cx="1547068" cy="928241"/>
      </dsp:txXfrm>
    </dsp:sp>
    <dsp:sp modelId="{D854B50A-0BC4-49C2-BF0F-0DC9360B7A86}">
      <dsp:nvSpPr>
        <dsp:cNvPr id="0" name=""/>
        <dsp:cNvSpPr/>
      </dsp:nvSpPr>
      <dsp:spPr>
        <a:xfrm>
          <a:off x="4255665" y="2543639"/>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ØLearning information about new fields</a:t>
          </a:r>
          <a:endParaRPr lang="en-US" sz="1000" kern="1200"/>
        </a:p>
      </dsp:txBody>
      <dsp:txXfrm>
        <a:off x="4255665" y="2543639"/>
        <a:ext cx="1547068" cy="928241"/>
      </dsp:txXfrm>
    </dsp:sp>
    <dsp:sp modelId="{6618AB17-102F-4B42-84D9-D7474FCB6DE5}">
      <dsp:nvSpPr>
        <dsp:cNvPr id="0" name=""/>
        <dsp:cNvSpPr/>
      </dsp:nvSpPr>
      <dsp:spPr>
        <a:xfrm>
          <a:off x="5957441" y="2543639"/>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ØRobust database backend </a:t>
          </a:r>
          <a:endParaRPr lang="en-US" sz="1000" kern="1200"/>
        </a:p>
      </dsp:txBody>
      <dsp:txXfrm>
        <a:off x="5957441" y="2543639"/>
        <a:ext cx="1547068" cy="928241"/>
      </dsp:txXfrm>
    </dsp:sp>
    <dsp:sp modelId="{665B0BE5-6352-418E-AA44-1F2BF6DBD122}">
      <dsp:nvSpPr>
        <dsp:cNvPr id="0" name=""/>
        <dsp:cNvSpPr/>
      </dsp:nvSpPr>
      <dsp:spPr>
        <a:xfrm>
          <a:off x="7659216" y="2543639"/>
          <a:ext cx="1547068" cy="928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a:t>ØGives wholesome information about the guessed answer ØUse of complex searching and sorting operations</a:t>
          </a:r>
          <a:endParaRPr lang="en-US" sz="1000" kern="1200"/>
        </a:p>
      </dsp:txBody>
      <dsp:txXfrm>
        <a:off x="7659216" y="2543639"/>
        <a:ext cx="1547068" cy="9282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05F33-8F63-4330-B284-E5A1E892919F}">
      <dsp:nvSpPr>
        <dsp:cNvPr id="0" name=""/>
        <dsp:cNvSpPr/>
      </dsp:nvSpPr>
      <dsp:spPr>
        <a:xfrm>
          <a:off x="348206" y="866960"/>
          <a:ext cx="1075482" cy="10754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67C04B-6AF0-416E-99C6-76483CBC54F2}">
      <dsp:nvSpPr>
        <dsp:cNvPr id="0" name=""/>
        <dsp:cNvSpPr/>
      </dsp:nvSpPr>
      <dsp:spPr>
        <a:xfrm>
          <a:off x="577408" y="1096161"/>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6D273D-6208-4FAC-A6C6-4C9D1F4BE743}">
      <dsp:nvSpPr>
        <dsp:cNvPr id="0" name=""/>
        <dsp:cNvSpPr/>
      </dsp:nvSpPr>
      <dsp:spPr>
        <a:xfrm>
          <a:off x="4405" y="227742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1.Android Studio </a:t>
          </a:r>
          <a:endParaRPr lang="en-US" sz="1600" kern="1200"/>
        </a:p>
      </dsp:txBody>
      <dsp:txXfrm>
        <a:off x="4405" y="2277429"/>
        <a:ext cx="1763085" cy="705234"/>
      </dsp:txXfrm>
    </dsp:sp>
    <dsp:sp modelId="{363E8E1B-9BF1-4E2C-8021-77A9F0D12F39}">
      <dsp:nvSpPr>
        <dsp:cNvPr id="0" name=""/>
        <dsp:cNvSpPr/>
      </dsp:nvSpPr>
      <dsp:spPr>
        <a:xfrm>
          <a:off x="2419832" y="866960"/>
          <a:ext cx="1075482" cy="10754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4A280-BB38-4342-877F-4F08094EE46A}">
      <dsp:nvSpPr>
        <dsp:cNvPr id="0" name=""/>
        <dsp:cNvSpPr/>
      </dsp:nvSpPr>
      <dsp:spPr>
        <a:xfrm>
          <a:off x="2649033" y="1096161"/>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E3A1C7-6A22-4D5A-8AAB-9231D0AD718C}">
      <dsp:nvSpPr>
        <dsp:cNvPr id="0" name=""/>
        <dsp:cNvSpPr/>
      </dsp:nvSpPr>
      <dsp:spPr>
        <a:xfrm>
          <a:off x="2076031" y="227742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2. Firebase </a:t>
          </a:r>
          <a:endParaRPr lang="en-US" sz="1600" kern="1200"/>
        </a:p>
      </dsp:txBody>
      <dsp:txXfrm>
        <a:off x="2076031" y="2277429"/>
        <a:ext cx="1763085" cy="705234"/>
      </dsp:txXfrm>
    </dsp:sp>
    <dsp:sp modelId="{C53C97EB-54B0-4491-947A-23A7447E5186}">
      <dsp:nvSpPr>
        <dsp:cNvPr id="0" name=""/>
        <dsp:cNvSpPr/>
      </dsp:nvSpPr>
      <dsp:spPr>
        <a:xfrm>
          <a:off x="4491458" y="866960"/>
          <a:ext cx="1075482" cy="10754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B8BB2-6E57-45A9-9785-C96A0B11226D}">
      <dsp:nvSpPr>
        <dsp:cNvPr id="0" name=""/>
        <dsp:cNvSpPr/>
      </dsp:nvSpPr>
      <dsp:spPr>
        <a:xfrm>
          <a:off x="4720659" y="1096161"/>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BA9F65-1565-43E6-82CD-A2C9BEACCB98}">
      <dsp:nvSpPr>
        <dsp:cNvPr id="0" name=""/>
        <dsp:cNvSpPr/>
      </dsp:nvSpPr>
      <dsp:spPr>
        <a:xfrm>
          <a:off x="4147657" y="227742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3. IBM cloud services </a:t>
          </a:r>
          <a:endParaRPr lang="en-US" sz="1600" kern="1200"/>
        </a:p>
      </dsp:txBody>
      <dsp:txXfrm>
        <a:off x="4147657" y="2277429"/>
        <a:ext cx="1763085" cy="705234"/>
      </dsp:txXfrm>
    </dsp:sp>
    <dsp:sp modelId="{CD38C361-5A59-464E-9356-AC06650142C9}">
      <dsp:nvSpPr>
        <dsp:cNvPr id="0" name=""/>
        <dsp:cNvSpPr/>
      </dsp:nvSpPr>
      <dsp:spPr>
        <a:xfrm>
          <a:off x="6563084" y="866960"/>
          <a:ext cx="1075482" cy="10754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6D693-DC31-435C-847B-60419365FB23}">
      <dsp:nvSpPr>
        <dsp:cNvPr id="0" name=""/>
        <dsp:cNvSpPr/>
      </dsp:nvSpPr>
      <dsp:spPr>
        <a:xfrm>
          <a:off x="6792285" y="1096161"/>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3D8F77-FF43-460B-8A1F-F426B0F31EB9}">
      <dsp:nvSpPr>
        <dsp:cNvPr id="0" name=""/>
        <dsp:cNvSpPr/>
      </dsp:nvSpPr>
      <dsp:spPr>
        <a:xfrm>
          <a:off x="6219283" y="227742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4. Cognitive services and API’s </a:t>
          </a:r>
          <a:endParaRPr lang="en-US" sz="1600" kern="1200"/>
        </a:p>
      </dsp:txBody>
      <dsp:txXfrm>
        <a:off x="6219283" y="2277429"/>
        <a:ext cx="1763085" cy="705234"/>
      </dsp:txXfrm>
    </dsp:sp>
    <dsp:sp modelId="{F1FF95ED-7E05-4327-9A6C-9D892041ADF5}">
      <dsp:nvSpPr>
        <dsp:cNvPr id="0" name=""/>
        <dsp:cNvSpPr/>
      </dsp:nvSpPr>
      <dsp:spPr>
        <a:xfrm>
          <a:off x="8634710" y="866960"/>
          <a:ext cx="1075482" cy="10754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C1054-A6E6-42EC-B135-85F9E6E19571}">
      <dsp:nvSpPr>
        <dsp:cNvPr id="0" name=""/>
        <dsp:cNvSpPr/>
      </dsp:nvSpPr>
      <dsp:spPr>
        <a:xfrm>
          <a:off x="8863911" y="1096161"/>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1D791C-EA2B-4C48-9731-2B29A4775F2A}">
      <dsp:nvSpPr>
        <dsp:cNvPr id="0" name=""/>
        <dsp:cNvSpPr/>
      </dsp:nvSpPr>
      <dsp:spPr>
        <a:xfrm>
          <a:off x="8290908" y="227742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5. Adobe XD </a:t>
          </a:r>
          <a:endParaRPr lang="en-US" sz="1600" kern="1200"/>
        </a:p>
      </dsp:txBody>
      <dsp:txXfrm>
        <a:off x="8290908" y="2277429"/>
        <a:ext cx="1763085" cy="7052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696B3-0F9D-43B5-9F9A-A729301F816E}">
      <dsp:nvSpPr>
        <dsp:cNvPr id="0" name=""/>
        <dsp:cNvSpPr/>
      </dsp:nvSpPr>
      <dsp:spPr>
        <a:xfrm>
          <a:off x="344932" y="785460"/>
          <a:ext cx="812133" cy="81213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BE361A-4675-4FA9-B7C7-9CFF607D08A3}">
      <dsp:nvSpPr>
        <dsp:cNvPr id="0" name=""/>
        <dsp:cNvSpPr/>
      </dsp:nvSpPr>
      <dsp:spPr>
        <a:xfrm>
          <a:off x="515480" y="956008"/>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0C67E0-7353-4C64-98DA-582CEE1C50B0}">
      <dsp:nvSpPr>
        <dsp:cNvPr id="0" name=""/>
        <dsp:cNvSpPr/>
      </dsp:nvSpPr>
      <dsp:spPr>
        <a:xfrm>
          <a:off x="1331094" y="78546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t>The application focuses on entertainment and gaming category and market reports on various app stores like google play store etc. have top trending apps as of entertainment category so the potential of the application has strong market to grow into and establish its root into the Indian as well as the global market. </a:t>
          </a:r>
          <a:endParaRPr lang="en-US" sz="1100" kern="1200"/>
        </a:p>
      </dsp:txBody>
      <dsp:txXfrm>
        <a:off x="1331094" y="785460"/>
        <a:ext cx="1914313" cy="812133"/>
      </dsp:txXfrm>
    </dsp:sp>
    <dsp:sp modelId="{E0C1D1E7-E8F8-492C-96A2-3DEF0C9E3F9A}">
      <dsp:nvSpPr>
        <dsp:cNvPr id="0" name=""/>
        <dsp:cNvSpPr/>
      </dsp:nvSpPr>
      <dsp:spPr>
        <a:xfrm>
          <a:off x="3578962" y="785460"/>
          <a:ext cx="812133" cy="81213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C0432-497A-403D-B266-6CCA120E61BE}">
      <dsp:nvSpPr>
        <dsp:cNvPr id="0" name=""/>
        <dsp:cNvSpPr/>
      </dsp:nvSpPr>
      <dsp:spPr>
        <a:xfrm>
          <a:off x="3749510" y="956008"/>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A8DBB9-C7D5-468F-B3E4-088FBFBDDA8D}">
      <dsp:nvSpPr>
        <dsp:cNvPr id="0" name=""/>
        <dsp:cNvSpPr/>
      </dsp:nvSpPr>
      <dsp:spPr>
        <a:xfrm>
          <a:off x="4565123" y="78546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t>The application after establishing the roots into the app market the developers of the team would release regular updates as: </a:t>
          </a:r>
          <a:endParaRPr lang="en-US" sz="1100" kern="1200"/>
        </a:p>
      </dsp:txBody>
      <dsp:txXfrm>
        <a:off x="4565123" y="785460"/>
        <a:ext cx="1914313" cy="812133"/>
      </dsp:txXfrm>
    </dsp:sp>
    <dsp:sp modelId="{2FC64D63-A408-42B7-9099-8816C25914EC}">
      <dsp:nvSpPr>
        <dsp:cNvPr id="0" name=""/>
        <dsp:cNvSpPr/>
      </dsp:nvSpPr>
      <dsp:spPr>
        <a:xfrm>
          <a:off x="6812992" y="785460"/>
          <a:ext cx="812133" cy="81213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29A595-533A-4E79-9C30-C34C79E9AE79}">
      <dsp:nvSpPr>
        <dsp:cNvPr id="0" name=""/>
        <dsp:cNvSpPr/>
      </dsp:nvSpPr>
      <dsp:spPr>
        <a:xfrm>
          <a:off x="6983540" y="956008"/>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7E0A97-3AB5-4103-89D5-E2B768094F89}">
      <dsp:nvSpPr>
        <dsp:cNvPr id="0" name=""/>
        <dsp:cNvSpPr/>
      </dsp:nvSpPr>
      <dsp:spPr>
        <a:xfrm>
          <a:off x="7799153" y="78546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t>ØRegular updates of the categories in the application. </a:t>
          </a:r>
          <a:endParaRPr lang="en-US" sz="1100" kern="1200"/>
        </a:p>
      </dsp:txBody>
      <dsp:txXfrm>
        <a:off x="7799153" y="785460"/>
        <a:ext cx="1914313" cy="812133"/>
      </dsp:txXfrm>
    </dsp:sp>
    <dsp:sp modelId="{F0917D3F-57FB-4848-8C17-83BD0CB6B643}">
      <dsp:nvSpPr>
        <dsp:cNvPr id="0" name=""/>
        <dsp:cNvSpPr/>
      </dsp:nvSpPr>
      <dsp:spPr>
        <a:xfrm>
          <a:off x="344932" y="2252030"/>
          <a:ext cx="812133" cy="81213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737C84-0F80-4D82-93BD-B7AE0D5A4107}">
      <dsp:nvSpPr>
        <dsp:cNvPr id="0" name=""/>
        <dsp:cNvSpPr/>
      </dsp:nvSpPr>
      <dsp:spPr>
        <a:xfrm>
          <a:off x="515480" y="2422577"/>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86C487-51DE-4210-A1E8-F202E0E5ADE0}">
      <dsp:nvSpPr>
        <dsp:cNvPr id="0" name=""/>
        <dsp:cNvSpPr/>
      </dsp:nvSpPr>
      <dsp:spPr>
        <a:xfrm>
          <a:off x="1331094" y="225203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t>ØMaintaining and optimizing database and application interface.</a:t>
          </a:r>
          <a:endParaRPr lang="en-US" sz="1100" kern="1200"/>
        </a:p>
      </dsp:txBody>
      <dsp:txXfrm>
        <a:off x="1331094" y="2252030"/>
        <a:ext cx="1914313" cy="812133"/>
      </dsp:txXfrm>
    </dsp:sp>
    <dsp:sp modelId="{42BA6DE8-B2DD-4542-8627-4CC33F4EA2F3}">
      <dsp:nvSpPr>
        <dsp:cNvPr id="0" name=""/>
        <dsp:cNvSpPr/>
      </dsp:nvSpPr>
      <dsp:spPr>
        <a:xfrm>
          <a:off x="3578962" y="2252030"/>
          <a:ext cx="812133" cy="81213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1E5F1F-3D69-46B2-BC9E-7A59AF6FA19D}">
      <dsp:nvSpPr>
        <dsp:cNvPr id="0" name=""/>
        <dsp:cNvSpPr/>
      </dsp:nvSpPr>
      <dsp:spPr>
        <a:xfrm>
          <a:off x="3749510" y="2422577"/>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A4AF60-E65C-4A8C-BDC2-D6C7F7D0979E}">
      <dsp:nvSpPr>
        <dsp:cNvPr id="0" name=""/>
        <dsp:cNvSpPr/>
      </dsp:nvSpPr>
      <dsp:spPr>
        <a:xfrm>
          <a:off x="4565123" y="225203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t>ØNew Fun and learning updates dedicated for learning with the Wizard character in the game</a:t>
          </a:r>
          <a:endParaRPr lang="en-US" sz="1100" kern="1200"/>
        </a:p>
      </dsp:txBody>
      <dsp:txXfrm>
        <a:off x="4565123" y="2252030"/>
        <a:ext cx="1914313" cy="8121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5E324-2EA9-4F4B-BBE0-BEC7826EA68D}">
      <dsp:nvSpPr>
        <dsp:cNvPr id="0" name=""/>
        <dsp:cNvSpPr/>
      </dsp:nvSpPr>
      <dsp:spPr>
        <a:xfrm>
          <a:off x="1063980" y="619142"/>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3C9969-8FDC-48E4-B8E3-93C24FD20112}">
      <dsp:nvSpPr>
        <dsp:cNvPr id="0" name=""/>
        <dsp:cNvSpPr/>
      </dsp:nvSpPr>
      <dsp:spPr>
        <a:xfrm>
          <a:off x="285097" y="2285481"/>
          <a:ext cx="28323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Our application is a simple yet fascinating gaming project. The idea of the game is based on old time practices of mind reading and guessing. The application is designed and optimized in such a way that it will predict with high accuracy. </a:t>
          </a:r>
          <a:endParaRPr lang="en-US" sz="1100" kern="1200"/>
        </a:p>
      </dsp:txBody>
      <dsp:txXfrm>
        <a:off x="285097" y="2285481"/>
        <a:ext cx="2832300" cy="945000"/>
      </dsp:txXfrm>
    </dsp:sp>
    <dsp:sp modelId="{E679D304-A7DC-46FA-A963-C644C2A0C4EE}">
      <dsp:nvSpPr>
        <dsp:cNvPr id="0" name=""/>
        <dsp:cNvSpPr/>
      </dsp:nvSpPr>
      <dsp:spPr>
        <a:xfrm>
          <a:off x="4391932" y="619142"/>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067C9A-D755-444C-9657-8698A06B4292}">
      <dsp:nvSpPr>
        <dsp:cNvPr id="0" name=""/>
        <dsp:cNvSpPr/>
      </dsp:nvSpPr>
      <dsp:spPr>
        <a:xfrm>
          <a:off x="3613050" y="2285481"/>
          <a:ext cx="28323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The application is a fun and learning app and also provide a chilling environment, the application is based on voice recognition and voice synthesis technologies.</a:t>
          </a:r>
          <a:endParaRPr lang="en-US" sz="1100" kern="1200"/>
        </a:p>
      </dsp:txBody>
      <dsp:txXfrm>
        <a:off x="3613050" y="2285481"/>
        <a:ext cx="2832300" cy="945000"/>
      </dsp:txXfrm>
    </dsp:sp>
    <dsp:sp modelId="{89869193-023A-4B61-92E1-F0C08C871207}">
      <dsp:nvSpPr>
        <dsp:cNvPr id="0" name=""/>
        <dsp:cNvSpPr/>
      </dsp:nvSpPr>
      <dsp:spPr>
        <a:xfrm>
          <a:off x="7719885" y="619142"/>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8A7CE8-578D-4F7C-A680-2DA378B829AD}">
      <dsp:nvSpPr>
        <dsp:cNvPr id="0" name=""/>
        <dsp:cNvSpPr/>
      </dsp:nvSpPr>
      <dsp:spPr>
        <a:xfrm>
          <a:off x="6941002" y="2285481"/>
          <a:ext cx="28323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And we as a team will always be engaged in upgrading and updating app for its growth and making the user experience better…….</a:t>
          </a:r>
          <a:endParaRPr lang="en-US" sz="1100" kern="1200"/>
        </a:p>
      </dsp:txBody>
      <dsp:txXfrm>
        <a:off x="6941002" y="2285481"/>
        <a:ext cx="2832300" cy="945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08" y="1975104"/>
            <a:ext cx="5120639" cy="1473958"/>
          </a:xfrm>
        </p:spPr>
        <p:txBody>
          <a:bodyPr>
            <a:normAutofit/>
          </a:bodyPr>
          <a:lstStyle/>
          <a:p>
            <a:r>
              <a:rPr lang="en-IN" sz="4400" dirty="0"/>
              <a:t>Runtime Terrors</a:t>
            </a:r>
            <a:br>
              <a:rPr lang="en-IN" sz="4400" dirty="0"/>
            </a:br>
            <a:r>
              <a:rPr lang="en-GB" sz="2000" b="1" dirty="0"/>
              <a:t>Project name: - Wizard-The Mind Reader</a:t>
            </a:r>
            <a:endParaRPr lang="en-US" sz="2000" b="1"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1" y="3355791"/>
            <a:ext cx="4775075" cy="1473958"/>
          </a:xfrm>
        </p:spPr>
        <p:txBody>
          <a:bodyPr>
            <a:normAutofit fontScale="77500" lnSpcReduction="20000"/>
          </a:bodyPr>
          <a:lstStyle/>
          <a:p>
            <a:pPr algn="l">
              <a:spcAft>
                <a:spcPts val="600"/>
              </a:spcAft>
            </a:pPr>
            <a:r>
              <a:rPr lang="en-IN" sz="2900" b="1" dirty="0"/>
              <a:t>Team Members</a:t>
            </a:r>
          </a:p>
          <a:p>
            <a:pPr algn="l">
              <a:spcAft>
                <a:spcPts val="600"/>
              </a:spcAft>
            </a:pPr>
            <a:r>
              <a:rPr lang="en-IN" b="1" dirty="0"/>
              <a:t> Utkarsh </a:t>
            </a:r>
            <a:r>
              <a:rPr lang="en-IN" b="1" dirty="0" err="1"/>
              <a:t>Gumphekar</a:t>
            </a:r>
            <a:r>
              <a:rPr lang="en-IN" b="1" dirty="0"/>
              <a:t> </a:t>
            </a:r>
          </a:p>
          <a:p>
            <a:pPr algn="l">
              <a:spcAft>
                <a:spcPts val="600"/>
              </a:spcAft>
            </a:pPr>
            <a:r>
              <a:rPr lang="en-IN" b="1" dirty="0"/>
              <a:t> Suryansh Trivedi</a:t>
            </a:r>
          </a:p>
          <a:p>
            <a:pPr algn="l">
              <a:spcAft>
                <a:spcPts val="600"/>
              </a:spcAft>
            </a:pPr>
            <a:r>
              <a:rPr lang="en-IN" b="1" dirty="0"/>
              <a:t> Sankalp Patel</a:t>
            </a:r>
          </a:p>
          <a:p>
            <a:pPr algn="l">
              <a:spcAft>
                <a:spcPts val="600"/>
              </a:spcAft>
            </a:pPr>
            <a:r>
              <a:rPr lang="en-IN" b="1" dirty="0"/>
              <a:t> Shivansh Pratap</a:t>
            </a:r>
            <a:endParaRPr lang="en-US" b="1"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3ADA-E81A-4DBE-AA6F-A9F82C48A829}"/>
              </a:ext>
            </a:extLst>
          </p:cNvPr>
          <p:cNvSpPr>
            <a:spLocks noGrp="1"/>
          </p:cNvSpPr>
          <p:nvPr>
            <p:ph type="title"/>
          </p:nvPr>
        </p:nvSpPr>
        <p:spPr>
          <a:xfrm>
            <a:off x="1629156" y="2275165"/>
            <a:ext cx="8933688" cy="2406895"/>
          </a:xfrm>
          <a:prstGeom prst="rect">
            <a:avLst/>
          </a:prstGeom>
        </p:spPr>
        <p:txBody>
          <a:bodyPr anchor="ctr">
            <a:normAutofit/>
          </a:bodyPr>
          <a:lstStyle/>
          <a:p>
            <a:r>
              <a:rPr lang="en-IN" dirty="0"/>
              <a:t>Thank You!!</a:t>
            </a:r>
          </a:p>
        </p:txBody>
      </p:sp>
      <p:sp>
        <p:nvSpPr>
          <p:cNvPr id="7" name="Text Placeholder 2">
            <a:extLst>
              <a:ext uri="{FF2B5EF4-FFF2-40B4-BE49-F238E27FC236}">
                <a16:creationId xmlns:a16="http://schemas.microsoft.com/office/drawing/2014/main" id="{4E39376B-9F88-4410-B84A-56491AFDA48B}"/>
              </a:ext>
            </a:extLst>
          </p:cNvPr>
          <p:cNvSpPr>
            <a:spLocks noGrp="1"/>
          </p:cNvSpPr>
          <p:nvPr>
            <p:ph type="body" idx="1"/>
          </p:nvPr>
        </p:nvSpPr>
        <p:spPr>
          <a:xfrm>
            <a:off x="1629156" y="4267200"/>
            <a:ext cx="8939784" cy="872062"/>
          </a:xfrm>
        </p:spPr>
        <p:txBody>
          <a:bodyPr>
            <a:normAutofit/>
          </a:bodyPr>
          <a:lstStyle/>
          <a:p>
            <a:r>
              <a:rPr lang="en-US" sz="2800" b="1" dirty="0"/>
              <a:t>For Viewing Our Presentation</a:t>
            </a:r>
          </a:p>
        </p:txBody>
      </p:sp>
    </p:spTree>
    <p:extLst>
      <p:ext uri="{BB962C8B-B14F-4D97-AF65-F5344CB8AC3E}">
        <p14:creationId xmlns:p14="http://schemas.microsoft.com/office/powerpoint/2010/main" val="269912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2D08-54B6-4F4F-B451-48EEA6085FE2}"/>
              </a:ext>
            </a:extLst>
          </p:cNvPr>
          <p:cNvSpPr>
            <a:spLocks noGrp="1"/>
          </p:cNvSpPr>
          <p:nvPr>
            <p:ph type="title"/>
          </p:nvPr>
        </p:nvSpPr>
        <p:spPr>
          <a:xfrm>
            <a:off x="1066800" y="642594"/>
            <a:ext cx="10058400" cy="1371600"/>
          </a:xfrm>
          <a:prstGeom prst="rect">
            <a:avLst/>
          </a:prstGeom>
        </p:spPr>
        <p:txBody>
          <a:bodyPr anchor="ctr">
            <a:normAutofit/>
          </a:bodyPr>
          <a:lstStyle/>
          <a:p>
            <a:r>
              <a:rPr lang="en-IN" dirty="0"/>
              <a:t>Introduction </a:t>
            </a:r>
          </a:p>
        </p:txBody>
      </p:sp>
      <p:graphicFrame>
        <p:nvGraphicFramePr>
          <p:cNvPr id="5" name="Content Placeholder 2">
            <a:extLst>
              <a:ext uri="{FF2B5EF4-FFF2-40B4-BE49-F238E27FC236}">
                <a16:creationId xmlns:a16="http://schemas.microsoft.com/office/drawing/2014/main" id="{E7E71C8B-173E-4BA2-B62F-B17E2283BB01}"/>
              </a:ext>
            </a:extLst>
          </p:cNvPr>
          <p:cNvGraphicFramePr>
            <a:graphicFrameLocks noGrp="1"/>
          </p:cNvGraphicFramePr>
          <p:nvPr>
            <p:ph idx="1"/>
            <p:extLst>
              <p:ext uri="{D42A27DB-BD31-4B8C-83A1-F6EECF244321}">
                <p14:modId xmlns:p14="http://schemas.microsoft.com/office/powerpoint/2010/main" val="135844846"/>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662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EAEC-4957-4B77-AA50-F3B24AF3DB62}"/>
              </a:ext>
            </a:extLst>
          </p:cNvPr>
          <p:cNvSpPr>
            <a:spLocks noGrp="1"/>
          </p:cNvSpPr>
          <p:nvPr>
            <p:ph type="title"/>
          </p:nvPr>
        </p:nvSpPr>
        <p:spPr>
          <a:xfrm>
            <a:off x="1066800" y="642594"/>
            <a:ext cx="10058400" cy="1371600"/>
          </a:xfrm>
          <a:prstGeom prst="rect">
            <a:avLst/>
          </a:prstGeom>
        </p:spPr>
        <p:txBody>
          <a:bodyPr anchor="ctr">
            <a:normAutofit/>
          </a:bodyPr>
          <a:lstStyle/>
          <a:p>
            <a:r>
              <a:rPr lang="en-IN" dirty="0"/>
              <a:t>Objective </a:t>
            </a:r>
          </a:p>
        </p:txBody>
      </p:sp>
      <p:graphicFrame>
        <p:nvGraphicFramePr>
          <p:cNvPr id="5" name="Content Placeholder 2">
            <a:extLst>
              <a:ext uri="{FF2B5EF4-FFF2-40B4-BE49-F238E27FC236}">
                <a16:creationId xmlns:a16="http://schemas.microsoft.com/office/drawing/2014/main" id="{23A36767-FA24-4446-B6AF-25A3FD1833EC}"/>
              </a:ext>
            </a:extLst>
          </p:cNvPr>
          <p:cNvGraphicFramePr>
            <a:graphicFrameLocks noGrp="1"/>
          </p:cNvGraphicFramePr>
          <p:nvPr>
            <p:ph idx="1"/>
            <p:extLst>
              <p:ext uri="{D42A27DB-BD31-4B8C-83A1-F6EECF244321}">
                <p14:modId xmlns:p14="http://schemas.microsoft.com/office/powerpoint/2010/main" val="824119038"/>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33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4BFF-24FE-43AB-A4E1-6CAB43640943}"/>
              </a:ext>
            </a:extLst>
          </p:cNvPr>
          <p:cNvSpPr>
            <a:spLocks noGrp="1"/>
          </p:cNvSpPr>
          <p:nvPr>
            <p:ph type="title"/>
          </p:nvPr>
        </p:nvSpPr>
        <p:spPr>
          <a:xfrm>
            <a:off x="1066800" y="642594"/>
            <a:ext cx="10058400" cy="1371600"/>
          </a:xfrm>
          <a:prstGeom prst="rect">
            <a:avLst/>
          </a:prstGeom>
        </p:spPr>
        <p:txBody>
          <a:bodyPr anchor="ctr">
            <a:normAutofit/>
          </a:bodyPr>
          <a:lstStyle/>
          <a:p>
            <a:r>
              <a:rPr lang="en-IN" dirty="0"/>
              <a:t>Scope</a:t>
            </a:r>
          </a:p>
        </p:txBody>
      </p:sp>
      <p:graphicFrame>
        <p:nvGraphicFramePr>
          <p:cNvPr id="7" name="Content Placeholder 2">
            <a:extLst>
              <a:ext uri="{FF2B5EF4-FFF2-40B4-BE49-F238E27FC236}">
                <a16:creationId xmlns:a16="http://schemas.microsoft.com/office/drawing/2014/main" id="{2EA6CE12-AE13-4C59-B09C-69973B59C2EA}"/>
              </a:ext>
            </a:extLst>
          </p:cNvPr>
          <p:cNvGraphicFramePr>
            <a:graphicFrameLocks noGrp="1"/>
          </p:cNvGraphicFramePr>
          <p:nvPr>
            <p:ph idx="1"/>
            <p:extLst>
              <p:ext uri="{D42A27DB-BD31-4B8C-83A1-F6EECF244321}">
                <p14:modId xmlns:p14="http://schemas.microsoft.com/office/powerpoint/2010/main" val="376131385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348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46CC-CBCE-41B8-86C5-EACF98C2EB27}"/>
              </a:ext>
            </a:extLst>
          </p:cNvPr>
          <p:cNvSpPr>
            <a:spLocks noGrp="1"/>
          </p:cNvSpPr>
          <p:nvPr>
            <p:ph type="title"/>
          </p:nvPr>
        </p:nvSpPr>
        <p:spPr>
          <a:xfrm>
            <a:off x="1066800" y="642594"/>
            <a:ext cx="10058400" cy="1371600"/>
          </a:xfrm>
          <a:prstGeom prst="rect">
            <a:avLst/>
          </a:prstGeom>
        </p:spPr>
        <p:txBody>
          <a:bodyPr anchor="ctr">
            <a:normAutofit/>
          </a:bodyPr>
          <a:lstStyle/>
          <a:p>
            <a:r>
              <a:rPr lang="en-IN" dirty="0"/>
              <a:t>Features</a:t>
            </a:r>
          </a:p>
        </p:txBody>
      </p:sp>
      <p:graphicFrame>
        <p:nvGraphicFramePr>
          <p:cNvPr id="5" name="Content Placeholder 2">
            <a:extLst>
              <a:ext uri="{FF2B5EF4-FFF2-40B4-BE49-F238E27FC236}">
                <a16:creationId xmlns:a16="http://schemas.microsoft.com/office/drawing/2014/main" id="{6BF5CA62-2DC6-4A97-B0B3-EFC896E98A33}"/>
              </a:ext>
            </a:extLst>
          </p:cNvPr>
          <p:cNvGraphicFramePr>
            <a:graphicFrameLocks noGrp="1"/>
          </p:cNvGraphicFramePr>
          <p:nvPr>
            <p:ph idx="1"/>
            <p:extLst>
              <p:ext uri="{D42A27DB-BD31-4B8C-83A1-F6EECF244321}">
                <p14:modId xmlns:p14="http://schemas.microsoft.com/office/powerpoint/2010/main" val="3534380042"/>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12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D18A-F4A8-4C68-8D21-8BFF3E4E34B0}"/>
              </a:ext>
            </a:extLst>
          </p:cNvPr>
          <p:cNvSpPr>
            <a:spLocks noGrp="1"/>
          </p:cNvSpPr>
          <p:nvPr>
            <p:ph type="title"/>
          </p:nvPr>
        </p:nvSpPr>
        <p:spPr>
          <a:xfrm>
            <a:off x="1066800" y="642594"/>
            <a:ext cx="10058400" cy="1371600"/>
          </a:xfrm>
          <a:prstGeom prst="rect">
            <a:avLst/>
          </a:prstGeom>
        </p:spPr>
        <p:txBody>
          <a:bodyPr anchor="ctr">
            <a:normAutofit/>
          </a:bodyPr>
          <a:lstStyle/>
          <a:p>
            <a:r>
              <a:rPr lang="en-IN" dirty="0"/>
              <a:t>Technologies-Used</a:t>
            </a:r>
          </a:p>
        </p:txBody>
      </p:sp>
      <p:graphicFrame>
        <p:nvGraphicFramePr>
          <p:cNvPr id="6" name="Content Placeholder 3">
            <a:extLst>
              <a:ext uri="{FF2B5EF4-FFF2-40B4-BE49-F238E27FC236}">
                <a16:creationId xmlns:a16="http://schemas.microsoft.com/office/drawing/2014/main" id="{EB67DEC4-9C31-4FBF-BC80-319AFC80ED8F}"/>
              </a:ext>
            </a:extLst>
          </p:cNvPr>
          <p:cNvGraphicFramePr>
            <a:graphicFrameLocks noGrp="1"/>
          </p:cNvGraphicFramePr>
          <p:nvPr>
            <p:ph idx="1"/>
            <p:extLst>
              <p:ext uri="{D42A27DB-BD31-4B8C-83A1-F6EECF244321}">
                <p14:modId xmlns:p14="http://schemas.microsoft.com/office/powerpoint/2010/main" val="2572507483"/>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709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73825FC-8007-4B11-B8D6-3B333404F59B}"/>
              </a:ext>
            </a:extLst>
          </p:cNvPr>
          <p:cNvPicPr>
            <a:picLocks noGrp="1" noChangeAspect="1"/>
          </p:cNvPicPr>
          <p:nvPr>
            <p:ph type="pic" idx="1"/>
          </p:nvPr>
        </p:nvPicPr>
        <p:blipFill rotWithShape="1">
          <a:blip r:embed="rId2"/>
          <a:stretch/>
        </p:blipFill>
        <p:spPr>
          <a:xfrm>
            <a:off x="228599" y="600646"/>
            <a:ext cx="7696201" cy="5656707"/>
          </a:xfrm>
          <a:prstGeom prst="rect">
            <a:avLst/>
          </a:prstGeom>
          <a:noFill/>
          <a:ln>
            <a:noFill/>
          </a:ln>
        </p:spPr>
      </p:pic>
      <p:sp>
        <p:nvSpPr>
          <p:cNvPr id="2" name="Title 1">
            <a:extLst>
              <a:ext uri="{FF2B5EF4-FFF2-40B4-BE49-F238E27FC236}">
                <a16:creationId xmlns:a16="http://schemas.microsoft.com/office/drawing/2014/main" id="{DA8C2E6B-292D-4C50-877E-58103C47ACF4}"/>
              </a:ext>
            </a:extLst>
          </p:cNvPr>
          <p:cNvSpPr>
            <a:spLocks noGrp="1"/>
          </p:cNvSpPr>
          <p:nvPr>
            <p:ph type="title"/>
          </p:nvPr>
        </p:nvSpPr>
        <p:spPr>
          <a:xfrm>
            <a:off x="8477250" y="603504"/>
            <a:ext cx="3144774" cy="1645920"/>
          </a:xfrm>
          <a:prstGeom prst="rect">
            <a:avLst/>
          </a:prstGeom>
        </p:spPr>
        <p:txBody>
          <a:bodyPr anchor="b">
            <a:normAutofit/>
          </a:bodyPr>
          <a:lstStyle/>
          <a:p>
            <a:r>
              <a:rPr lang="en-IN" dirty="0"/>
              <a:t>Flow Diagram </a:t>
            </a:r>
          </a:p>
        </p:txBody>
      </p:sp>
      <p:sp>
        <p:nvSpPr>
          <p:cNvPr id="14" name="Text Placeholder 3">
            <a:extLst>
              <a:ext uri="{FF2B5EF4-FFF2-40B4-BE49-F238E27FC236}">
                <a16:creationId xmlns:a16="http://schemas.microsoft.com/office/drawing/2014/main" id="{409EF0D4-16A6-45C0-900A-58A927CE9B07}"/>
              </a:ext>
            </a:extLst>
          </p:cNvPr>
          <p:cNvSpPr>
            <a:spLocks noGrp="1"/>
          </p:cNvSpPr>
          <p:nvPr>
            <p:ph type="body" sz="half" idx="2"/>
          </p:nvPr>
        </p:nvSpPr>
        <p:spPr>
          <a:xfrm>
            <a:off x="8477250" y="2386584"/>
            <a:ext cx="3144774" cy="3511296"/>
          </a:xfrm>
        </p:spPr>
        <p:txBody>
          <a:bodyPr/>
          <a:lstStyle/>
          <a:p>
            <a:r>
              <a:rPr lang="en-US" dirty="0"/>
              <a:t>User</a:t>
            </a:r>
          </a:p>
          <a:p>
            <a:r>
              <a:rPr lang="en-US" dirty="0"/>
              <a:t>Interface Application</a:t>
            </a:r>
          </a:p>
          <a:p>
            <a:r>
              <a:rPr lang="en-US" dirty="0"/>
              <a:t>Android </a:t>
            </a:r>
          </a:p>
          <a:p>
            <a:r>
              <a:rPr lang="en-US" dirty="0"/>
              <a:t>API (Speech to text/ Text to speech)</a:t>
            </a:r>
          </a:p>
          <a:p>
            <a:r>
              <a:rPr lang="en-US" dirty="0"/>
              <a:t>Cloud </a:t>
            </a:r>
          </a:p>
          <a:p>
            <a:r>
              <a:rPr lang="en-US" dirty="0"/>
              <a:t>Database</a:t>
            </a:r>
          </a:p>
          <a:p>
            <a:r>
              <a:rPr lang="en-US" dirty="0"/>
              <a:t>Internet (Live Database)</a:t>
            </a:r>
          </a:p>
        </p:txBody>
      </p:sp>
    </p:spTree>
    <p:extLst>
      <p:ext uri="{BB962C8B-B14F-4D97-AF65-F5344CB8AC3E}">
        <p14:creationId xmlns:p14="http://schemas.microsoft.com/office/powerpoint/2010/main" val="335794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66D9F-637A-4446-AE70-923C028ABE8D}"/>
              </a:ext>
            </a:extLst>
          </p:cNvPr>
          <p:cNvSpPr>
            <a:spLocks noGrp="1"/>
          </p:cNvSpPr>
          <p:nvPr>
            <p:ph type="title"/>
          </p:nvPr>
        </p:nvSpPr>
        <p:spPr>
          <a:xfrm>
            <a:off x="1066800" y="642594"/>
            <a:ext cx="10058400" cy="1371600"/>
          </a:xfrm>
          <a:prstGeom prst="rect">
            <a:avLst/>
          </a:prstGeom>
        </p:spPr>
        <p:txBody>
          <a:bodyPr anchor="ctr">
            <a:normAutofit/>
          </a:bodyPr>
          <a:lstStyle/>
          <a:p>
            <a:r>
              <a:rPr lang="en-GB"/>
              <a:t>Market Potential and Future Updates</a:t>
            </a:r>
            <a:endParaRPr lang="en-IN" dirty="0"/>
          </a:p>
        </p:txBody>
      </p:sp>
      <p:graphicFrame>
        <p:nvGraphicFramePr>
          <p:cNvPr id="5" name="Content Placeholder 2">
            <a:extLst>
              <a:ext uri="{FF2B5EF4-FFF2-40B4-BE49-F238E27FC236}">
                <a16:creationId xmlns:a16="http://schemas.microsoft.com/office/drawing/2014/main" id="{9EC94523-754B-4722-BC91-3BB63E6AC78C}"/>
              </a:ext>
            </a:extLst>
          </p:cNvPr>
          <p:cNvGraphicFramePr>
            <a:graphicFrameLocks noGrp="1"/>
          </p:cNvGraphicFramePr>
          <p:nvPr>
            <p:ph idx="1"/>
            <p:extLst>
              <p:ext uri="{D42A27DB-BD31-4B8C-83A1-F6EECF244321}">
                <p14:modId xmlns:p14="http://schemas.microsoft.com/office/powerpoint/2010/main" val="624073228"/>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181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5203-5580-48D9-B5AC-E614186FEF5E}"/>
              </a:ext>
            </a:extLst>
          </p:cNvPr>
          <p:cNvSpPr>
            <a:spLocks noGrp="1"/>
          </p:cNvSpPr>
          <p:nvPr>
            <p:ph type="title"/>
          </p:nvPr>
        </p:nvSpPr>
        <p:spPr>
          <a:xfrm>
            <a:off x="1066800" y="642594"/>
            <a:ext cx="10058400" cy="1371600"/>
          </a:xfrm>
          <a:prstGeom prst="rect">
            <a:avLst/>
          </a:prstGeom>
        </p:spPr>
        <p:txBody>
          <a:bodyPr anchor="ctr">
            <a:normAutofit/>
          </a:bodyPr>
          <a:lstStyle/>
          <a:p>
            <a:r>
              <a:rPr lang="en-IN" dirty="0"/>
              <a:t>Conclusion</a:t>
            </a:r>
          </a:p>
        </p:txBody>
      </p:sp>
      <p:graphicFrame>
        <p:nvGraphicFramePr>
          <p:cNvPr id="5" name="Content Placeholder 2">
            <a:extLst>
              <a:ext uri="{FF2B5EF4-FFF2-40B4-BE49-F238E27FC236}">
                <a16:creationId xmlns:a16="http://schemas.microsoft.com/office/drawing/2014/main" id="{7C9845E9-9532-4D20-80B8-64276A67622C}"/>
              </a:ext>
            </a:extLst>
          </p:cNvPr>
          <p:cNvGraphicFramePr>
            <a:graphicFrameLocks noGrp="1"/>
          </p:cNvGraphicFramePr>
          <p:nvPr>
            <p:ph idx="1"/>
            <p:extLst>
              <p:ext uri="{D42A27DB-BD31-4B8C-83A1-F6EECF244321}">
                <p14:modId xmlns:p14="http://schemas.microsoft.com/office/powerpoint/2010/main" val="306923744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808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otalTime>0</TotalTime>
  <Words>803</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Garamond</vt:lpstr>
      <vt:lpstr>SavonVTI</vt:lpstr>
      <vt:lpstr>Runtime Terrors Project name: - Wizard-The Mind Reader</vt:lpstr>
      <vt:lpstr>Introduction </vt:lpstr>
      <vt:lpstr>Objective </vt:lpstr>
      <vt:lpstr>Scope</vt:lpstr>
      <vt:lpstr>Features</vt:lpstr>
      <vt:lpstr>Technologies-Used</vt:lpstr>
      <vt:lpstr>Flow Diagram </vt:lpstr>
      <vt:lpstr>Market Potential and Future Updates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2020-03-02T18:31:19Z</dcterms:created>
  <dcterms:modified xsi:type="dcterms:W3CDTF">2020-03-02T18:38:29Z</dcterms:modified>
</cp:coreProperties>
</file>