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0" r:id="rId1"/>
  </p:sldMasterIdLst>
  <p:notesMasterIdLst>
    <p:notesMasterId r:id="rId15"/>
  </p:notesMasterIdLst>
  <p:sldIdLst>
    <p:sldId id="256" r:id="rId2"/>
    <p:sldId id="268" r:id="rId3"/>
    <p:sldId id="258" r:id="rId4"/>
    <p:sldId id="278" r:id="rId5"/>
    <p:sldId id="273" r:id="rId6"/>
    <p:sldId id="275" r:id="rId7"/>
    <p:sldId id="272" r:id="rId8"/>
    <p:sldId id="270" r:id="rId9"/>
    <p:sldId id="271" r:id="rId10"/>
    <p:sldId id="265" r:id="rId11"/>
    <p:sldId id="277" r:id="rId12"/>
    <p:sldId id="276" r:id="rId13"/>
    <p:sldId id="266" r:id="rId14"/>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guide id="3" pos="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F3"/>
    <a:srgbClr val="FFA100"/>
    <a:srgbClr val="FFB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p:cViewPr varScale="1">
        <p:scale>
          <a:sx n="45" d="100"/>
          <a:sy n="45" d="100"/>
        </p:scale>
        <p:origin x="102" y="162"/>
      </p:cViewPr>
      <p:guideLst>
        <p:guide orient="horz" pos="344"/>
        <p:guide pos="612"/>
        <p:guide pos="4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01E0D0-C049-47FF-B35A-A3697BA5BBA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3595A6D2-ED98-42E5-8DC6-D5CEF5AE33A5}" type="pres">
      <dgm:prSet presAssocID="{5501E0D0-C049-47FF-B35A-A3697BA5BBAC}" presName="Name0" presStyleCnt="0">
        <dgm:presLayoutVars>
          <dgm:dir/>
          <dgm:resizeHandles val="exact"/>
        </dgm:presLayoutVars>
      </dgm:prSet>
      <dgm:spPr/>
      <dgm:t>
        <a:bodyPr/>
        <a:lstStyle/>
        <a:p>
          <a:endParaRPr lang="en-IN"/>
        </a:p>
      </dgm:t>
    </dgm:pt>
  </dgm:ptLst>
  <dgm:cxnLst>
    <dgm:cxn modelId="{EE8A5220-EC45-4279-9D21-F6D0449CC168}" type="presOf" srcId="{5501E0D0-C049-47FF-B35A-A3697BA5BBAC}" destId="{3595A6D2-ED98-42E5-8DC6-D5CEF5AE33A5}"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1CCBA5-5DBC-478B-B4C1-A0DBDCDB9F82}" type="doc">
      <dgm:prSet loTypeId="urn:microsoft.com/office/officeart/2005/8/layout/process5" loCatId="process" qsTypeId="urn:microsoft.com/office/officeart/2005/8/quickstyle/3d2" qsCatId="3D" csTypeId="urn:microsoft.com/office/officeart/2005/8/colors/colorful5" csCatId="colorful" phldr="1"/>
      <dgm:spPr/>
      <dgm:t>
        <a:bodyPr/>
        <a:lstStyle/>
        <a:p>
          <a:endParaRPr lang="en-IN"/>
        </a:p>
      </dgm:t>
    </dgm:pt>
    <dgm:pt modelId="{B7EF78C6-6A50-465F-990A-7DF40A4C41A4}">
      <dgm:prSet phldrT="[Text]"/>
      <dgm:spPr/>
      <dgm:t>
        <a:bodyPr/>
        <a:lstStyle/>
        <a:p>
          <a:r>
            <a:rPr lang="en-IN" dirty="0"/>
            <a:t>Raw Data</a:t>
          </a:r>
        </a:p>
      </dgm:t>
    </dgm:pt>
    <dgm:pt modelId="{BE8B6F1B-FAFA-44F9-B7DA-F8D09B52038F}" type="parTrans" cxnId="{4C81B536-3544-4B7B-AE2D-7AB64813A92E}">
      <dgm:prSet/>
      <dgm:spPr/>
      <dgm:t>
        <a:bodyPr/>
        <a:lstStyle/>
        <a:p>
          <a:endParaRPr lang="en-IN"/>
        </a:p>
      </dgm:t>
    </dgm:pt>
    <dgm:pt modelId="{6F0F99DA-D293-4A5A-81F9-F7AD76572FC1}" type="sibTrans" cxnId="{4C81B536-3544-4B7B-AE2D-7AB64813A92E}">
      <dgm:prSet/>
      <dgm:spPr/>
      <dgm:t>
        <a:bodyPr/>
        <a:lstStyle/>
        <a:p>
          <a:endParaRPr lang="en-IN"/>
        </a:p>
      </dgm:t>
    </dgm:pt>
    <dgm:pt modelId="{853571E2-188A-4925-AF96-9655AAEF3D9B}">
      <dgm:prSet phldrT="[Text]"/>
      <dgm:spPr/>
      <dgm:t>
        <a:bodyPr/>
        <a:lstStyle/>
        <a:p>
          <a:r>
            <a:rPr lang="en-IN" dirty="0"/>
            <a:t>Feature Selection</a:t>
          </a:r>
        </a:p>
      </dgm:t>
    </dgm:pt>
    <dgm:pt modelId="{DA266B69-5D42-4AEB-93EC-00CB88DA7B4F}" type="parTrans" cxnId="{06252FB8-8F61-48D8-B44E-65580E22803E}">
      <dgm:prSet/>
      <dgm:spPr/>
      <dgm:t>
        <a:bodyPr/>
        <a:lstStyle/>
        <a:p>
          <a:endParaRPr lang="en-IN"/>
        </a:p>
      </dgm:t>
    </dgm:pt>
    <dgm:pt modelId="{3566926E-07A0-47ED-90BB-EA0AB1DEEAE7}" type="sibTrans" cxnId="{06252FB8-8F61-48D8-B44E-65580E22803E}">
      <dgm:prSet/>
      <dgm:spPr/>
      <dgm:t>
        <a:bodyPr/>
        <a:lstStyle/>
        <a:p>
          <a:endParaRPr lang="en-IN"/>
        </a:p>
      </dgm:t>
    </dgm:pt>
    <dgm:pt modelId="{97C8AF0C-AD36-4046-8E01-442F4DA3DEB5}">
      <dgm:prSet phldrT="[Text]"/>
      <dgm:spPr/>
      <dgm:t>
        <a:bodyPr/>
        <a:lstStyle/>
        <a:p>
          <a:endParaRPr lang="en-IN" dirty="0"/>
        </a:p>
        <a:p>
          <a:r>
            <a:rPr lang="en-IN" dirty="0"/>
            <a:t> Cleaning</a:t>
          </a:r>
        </a:p>
        <a:p>
          <a:r>
            <a:rPr lang="en-IN" dirty="0"/>
            <a:t> </a:t>
          </a:r>
        </a:p>
      </dgm:t>
    </dgm:pt>
    <dgm:pt modelId="{DA6BC4A5-3526-4B5A-B6D5-F9C6E8019D0E}" type="sibTrans" cxnId="{16159D77-1C68-443D-973F-44C7946D6AB7}">
      <dgm:prSet/>
      <dgm:spPr/>
      <dgm:t>
        <a:bodyPr/>
        <a:lstStyle/>
        <a:p>
          <a:endParaRPr lang="en-IN"/>
        </a:p>
      </dgm:t>
    </dgm:pt>
    <dgm:pt modelId="{0EA751A4-E029-4BE2-90AD-86BC57D58E48}" type="parTrans" cxnId="{16159D77-1C68-443D-973F-44C7946D6AB7}">
      <dgm:prSet/>
      <dgm:spPr/>
      <dgm:t>
        <a:bodyPr/>
        <a:lstStyle/>
        <a:p>
          <a:endParaRPr lang="en-IN"/>
        </a:p>
      </dgm:t>
    </dgm:pt>
    <dgm:pt modelId="{3599CE48-C73F-4625-8577-F20100BCD3CD}">
      <dgm:prSet/>
      <dgm:spPr/>
      <dgm:t>
        <a:bodyPr/>
        <a:lstStyle/>
        <a:p>
          <a:r>
            <a:rPr lang="en-IN" dirty="0"/>
            <a:t>Clustering</a:t>
          </a:r>
        </a:p>
      </dgm:t>
    </dgm:pt>
    <dgm:pt modelId="{1D991807-10D9-41ED-B180-DE85DFD999D8}" type="parTrans" cxnId="{5B61DDEB-1793-47EA-A632-E3B8BA7C86D7}">
      <dgm:prSet/>
      <dgm:spPr/>
      <dgm:t>
        <a:bodyPr/>
        <a:lstStyle/>
        <a:p>
          <a:endParaRPr lang="en-IN"/>
        </a:p>
      </dgm:t>
    </dgm:pt>
    <dgm:pt modelId="{C77F4781-5FB6-4F54-8FB1-33CF48D5A0C8}" type="sibTrans" cxnId="{5B61DDEB-1793-47EA-A632-E3B8BA7C86D7}">
      <dgm:prSet/>
      <dgm:spPr/>
      <dgm:t>
        <a:bodyPr/>
        <a:lstStyle/>
        <a:p>
          <a:endParaRPr lang="en-IN"/>
        </a:p>
      </dgm:t>
    </dgm:pt>
    <dgm:pt modelId="{57774445-FF8C-4387-9754-9DA7C9AB226A}">
      <dgm:prSet/>
      <dgm:spPr/>
      <dgm:t>
        <a:bodyPr/>
        <a:lstStyle/>
        <a:p>
          <a:r>
            <a:rPr lang="en-IN" dirty="0"/>
            <a:t>Taking segment of trajectory of particular object </a:t>
          </a:r>
        </a:p>
      </dgm:t>
    </dgm:pt>
    <dgm:pt modelId="{A0662262-7D40-4736-B33F-9FDE3B7C563B}" type="parTrans" cxnId="{7DD5E34B-F70A-4A21-A70D-35145F7A480F}">
      <dgm:prSet/>
      <dgm:spPr/>
      <dgm:t>
        <a:bodyPr/>
        <a:lstStyle/>
        <a:p>
          <a:endParaRPr lang="en-IN"/>
        </a:p>
      </dgm:t>
    </dgm:pt>
    <dgm:pt modelId="{634C2CE5-07B0-483A-A151-303B2B408F26}" type="sibTrans" cxnId="{7DD5E34B-F70A-4A21-A70D-35145F7A480F}">
      <dgm:prSet/>
      <dgm:spPr/>
      <dgm:t>
        <a:bodyPr/>
        <a:lstStyle/>
        <a:p>
          <a:endParaRPr lang="en-IN"/>
        </a:p>
      </dgm:t>
    </dgm:pt>
    <dgm:pt modelId="{136F983F-CB20-4746-BB6A-47691157D45D}">
      <dgm:prSet/>
      <dgm:spPr/>
      <dgm:t>
        <a:bodyPr/>
        <a:lstStyle/>
        <a:p>
          <a:r>
            <a:rPr lang="en-IN" dirty="0"/>
            <a:t>Training LSTM Model </a:t>
          </a:r>
        </a:p>
      </dgm:t>
    </dgm:pt>
    <dgm:pt modelId="{BB76589E-74D2-4F91-B38A-1A2831D661D7}" type="parTrans" cxnId="{C8DA5664-8EE1-46E3-8F0B-1779A2BC379D}">
      <dgm:prSet/>
      <dgm:spPr/>
      <dgm:t>
        <a:bodyPr/>
        <a:lstStyle/>
        <a:p>
          <a:endParaRPr lang="en-IN"/>
        </a:p>
      </dgm:t>
    </dgm:pt>
    <dgm:pt modelId="{5F684B8F-1981-420C-A92F-73921CB47EDF}" type="sibTrans" cxnId="{C8DA5664-8EE1-46E3-8F0B-1779A2BC379D}">
      <dgm:prSet/>
      <dgm:spPr/>
      <dgm:t>
        <a:bodyPr/>
        <a:lstStyle/>
        <a:p>
          <a:endParaRPr lang="en-IN"/>
        </a:p>
      </dgm:t>
    </dgm:pt>
    <dgm:pt modelId="{04FBAB92-6C2C-4BE7-AC5C-2E11CAF612BB}">
      <dgm:prSet/>
      <dgm:spPr/>
      <dgm:t>
        <a:bodyPr/>
        <a:lstStyle/>
        <a:p>
          <a:r>
            <a:rPr lang="en-IN" dirty="0"/>
            <a:t>Generating a predicted Trajectory graph </a:t>
          </a:r>
        </a:p>
      </dgm:t>
    </dgm:pt>
    <dgm:pt modelId="{A9EFF8E6-477E-45F2-9918-8F1661FC32D0}" type="parTrans" cxnId="{31EA4EA7-6F1A-4800-A38F-CD584FA7B15E}">
      <dgm:prSet/>
      <dgm:spPr/>
      <dgm:t>
        <a:bodyPr/>
        <a:lstStyle/>
        <a:p>
          <a:endParaRPr lang="en-IN"/>
        </a:p>
      </dgm:t>
    </dgm:pt>
    <dgm:pt modelId="{B0FD5831-0382-4BF1-8B60-23D6AD52164B}" type="sibTrans" cxnId="{31EA4EA7-6F1A-4800-A38F-CD584FA7B15E}">
      <dgm:prSet/>
      <dgm:spPr/>
      <dgm:t>
        <a:bodyPr/>
        <a:lstStyle/>
        <a:p>
          <a:endParaRPr lang="en-IN"/>
        </a:p>
      </dgm:t>
    </dgm:pt>
    <dgm:pt modelId="{4893CF9F-3CF7-43A0-A5FD-B365382D14C5}">
      <dgm:prSet/>
      <dgm:spPr/>
      <dgm:t>
        <a:bodyPr/>
        <a:lstStyle/>
        <a:p>
          <a:r>
            <a:rPr lang="en-IN" dirty="0"/>
            <a:t>Comparing trajectory of </a:t>
          </a:r>
          <a:r>
            <a:rPr lang="en-IN" dirty="0" smtClean="0"/>
            <a:t>object detected </a:t>
          </a:r>
          <a:r>
            <a:rPr lang="en-IN" dirty="0"/>
            <a:t>and given missile </a:t>
          </a:r>
        </a:p>
      </dgm:t>
    </dgm:pt>
    <dgm:pt modelId="{CDAE63CC-D867-468F-91E3-765ABF72E443}" type="parTrans" cxnId="{CC3E2304-3968-4885-99D5-62F937BD20B2}">
      <dgm:prSet/>
      <dgm:spPr/>
      <dgm:t>
        <a:bodyPr/>
        <a:lstStyle/>
        <a:p>
          <a:endParaRPr lang="en-IN"/>
        </a:p>
      </dgm:t>
    </dgm:pt>
    <dgm:pt modelId="{639A96C2-5519-47FE-976F-A3EBE9A6FD4C}" type="sibTrans" cxnId="{CC3E2304-3968-4885-99D5-62F937BD20B2}">
      <dgm:prSet/>
      <dgm:spPr/>
      <dgm:t>
        <a:bodyPr/>
        <a:lstStyle/>
        <a:p>
          <a:endParaRPr lang="en-IN"/>
        </a:p>
      </dgm:t>
    </dgm:pt>
    <dgm:pt modelId="{2AD05D50-25F9-4D04-A5B7-07962A4047C3}">
      <dgm:prSet/>
      <dgm:spPr/>
      <dgm:t>
        <a:bodyPr/>
        <a:lstStyle/>
        <a:p>
          <a:r>
            <a:rPr lang="en-IN" dirty="0"/>
            <a:t>Finding the collision point</a:t>
          </a:r>
        </a:p>
      </dgm:t>
    </dgm:pt>
    <dgm:pt modelId="{CD248623-5F3E-4415-B38A-B08E52378E07}" type="parTrans" cxnId="{3F1EDBAC-EB88-418D-ABFC-6A538FF44C54}">
      <dgm:prSet/>
      <dgm:spPr/>
      <dgm:t>
        <a:bodyPr/>
        <a:lstStyle/>
        <a:p>
          <a:endParaRPr lang="en-IN"/>
        </a:p>
      </dgm:t>
    </dgm:pt>
    <dgm:pt modelId="{02795521-B47E-4460-BF59-C9A2ED62DE01}" type="sibTrans" cxnId="{3F1EDBAC-EB88-418D-ABFC-6A538FF44C54}">
      <dgm:prSet/>
      <dgm:spPr/>
      <dgm:t>
        <a:bodyPr/>
        <a:lstStyle/>
        <a:p>
          <a:endParaRPr lang="en-IN"/>
        </a:p>
      </dgm:t>
    </dgm:pt>
    <dgm:pt modelId="{F6ECB4DF-A742-42A3-8572-9E716EEF4FA5}">
      <dgm:prSet/>
      <dgm:spPr/>
      <dgm:t>
        <a:bodyPr/>
        <a:lstStyle/>
        <a:p>
          <a:r>
            <a:rPr lang="en-IN" dirty="0"/>
            <a:t>Giving the guideline for shoot</a:t>
          </a:r>
        </a:p>
      </dgm:t>
    </dgm:pt>
    <dgm:pt modelId="{6D545461-2B03-4992-A965-F14A81AA3983}" type="parTrans" cxnId="{E75602D0-5DFA-4CB5-9B54-7359FA0A46D9}">
      <dgm:prSet/>
      <dgm:spPr/>
      <dgm:t>
        <a:bodyPr/>
        <a:lstStyle/>
        <a:p>
          <a:endParaRPr lang="en-IN"/>
        </a:p>
      </dgm:t>
    </dgm:pt>
    <dgm:pt modelId="{BF8F8F15-ACF3-43B6-B220-5C0DBDA58490}" type="sibTrans" cxnId="{E75602D0-5DFA-4CB5-9B54-7359FA0A46D9}">
      <dgm:prSet/>
      <dgm:spPr/>
      <dgm:t>
        <a:bodyPr/>
        <a:lstStyle/>
        <a:p>
          <a:endParaRPr lang="en-IN"/>
        </a:p>
      </dgm:t>
    </dgm:pt>
    <dgm:pt modelId="{F1099E0A-9585-4A89-8858-6C31777676DA}" type="pres">
      <dgm:prSet presAssocID="{131CCBA5-5DBC-478B-B4C1-A0DBDCDB9F82}" presName="diagram" presStyleCnt="0">
        <dgm:presLayoutVars>
          <dgm:dir/>
          <dgm:resizeHandles val="exact"/>
        </dgm:presLayoutVars>
      </dgm:prSet>
      <dgm:spPr/>
      <dgm:t>
        <a:bodyPr/>
        <a:lstStyle/>
        <a:p>
          <a:endParaRPr lang="en-IN"/>
        </a:p>
      </dgm:t>
    </dgm:pt>
    <dgm:pt modelId="{31EF01B1-248C-48F9-B976-DE6F77FDBB19}" type="pres">
      <dgm:prSet presAssocID="{B7EF78C6-6A50-465F-990A-7DF40A4C41A4}" presName="node" presStyleLbl="node1" presStyleIdx="0" presStyleCnt="10">
        <dgm:presLayoutVars>
          <dgm:bulletEnabled val="1"/>
        </dgm:presLayoutVars>
      </dgm:prSet>
      <dgm:spPr/>
      <dgm:t>
        <a:bodyPr/>
        <a:lstStyle/>
        <a:p>
          <a:endParaRPr lang="en-IN"/>
        </a:p>
      </dgm:t>
    </dgm:pt>
    <dgm:pt modelId="{E1EDE6C1-7F6D-4904-82B4-4E9CE6514171}" type="pres">
      <dgm:prSet presAssocID="{6F0F99DA-D293-4A5A-81F9-F7AD76572FC1}" presName="sibTrans" presStyleLbl="sibTrans2D1" presStyleIdx="0" presStyleCnt="9"/>
      <dgm:spPr/>
      <dgm:t>
        <a:bodyPr/>
        <a:lstStyle/>
        <a:p>
          <a:endParaRPr lang="en-IN"/>
        </a:p>
      </dgm:t>
    </dgm:pt>
    <dgm:pt modelId="{AEBB19F3-196C-47E3-B2AC-BF3F9190DA36}" type="pres">
      <dgm:prSet presAssocID="{6F0F99DA-D293-4A5A-81F9-F7AD76572FC1}" presName="connectorText" presStyleLbl="sibTrans2D1" presStyleIdx="0" presStyleCnt="9"/>
      <dgm:spPr/>
      <dgm:t>
        <a:bodyPr/>
        <a:lstStyle/>
        <a:p>
          <a:endParaRPr lang="en-IN"/>
        </a:p>
      </dgm:t>
    </dgm:pt>
    <dgm:pt modelId="{4391714D-3869-4F26-9CCA-4525E14443ED}" type="pres">
      <dgm:prSet presAssocID="{97C8AF0C-AD36-4046-8E01-442F4DA3DEB5}" presName="node" presStyleLbl="node1" presStyleIdx="1" presStyleCnt="10">
        <dgm:presLayoutVars>
          <dgm:bulletEnabled val="1"/>
        </dgm:presLayoutVars>
      </dgm:prSet>
      <dgm:spPr/>
      <dgm:t>
        <a:bodyPr/>
        <a:lstStyle/>
        <a:p>
          <a:endParaRPr lang="en-IN"/>
        </a:p>
      </dgm:t>
    </dgm:pt>
    <dgm:pt modelId="{5173431C-026B-4EB4-AD82-728FDD786D72}" type="pres">
      <dgm:prSet presAssocID="{DA6BC4A5-3526-4B5A-B6D5-F9C6E8019D0E}" presName="sibTrans" presStyleLbl="sibTrans2D1" presStyleIdx="1" presStyleCnt="9"/>
      <dgm:spPr/>
      <dgm:t>
        <a:bodyPr/>
        <a:lstStyle/>
        <a:p>
          <a:endParaRPr lang="en-IN"/>
        </a:p>
      </dgm:t>
    </dgm:pt>
    <dgm:pt modelId="{9C2043E1-B2DF-4F9E-A8B9-81D594EACB7A}" type="pres">
      <dgm:prSet presAssocID="{DA6BC4A5-3526-4B5A-B6D5-F9C6E8019D0E}" presName="connectorText" presStyleLbl="sibTrans2D1" presStyleIdx="1" presStyleCnt="9"/>
      <dgm:spPr/>
      <dgm:t>
        <a:bodyPr/>
        <a:lstStyle/>
        <a:p>
          <a:endParaRPr lang="en-IN"/>
        </a:p>
      </dgm:t>
    </dgm:pt>
    <dgm:pt modelId="{BD69CD19-1C4F-4B54-95E5-2DA7ED516AAF}" type="pres">
      <dgm:prSet presAssocID="{853571E2-188A-4925-AF96-9655AAEF3D9B}" presName="node" presStyleLbl="node1" presStyleIdx="2" presStyleCnt="10">
        <dgm:presLayoutVars>
          <dgm:bulletEnabled val="1"/>
        </dgm:presLayoutVars>
      </dgm:prSet>
      <dgm:spPr/>
      <dgm:t>
        <a:bodyPr/>
        <a:lstStyle/>
        <a:p>
          <a:endParaRPr lang="en-IN"/>
        </a:p>
      </dgm:t>
    </dgm:pt>
    <dgm:pt modelId="{84280C2C-EAE8-4BBD-BC8E-1B2570E8E177}" type="pres">
      <dgm:prSet presAssocID="{3566926E-07A0-47ED-90BB-EA0AB1DEEAE7}" presName="sibTrans" presStyleLbl="sibTrans2D1" presStyleIdx="2" presStyleCnt="9"/>
      <dgm:spPr/>
      <dgm:t>
        <a:bodyPr/>
        <a:lstStyle/>
        <a:p>
          <a:endParaRPr lang="en-IN"/>
        </a:p>
      </dgm:t>
    </dgm:pt>
    <dgm:pt modelId="{3274097C-FAA0-480E-BDDF-A6D1A7FE9C23}" type="pres">
      <dgm:prSet presAssocID="{3566926E-07A0-47ED-90BB-EA0AB1DEEAE7}" presName="connectorText" presStyleLbl="sibTrans2D1" presStyleIdx="2" presStyleCnt="9"/>
      <dgm:spPr/>
      <dgm:t>
        <a:bodyPr/>
        <a:lstStyle/>
        <a:p>
          <a:endParaRPr lang="en-IN"/>
        </a:p>
      </dgm:t>
    </dgm:pt>
    <dgm:pt modelId="{72D58357-A667-4CDF-AD0E-37F8B7645B57}" type="pres">
      <dgm:prSet presAssocID="{3599CE48-C73F-4625-8577-F20100BCD3CD}" presName="node" presStyleLbl="node1" presStyleIdx="3" presStyleCnt="10">
        <dgm:presLayoutVars>
          <dgm:bulletEnabled val="1"/>
        </dgm:presLayoutVars>
      </dgm:prSet>
      <dgm:spPr/>
      <dgm:t>
        <a:bodyPr/>
        <a:lstStyle/>
        <a:p>
          <a:endParaRPr lang="en-IN"/>
        </a:p>
      </dgm:t>
    </dgm:pt>
    <dgm:pt modelId="{3C6C0347-E010-4E13-A0FF-4B878D776300}" type="pres">
      <dgm:prSet presAssocID="{C77F4781-5FB6-4F54-8FB1-33CF48D5A0C8}" presName="sibTrans" presStyleLbl="sibTrans2D1" presStyleIdx="3" presStyleCnt="9"/>
      <dgm:spPr/>
      <dgm:t>
        <a:bodyPr/>
        <a:lstStyle/>
        <a:p>
          <a:endParaRPr lang="en-IN"/>
        </a:p>
      </dgm:t>
    </dgm:pt>
    <dgm:pt modelId="{9BF01F4E-A377-4687-99FD-6F1CD2781E33}" type="pres">
      <dgm:prSet presAssocID="{C77F4781-5FB6-4F54-8FB1-33CF48D5A0C8}" presName="connectorText" presStyleLbl="sibTrans2D1" presStyleIdx="3" presStyleCnt="9"/>
      <dgm:spPr/>
      <dgm:t>
        <a:bodyPr/>
        <a:lstStyle/>
        <a:p>
          <a:endParaRPr lang="en-IN"/>
        </a:p>
      </dgm:t>
    </dgm:pt>
    <dgm:pt modelId="{9998C380-9512-448E-B77D-5B6ED947093D}" type="pres">
      <dgm:prSet presAssocID="{57774445-FF8C-4387-9754-9DA7C9AB226A}" presName="node" presStyleLbl="node1" presStyleIdx="4" presStyleCnt="10">
        <dgm:presLayoutVars>
          <dgm:bulletEnabled val="1"/>
        </dgm:presLayoutVars>
      </dgm:prSet>
      <dgm:spPr/>
      <dgm:t>
        <a:bodyPr/>
        <a:lstStyle/>
        <a:p>
          <a:endParaRPr lang="en-IN"/>
        </a:p>
      </dgm:t>
    </dgm:pt>
    <dgm:pt modelId="{C2AB13A3-582E-4019-BBCB-52884BC22DB7}" type="pres">
      <dgm:prSet presAssocID="{634C2CE5-07B0-483A-A151-303B2B408F26}" presName="sibTrans" presStyleLbl="sibTrans2D1" presStyleIdx="4" presStyleCnt="9"/>
      <dgm:spPr/>
      <dgm:t>
        <a:bodyPr/>
        <a:lstStyle/>
        <a:p>
          <a:endParaRPr lang="en-IN"/>
        </a:p>
      </dgm:t>
    </dgm:pt>
    <dgm:pt modelId="{1A3FD8D3-DD02-4C09-9039-D02FF9C5B617}" type="pres">
      <dgm:prSet presAssocID="{634C2CE5-07B0-483A-A151-303B2B408F26}" presName="connectorText" presStyleLbl="sibTrans2D1" presStyleIdx="4" presStyleCnt="9"/>
      <dgm:spPr/>
      <dgm:t>
        <a:bodyPr/>
        <a:lstStyle/>
        <a:p>
          <a:endParaRPr lang="en-IN"/>
        </a:p>
      </dgm:t>
    </dgm:pt>
    <dgm:pt modelId="{91718CD3-8DEA-4177-AE47-626C23168044}" type="pres">
      <dgm:prSet presAssocID="{136F983F-CB20-4746-BB6A-47691157D45D}" presName="node" presStyleLbl="node1" presStyleIdx="5" presStyleCnt="10">
        <dgm:presLayoutVars>
          <dgm:bulletEnabled val="1"/>
        </dgm:presLayoutVars>
      </dgm:prSet>
      <dgm:spPr/>
      <dgm:t>
        <a:bodyPr/>
        <a:lstStyle/>
        <a:p>
          <a:endParaRPr lang="en-IN"/>
        </a:p>
      </dgm:t>
    </dgm:pt>
    <dgm:pt modelId="{09617248-F906-4373-9D04-765C4AFAB240}" type="pres">
      <dgm:prSet presAssocID="{5F684B8F-1981-420C-A92F-73921CB47EDF}" presName="sibTrans" presStyleLbl="sibTrans2D1" presStyleIdx="5" presStyleCnt="9"/>
      <dgm:spPr/>
      <dgm:t>
        <a:bodyPr/>
        <a:lstStyle/>
        <a:p>
          <a:endParaRPr lang="en-IN"/>
        </a:p>
      </dgm:t>
    </dgm:pt>
    <dgm:pt modelId="{FC549DE0-63A5-4C51-895F-24A800B0E6AB}" type="pres">
      <dgm:prSet presAssocID="{5F684B8F-1981-420C-A92F-73921CB47EDF}" presName="connectorText" presStyleLbl="sibTrans2D1" presStyleIdx="5" presStyleCnt="9"/>
      <dgm:spPr/>
      <dgm:t>
        <a:bodyPr/>
        <a:lstStyle/>
        <a:p>
          <a:endParaRPr lang="en-IN"/>
        </a:p>
      </dgm:t>
    </dgm:pt>
    <dgm:pt modelId="{B372DB11-B9B1-4141-8870-C60B1240899F}" type="pres">
      <dgm:prSet presAssocID="{04FBAB92-6C2C-4BE7-AC5C-2E11CAF612BB}" presName="node" presStyleLbl="node1" presStyleIdx="6" presStyleCnt="10">
        <dgm:presLayoutVars>
          <dgm:bulletEnabled val="1"/>
        </dgm:presLayoutVars>
      </dgm:prSet>
      <dgm:spPr/>
      <dgm:t>
        <a:bodyPr/>
        <a:lstStyle/>
        <a:p>
          <a:endParaRPr lang="en-IN"/>
        </a:p>
      </dgm:t>
    </dgm:pt>
    <dgm:pt modelId="{02AB4A2A-09C0-406D-AE6C-B2C1662E6DC6}" type="pres">
      <dgm:prSet presAssocID="{B0FD5831-0382-4BF1-8B60-23D6AD52164B}" presName="sibTrans" presStyleLbl="sibTrans2D1" presStyleIdx="6" presStyleCnt="9"/>
      <dgm:spPr/>
      <dgm:t>
        <a:bodyPr/>
        <a:lstStyle/>
        <a:p>
          <a:endParaRPr lang="en-IN"/>
        </a:p>
      </dgm:t>
    </dgm:pt>
    <dgm:pt modelId="{85570CB3-CA0A-47E2-9541-ACE3A88183ED}" type="pres">
      <dgm:prSet presAssocID="{B0FD5831-0382-4BF1-8B60-23D6AD52164B}" presName="connectorText" presStyleLbl="sibTrans2D1" presStyleIdx="6" presStyleCnt="9"/>
      <dgm:spPr/>
      <dgm:t>
        <a:bodyPr/>
        <a:lstStyle/>
        <a:p>
          <a:endParaRPr lang="en-IN"/>
        </a:p>
      </dgm:t>
    </dgm:pt>
    <dgm:pt modelId="{7EBBAB89-BA4C-4DC6-9ED3-B5278B1AC68A}" type="pres">
      <dgm:prSet presAssocID="{4893CF9F-3CF7-43A0-A5FD-B365382D14C5}" presName="node" presStyleLbl="node1" presStyleIdx="7" presStyleCnt="10">
        <dgm:presLayoutVars>
          <dgm:bulletEnabled val="1"/>
        </dgm:presLayoutVars>
      </dgm:prSet>
      <dgm:spPr/>
      <dgm:t>
        <a:bodyPr/>
        <a:lstStyle/>
        <a:p>
          <a:endParaRPr lang="en-IN"/>
        </a:p>
      </dgm:t>
    </dgm:pt>
    <dgm:pt modelId="{DCD63799-81FC-4DCD-BF92-279905ED35DD}" type="pres">
      <dgm:prSet presAssocID="{639A96C2-5519-47FE-976F-A3EBE9A6FD4C}" presName="sibTrans" presStyleLbl="sibTrans2D1" presStyleIdx="7" presStyleCnt="9"/>
      <dgm:spPr/>
      <dgm:t>
        <a:bodyPr/>
        <a:lstStyle/>
        <a:p>
          <a:endParaRPr lang="en-IN"/>
        </a:p>
      </dgm:t>
    </dgm:pt>
    <dgm:pt modelId="{B1DF742D-E602-449E-9D79-E74E5A72464D}" type="pres">
      <dgm:prSet presAssocID="{639A96C2-5519-47FE-976F-A3EBE9A6FD4C}" presName="connectorText" presStyleLbl="sibTrans2D1" presStyleIdx="7" presStyleCnt="9"/>
      <dgm:spPr/>
      <dgm:t>
        <a:bodyPr/>
        <a:lstStyle/>
        <a:p>
          <a:endParaRPr lang="en-IN"/>
        </a:p>
      </dgm:t>
    </dgm:pt>
    <dgm:pt modelId="{7638A0EB-3269-4EEF-A2D2-E1F94E941118}" type="pres">
      <dgm:prSet presAssocID="{2AD05D50-25F9-4D04-A5B7-07962A4047C3}" presName="node" presStyleLbl="node1" presStyleIdx="8" presStyleCnt="10">
        <dgm:presLayoutVars>
          <dgm:bulletEnabled val="1"/>
        </dgm:presLayoutVars>
      </dgm:prSet>
      <dgm:spPr/>
      <dgm:t>
        <a:bodyPr/>
        <a:lstStyle/>
        <a:p>
          <a:endParaRPr lang="en-IN"/>
        </a:p>
      </dgm:t>
    </dgm:pt>
    <dgm:pt modelId="{19FCC285-F69E-4343-AB18-B1D37B51C884}" type="pres">
      <dgm:prSet presAssocID="{02795521-B47E-4460-BF59-C9A2ED62DE01}" presName="sibTrans" presStyleLbl="sibTrans2D1" presStyleIdx="8" presStyleCnt="9"/>
      <dgm:spPr/>
      <dgm:t>
        <a:bodyPr/>
        <a:lstStyle/>
        <a:p>
          <a:endParaRPr lang="en-IN"/>
        </a:p>
      </dgm:t>
    </dgm:pt>
    <dgm:pt modelId="{C59D2ED9-7D0F-41CC-A922-A614E2D28044}" type="pres">
      <dgm:prSet presAssocID="{02795521-B47E-4460-BF59-C9A2ED62DE01}" presName="connectorText" presStyleLbl="sibTrans2D1" presStyleIdx="8" presStyleCnt="9"/>
      <dgm:spPr/>
      <dgm:t>
        <a:bodyPr/>
        <a:lstStyle/>
        <a:p>
          <a:endParaRPr lang="en-IN"/>
        </a:p>
      </dgm:t>
    </dgm:pt>
    <dgm:pt modelId="{472DD935-7988-47BE-A7E4-7E4B4B687BDD}" type="pres">
      <dgm:prSet presAssocID="{F6ECB4DF-A742-42A3-8572-9E716EEF4FA5}" presName="node" presStyleLbl="node1" presStyleIdx="9" presStyleCnt="10">
        <dgm:presLayoutVars>
          <dgm:bulletEnabled val="1"/>
        </dgm:presLayoutVars>
      </dgm:prSet>
      <dgm:spPr/>
      <dgm:t>
        <a:bodyPr/>
        <a:lstStyle/>
        <a:p>
          <a:endParaRPr lang="en-IN"/>
        </a:p>
      </dgm:t>
    </dgm:pt>
  </dgm:ptLst>
  <dgm:cxnLst>
    <dgm:cxn modelId="{2E88712A-A92A-4151-8A87-D118BE598C9B}" type="presOf" srcId="{131CCBA5-5DBC-478B-B4C1-A0DBDCDB9F82}" destId="{F1099E0A-9585-4A89-8858-6C31777676DA}" srcOrd="0" destOrd="0" presId="urn:microsoft.com/office/officeart/2005/8/layout/process5"/>
    <dgm:cxn modelId="{539434E8-7B63-45F9-985F-4FF3A73767C0}" type="presOf" srcId="{634C2CE5-07B0-483A-A151-303B2B408F26}" destId="{1A3FD8D3-DD02-4C09-9039-D02FF9C5B617}" srcOrd="1" destOrd="0" presId="urn:microsoft.com/office/officeart/2005/8/layout/process5"/>
    <dgm:cxn modelId="{9A0B215A-EECF-46C1-AB75-44619A869D55}" type="presOf" srcId="{B7EF78C6-6A50-465F-990A-7DF40A4C41A4}" destId="{31EF01B1-248C-48F9-B976-DE6F77FDBB19}" srcOrd="0" destOrd="0" presId="urn:microsoft.com/office/officeart/2005/8/layout/process5"/>
    <dgm:cxn modelId="{80831107-20A2-4C9C-8809-D5937A1B5796}" type="presOf" srcId="{136F983F-CB20-4746-BB6A-47691157D45D}" destId="{91718CD3-8DEA-4177-AE47-626C23168044}" srcOrd="0" destOrd="0" presId="urn:microsoft.com/office/officeart/2005/8/layout/process5"/>
    <dgm:cxn modelId="{182366E6-A79D-4AF6-86E6-BB1ADDB5BB9D}" type="presOf" srcId="{853571E2-188A-4925-AF96-9655AAEF3D9B}" destId="{BD69CD19-1C4F-4B54-95E5-2DA7ED516AAF}" srcOrd="0" destOrd="0" presId="urn:microsoft.com/office/officeart/2005/8/layout/process5"/>
    <dgm:cxn modelId="{E75602D0-5DFA-4CB5-9B54-7359FA0A46D9}" srcId="{131CCBA5-5DBC-478B-B4C1-A0DBDCDB9F82}" destId="{F6ECB4DF-A742-42A3-8572-9E716EEF4FA5}" srcOrd="9" destOrd="0" parTransId="{6D545461-2B03-4992-A965-F14A81AA3983}" sibTransId="{BF8F8F15-ACF3-43B6-B220-5C0DBDA58490}"/>
    <dgm:cxn modelId="{BC02FD29-6902-4AE2-B573-6D9E4D0C054D}" type="presOf" srcId="{B0FD5831-0382-4BF1-8B60-23D6AD52164B}" destId="{02AB4A2A-09C0-406D-AE6C-B2C1662E6DC6}" srcOrd="0" destOrd="0" presId="urn:microsoft.com/office/officeart/2005/8/layout/process5"/>
    <dgm:cxn modelId="{7FF20B11-ED89-4CC0-9DA5-F8063B7C1D43}" type="presOf" srcId="{3599CE48-C73F-4625-8577-F20100BCD3CD}" destId="{72D58357-A667-4CDF-AD0E-37F8B7645B57}" srcOrd="0" destOrd="0" presId="urn:microsoft.com/office/officeart/2005/8/layout/process5"/>
    <dgm:cxn modelId="{3A33B193-8238-498E-891B-26E3C8345C30}" type="presOf" srcId="{4893CF9F-3CF7-43A0-A5FD-B365382D14C5}" destId="{7EBBAB89-BA4C-4DC6-9ED3-B5278B1AC68A}" srcOrd="0" destOrd="0" presId="urn:microsoft.com/office/officeart/2005/8/layout/process5"/>
    <dgm:cxn modelId="{E10783CC-42FE-4811-89A2-BEB260EC453D}" type="presOf" srcId="{634C2CE5-07B0-483A-A151-303B2B408F26}" destId="{C2AB13A3-582E-4019-BBCB-52884BC22DB7}" srcOrd="0" destOrd="0" presId="urn:microsoft.com/office/officeart/2005/8/layout/process5"/>
    <dgm:cxn modelId="{4C81B536-3544-4B7B-AE2D-7AB64813A92E}" srcId="{131CCBA5-5DBC-478B-B4C1-A0DBDCDB9F82}" destId="{B7EF78C6-6A50-465F-990A-7DF40A4C41A4}" srcOrd="0" destOrd="0" parTransId="{BE8B6F1B-FAFA-44F9-B7DA-F8D09B52038F}" sibTransId="{6F0F99DA-D293-4A5A-81F9-F7AD76572FC1}"/>
    <dgm:cxn modelId="{DC4EA5A7-F5E0-4BEF-AC63-B08F63BBFC23}" type="presOf" srcId="{97C8AF0C-AD36-4046-8E01-442F4DA3DEB5}" destId="{4391714D-3869-4F26-9CCA-4525E14443ED}" srcOrd="0" destOrd="0" presId="urn:microsoft.com/office/officeart/2005/8/layout/process5"/>
    <dgm:cxn modelId="{5B61DDEB-1793-47EA-A632-E3B8BA7C86D7}" srcId="{131CCBA5-5DBC-478B-B4C1-A0DBDCDB9F82}" destId="{3599CE48-C73F-4625-8577-F20100BCD3CD}" srcOrd="3" destOrd="0" parTransId="{1D991807-10D9-41ED-B180-DE85DFD999D8}" sibTransId="{C77F4781-5FB6-4F54-8FB1-33CF48D5A0C8}"/>
    <dgm:cxn modelId="{B99C4BF8-BE3C-466B-9BB6-47C654D87A4D}" type="presOf" srcId="{6F0F99DA-D293-4A5A-81F9-F7AD76572FC1}" destId="{E1EDE6C1-7F6D-4904-82B4-4E9CE6514171}" srcOrd="0" destOrd="0" presId="urn:microsoft.com/office/officeart/2005/8/layout/process5"/>
    <dgm:cxn modelId="{B24D543F-5688-41FE-8467-E85DBCB28CF1}" type="presOf" srcId="{5F684B8F-1981-420C-A92F-73921CB47EDF}" destId="{FC549DE0-63A5-4C51-895F-24A800B0E6AB}" srcOrd="1" destOrd="0" presId="urn:microsoft.com/office/officeart/2005/8/layout/process5"/>
    <dgm:cxn modelId="{16159D77-1C68-443D-973F-44C7946D6AB7}" srcId="{131CCBA5-5DBC-478B-B4C1-A0DBDCDB9F82}" destId="{97C8AF0C-AD36-4046-8E01-442F4DA3DEB5}" srcOrd="1" destOrd="0" parTransId="{0EA751A4-E029-4BE2-90AD-86BC57D58E48}" sibTransId="{DA6BC4A5-3526-4B5A-B6D5-F9C6E8019D0E}"/>
    <dgm:cxn modelId="{DF182745-7748-4A85-A39B-3F8CC332118D}" type="presOf" srcId="{3566926E-07A0-47ED-90BB-EA0AB1DEEAE7}" destId="{3274097C-FAA0-480E-BDDF-A6D1A7FE9C23}" srcOrd="1" destOrd="0" presId="urn:microsoft.com/office/officeart/2005/8/layout/process5"/>
    <dgm:cxn modelId="{37CBBD08-F598-4430-A440-7C5B2E92C381}" type="presOf" srcId="{639A96C2-5519-47FE-976F-A3EBE9A6FD4C}" destId="{B1DF742D-E602-449E-9D79-E74E5A72464D}" srcOrd="1" destOrd="0" presId="urn:microsoft.com/office/officeart/2005/8/layout/process5"/>
    <dgm:cxn modelId="{C8A0813B-B6F1-4696-BAB5-4AFDFB092A97}" type="presOf" srcId="{F6ECB4DF-A742-42A3-8572-9E716EEF4FA5}" destId="{472DD935-7988-47BE-A7E4-7E4B4B687BDD}" srcOrd="0" destOrd="0" presId="urn:microsoft.com/office/officeart/2005/8/layout/process5"/>
    <dgm:cxn modelId="{31EA4EA7-6F1A-4800-A38F-CD584FA7B15E}" srcId="{131CCBA5-5DBC-478B-B4C1-A0DBDCDB9F82}" destId="{04FBAB92-6C2C-4BE7-AC5C-2E11CAF612BB}" srcOrd="6" destOrd="0" parTransId="{A9EFF8E6-477E-45F2-9918-8F1661FC32D0}" sibTransId="{B0FD5831-0382-4BF1-8B60-23D6AD52164B}"/>
    <dgm:cxn modelId="{90CBD15E-AB47-453F-B63D-B80BE02D4045}" type="presOf" srcId="{C77F4781-5FB6-4F54-8FB1-33CF48D5A0C8}" destId="{3C6C0347-E010-4E13-A0FF-4B878D776300}" srcOrd="0" destOrd="0" presId="urn:microsoft.com/office/officeart/2005/8/layout/process5"/>
    <dgm:cxn modelId="{84350A6D-56D0-4040-81DA-616DE697884A}" type="presOf" srcId="{DA6BC4A5-3526-4B5A-B6D5-F9C6E8019D0E}" destId="{9C2043E1-B2DF-4F9E-A8B9-81D594EACB7A}" srcOrd="1" destOrd="0" presId="urn:microsoft.com/office/officeart/2005/8/layout/process5"/>
    <dgm:cxn modelId="{51DA6CDD-6477-4993-A7DE-182B166788F2}" type="presOf" srcId="{6F0F99DA-D293-4A5A-81F9-F7AD76572FC1}" destId="{AEBB19F3-196C-47E3-B2AC-BF3F9190DA36}" srcOrd="1" destOrd="0" presId="urn:microsoft.com/office/officeart/2005/8/layout/process5"/>
    <dgm:cxn modelId="{5F9565B5-3DD6-4D90-9B5F-4EBE410977E1}" type="presOf" srcId="{5F684B8F-1981-420C-A92F-73921CB47EDF}" destId="{09617248-F906-4373-9D04-765C4AFAB240}" srcOrd="0" destOrd="0" presId="urn:microsoft.com/office/officeart/2005/8/layout/process5"/>
    <dgm:cxn modelId="{559954B8-7D29-44D6-95DF-AFF7C71188CA}" type="presOf" srcId="{02795521-B47E-4460-BF59-C9A2ED62DE01}" destId="{C59D2ED9-7D0F-41CC-A922-A614E2D28044}" srcOrd="1" destOrd="0" presId="urn:microsoft.com/office/officeart/2005/8/layout/process5"/>
    <dgm:cxn modelId="{99AA10A3-A73F-4AC8-993C-89161A5EFFA2}" type="presOf" srcId="{B0FD5831-0382-4BF1-8B60-23D6AD52164B}" destId="{85570CB3-CA0A-47E2-9541-ACE3A88183ED}" srcOrd="1" destOrd="0" presId="urn:microsoft.com/office/officeart/2005/8/layout/process5"/>
    <dgm:cxn modelId="{CC3E2304-3968-4885-99D5-62F937BD20B2}" srcId="{131CCBA5-5DBC-478B-B4C1-A0DBDCDB9F82}" destId="{4893CF9F-3CF7-43A0-A5FD-B365382D14C5}" srcOrd="7" destOrd="0" parTransId="{CDAE63CC-D867-468F-91E3-765ABF72E443}" sibTransId="{639A96C2-5519-47FE-976F-A3EBE9A6FD4C}"/>
    <dgm:cxn modelId="{06252FB8-8F61-48D8-B44E-65580E22803E}" srcId="{131CCBA5-5DBC-478B-B4C1-A0DBDCDB9F82}" destId="{853571E2-188A-4925-AF96-9655AAEF3D9B}" srcOrd="2" destOrd="0" parTransId="{DA266B69-5D42-4AEB-93EC-00CB88DA7B4F}" sibTransId="{3566926E-07A0-47ED-90BB-EA0AB1DEEAE7}"/>
    <dgm:cxn modelId="{82262DFF-79A3-4B90-A748-37354C6CEE6E}" type="presOf" srcId="{DA6BC4A5-3526-4B5A-B6D5-F9C6E8019D0E}" destId="{5173431C-026B-4EB4-AD82-728FDD786D72}" srcOrd="0" destOrd="0" presId="urn:microsoft.com/office/officeart/2005/8/layout/process5"/>
    <dgm:cxn modelId="{C8DA5664-8EE1-46E3-8F0B-1779A2BC379D}" srcId="{131CCBA5-5DBC-478B-B4C1-A0DBDCDB9F82}" destId="{136F983F-CB20-4746-BB6A-47691157D45D}" srcOrd="5" destOrd="0" parTransId="{BB76589E-74D2-4F91-B38A-1A2831D661D7}" sibTransId="{5F684B8F-1981-420C-A92F-73921CB47EDF}"/>
    <dgm:cxn modelId="{83918DBF-C1C1-4F75-8C36-A79CAAAD5189}" type="presOf" srcId="{04FBAB92-6C2C-4BE7-AC5C-2E11CAF612BB}" destId="{B372DB11-B9B1-4141-8870-C60B1240899F}" srcOrd="0" destOrd="0" presId="urn:microsoft.com/office/officeart/2005/8/layout/process5"/>
    <dgm:cxn modelId="{7DD5E34B-F70A-4A21-A70D-35145F7A480F}" srcId="{131CCBA5-5DBC-478B-B4C1-A0DBDCDB9F82}" destId="{57774445-FF8C-4387-9754-9DA7C9AB226A}" srcOrd="4" destOrd="0" parTransId="{A0662262-7D40-4736-B33F-9FDE3B7C563B}" sibTransId="{634C2CE5-07B0-483A-A151-303B2B408F26}"/>
    <dgm:cxn modelId="{902E2246-6246-44AF-B869-507F9B8FF3EF}" type="presOf" srcId="{639A96C2-5519-47FE-976F-A3EBE9A6FD4C}" destId="{DCD63799-81FC-4DCD-BF92-279905ED35DD}" srcOrd="0" destOrd="0" presId="urn:microsoft.com/office/officeart/2005/8/layout/process5"/>
    <dgm:cxn modelId="{3F1EDBAC-EB88-418D-ABFC-6A538FF44C54}" srcId="{131CCBA5-5DBC-478B-B4C1-A0DBDCDB9F82}" destId="{2AD05D50-25F9-4D04-A5B7-07962A4047C3}" srcOrd="8" destOrd="0" parTransId="{CD248623-5F3E-4415-B38A-B08E52378E07}" sibTransId="{02795521-B47E-4460-BF59-C9A2ED62DE01}"/>
    <dgm:cxn modelId="{68004356-0A48-4F0F-A32F-8F893E44ADA5}" type="presOf" srcId="{2AD05D50-25F9-4D04-A5B7-07962A4047C3}" destId="{7638A0EB-3269-4EEF-A2D2-E1F94E941118}" srcOrd="0" destOrd="0" presId="urn:microsoft.com/office/officeart/2005/8/layout/process5"/>
    <dgm:cxn modelId="{744BC3D8-940F-46FE-AF49-03456A9FEFAF}" type="presOf" srcId="{57774445-FF8C-4387-9754-9DA7C9AB226A}" destId="{9998C380-9512-448E-B77D-5B6ED947093D}" srcOrd="0" destOrd="0" presId="urn:microsoft.com/office/officeart/2005/8/layout/process5"/>
    <dgm:cxn modelId="{01D35524-5408-48B0-B900-6F94DDBC6F5A}" type="presOf" srcId="{C77F4781-5FB6-4F54-8FB1-33CF48D5A0C8}" destId="{9BF01F4E-A377-4687-99FD-6F1CD2781E33}" srcOrd="1" destOrd="0" presId="urn:microsoft.com/office/officeart/2005/8/layout/process5"/>
    <dgm:cxn modelId="{80E07545-AFEE-404F-A29D-9735CD4A64C1}" type="presOf" srcId="{02795521-B47E-4460-BF59-C9A2ED62DE01}" destId="{19FCC285-F69E-4343-AB18-B1D37B51C884}" srcOrd="0" destOrd="0" presId="urn:microsoft.com/office/officeart/2005/8/layout/process5"/>
    <dgm:cxn modelId="{2D9EC213-0D1C-4B66-94B4-46DD4F40F002}" type="presOf" srcId="{3566926E-07A0-47ED-90BB-EA0AB1DEEAE7}" destId="{84280C2C-EAE8-4BBD-BC8E-1B2570E8E177}" srcOrd="0" destOrd="0" presId="urn:microsoft.com/office/officeart/2005/8/layout/process5"/>
    <dgm:cxn modelId="{B9E003E2-64A9-40DF-AC45-D10C5C878D11}" type="presParOf" srcId="{F1099E0A-9585-4A89-8858-6C31777676DA}" destId="{31EF01B1-248C-48F9-B976-DE6F77FDBB19}" srcOrd="0" destOrd="0" presId="urn:microsoft.com/office/officeart/2005/8/layout/process5"/>
    <dgm:cxn modelId="{B12A9767-5AD8-43E2-89BB-F4D3B0D5CC1A}" type="presParOf" srcId="{F1099E0A-9585-4A89-8858-6C31777676DA}" destId="{E1EDE6C1-7F6D-4904-82B4-4E9CE6514171}" srcOrd="1" destOrd="0" presId="urn:microsoft.com/office/officeart/2005/8/layout/process5"/>
    <dgm:cxn modelId="{CABDCE40-3357-49BA-8536-22A80EFF8732}" type="presParOf" srcId="{E1EDE6C1-7F6D-4904-82B4-4E9CE6514171}" destId="{AEBB19F3-196C-47E3-B2AC-BF3F9190DA36}" srcOrd="0" destOrd="0" presId="urn:microsoft.com/office/officeart/2005/8/layout/process5"/>
    <dgm:cxn modelId="{0502740A-A713-4F07-98EA-A8A69D56D8A3}" type="presParOf" srcId="{F1099E0A-9585-4A89-8858-6C31777676DA}" destId="{4391714D-3869-4F26-9CCA-4525E14443ED}" srcOrd="2" destOrd="0" presId="urn:microsoft.com/office/officeart/2005/8/layout/process5"/>
    <dgm:cxn modelId="{2BEDD1BB-141E-45CA-B8B8-6ACE852E31B2}" type="presParOf" srcId="{F1099E0A-9585-4A89-8858-6C31777676DA}" destId="{5173431C-026B-4EB4-AD82-728FDD786D72}" srcOrd="3" destOrd="0" presId="urn:microsoft.com/office/officeart/2005/8/layout/process5"/>
    <dgm:cxn modelId="{F738C380-8A56-49BF-BBF0-E76FAEA103B7}" type="presParOf" srcId="{5173431C-026B-4EB4-AD82-728FDD786D72}" destId="{9C2043E1-B2DF-4F9E-A8B9-81D594EACB7A}" srcOrd="0" destOrd="0" presId="urn:microsoft.com/office/officeart/2005/8/layout/process5"/>
    <dgm:cxn modelId="{1B8DEE4A-FAEE-4E4E-A06F-4073E35C384E}" type="presParOf" srcId="{F1099E0A-9585-4A89-8858-6C31777676DA}" destId="{BD69CD19-1C4F-4B54-95E5-2DA7ED516AAF}" srcOrd="4" destOrd="0" presId="urn:microsoft.com/office/officeart/2005/8/layout/process5"/>
    <dgm:cxn modelId="{1A0C8926-93F2-4D0F-AEBD-20DDC0BAED23}" type="presParOf" srcId="{F1099E0A-9585-4A89-8858-6C31777676DA}" destId="{84280C2C-EAE8-4BBD-BC8E-1B2570E8E177}" srcOrd="5" destOrd="0" presId="urn:microsoft.com/office/officeart/2005/8/layout/process5"/>
    <dgm:cxn modelId="{58CA9BD4-32CA-4F3D-8251-84166663367B}" type="presParOf" srcId="{84280C2C-EAE8-4BBD-BC8E-1B2570E8E177}" destId="{3274097C-FAA0-480E-BDDF-A6D1A7FE9C23}" srcOrd="0" destOrd="0" presId="urn:microsoft.com/office/officeart/2005/8/layout/process5"/>
    <dgm:cxn modelId="{460D1C52-168D-431E-B25E-A6EED01ED6A2}" type="presParOf" srcId="{F1099E0A-9585-4A89-8858-6C31777676DA}" destId="{72D58357-A667-4CDF-AD0E-37F8B7645B57}" srcOrd="6" destOrd="0" presId="urn:microsoft.com/office/officeart/2005/8/layout/process5"/>
    <dgm:cxn modelId="{84A5B004-B62A-4875-88E0-5F196D531C73}" type="presParOf" srcId="{F1099E0A-9585-4A89-8858-6C31777676DA}" destId="{3C6C0347-E010-4E13-A0FF-4B878D776300}" srcOrd="7" destOrd="0" presId="urn:microsoft.com/office/officeart/2005/8/layout/process5"/>
    <dgm:cxn modelId="{752B659E-AFE7-48F9-94F3-3A187A554762}" type="presParOf" srcId="{3C6C0347-E010-4E13-A0FF-4B878D776300}" destId="{9BF01F4E-A377-4687-99FD-6F1CD2781E33}" srcOrd="0" destOrd="0" presId="urn:microsoft.com/office/officeart/2005/8/layout/process5"/>
    <dgm:cxn modelId="{4EF77766-5247-4FC7-B847-8FFC54879A64}" type="presParOf" srcId="{F1099E0A-9585-4A89-8858-6C31777676DA}" destId="{9998C380-9512-448E-B77D-5B6ED947093D}" srcOrd="8" destOrd="0" presId="urn:microsoft.com/office/officeart/2005/8/layout/process5"/>
    <dgm:cxn modelId="{18106E94-5013-46B3-A868-DAB2A6E68A31}" type="presParOf" srcId="{F1099E0A-9585-4A89-8858-6C31777676DA}" destId="{C2AB13A3-582E-4019-BBCB-52884BC22DB7}" srcOrd="9" destOrd="0" presId="urn:microsoft.com/office/officeart/2005/8/layout/process5"/>
    <dgm:cxn modelId="{4580DCFA-2326-4E8C-8745-0AE50194A0BE}" type="presParOf" srcId="{C2AB13A3-582E-4019-BBCB-52884BC22DB7}" destId="{1A3FD8D3-DD02-4C09-9039-D02FF9C5B617}" srcOrd="0" destOrd="0" presId="urn:microsoft.com/office/officeart/2005/8/layout/process5"/>
    <dgm:cxn modelId="{283208AC-9773-4032-845D-6255269D2DE4}" type="presParOf" srcId="{F1099E0A-9585-4A89-8858-6C31777676DA}" destId="{91718CD3-8DEA-4177-AE47-626C23168044}" srcOrd="10" destOrd="0" presId="urn:microsoft.com/office/officeart/2005/8/layout/process5"/>
    <dgm:cxn modelId="{2C219FB3-CB75-4FF2-9A28-A81187EB1D7F}" type="presParOf" srcId="{F1099E0A-9585-4A89-8858-6C31777676DA}" destId="{09617248-F906-4373-9D04-765C4AFAB240}" srcOrd="11" destOrd="0" presId="urn:microsoft.com/office/officeart/2005/8/layout/process5"/>
    <dgm:cxn modelId="{5699CD94-A752-4819-803B-DB01D354406D}" type="presParOf" srcId="{09617248-F906-4373-9D04-765C4AFAB240}" destId="{FC549DE0-63A5-4C51-895F-24A800B0E6AB}" srcOrd="0" destOrd="0" presId="urn:microsoft.com/office/officeart/2005/8/layout/process5"/>
    <dgm:cxn modelId="{22C84A40-0D09-4048-ABF7-2822EF57B779}" type="presParOf" srcId="{F1099E0A-9585-4A89-8858-6C31777676DA}" destId="{B372DB11-B9B1-4141-8870-C60B1240899F}" srcOrd="12" destOrd="0" presId="urn:microsoft.com/office/officeart/2005/8/layout/process5"/>
    <dgm:cxn modelId="{A7916E6B-F1D7-4D50-BE23-57EC2970B3DF}" type="presParOf" srcId="{F1099E0A-9585-4A89-8858-6C31777676DA}" destId="{02AB4A2A-09C0-406D-AE6C-B2C1662E6DC6}" srcOrd="13" destOrd="0" presId="urn:microsoft.com/office/officeart/2005/8/layout/process5"/>
    <dgm:cxn modelId="{5A0099B1-EE0C-48E0-B6D6-7E090C3ADB45}" type="presParOf" srcId="{02AB4A2A-09C0-406D-AE6C-B2C1662E6DC6}" destId="{85570CB3-CA0A-47E2-9541-ACE3A88183ED}" srcOrd="0" destOrd="0" presId="urn:microsoft.com/office/officeart/2005/8/layout/process5"/>
    <dgm:cxn modelId="{EC1D98DD-D417-40E0-AA5A-C5C17DB7A245}" type="presParOf" srcId="{F1099E0A-9585-4A89-8858-6C31777676DA}" destId="{7EBBAB89-BA4C-4DC6-9ED3-B5278B1AC68A}" srcOrd="14" destOrd="0" presId="urn:microsoft.com/office/officeart/2005/8/layout/process5"/>
    <dgm:cxn modelId="{8DFF64EB-8EE6-436D-856F-962BDAF1A624}" type="presParOf" srcId="{F1099E0A-9585-4A89-8858-6C31777676DA}" destId="{DCD63799-81FC-4DCD-BF92-279905ED35DD}" srcOrd="15" destOrd="0" presId="urn:microsoft.com/office/officeart/2005/8/layout/process5"/>
    <dgm:cxn modelId="{0294CADB-72BC-4EFD-917A-6225796DDCC4}" type="presParOf" srcId="{DCD63799-81FC-4DCD-BF92-279905ED35DD}" destId="{B1DF742D-E602-449E-9D79-E74E5A72464D}" srcOrd="0" destOrd="0" presId="urn:microsoft.com/office/officeart/2005/8/layout/process5"/>
    <dgm:cxn modelId="{CAFCAF30-80BA-407C-945E-0B56E83C1E49}" type="presParOf" srcId="{F1099E0A-9585-4A89-8858-6C31777676DA}" destId="{7638A0EB-3269-4EEF-A2D2-E1F94E941118}" srcOrd="16" destOrd="0" presId="urn:microsoft.com/office/officeart/2005/8/layout/process5"/>
    <dgm:cxn modelId="{3E5AC9C9-E0D9-4248-AB07-4C9C1DF98940}" type="presParOf" srcId="{F1099E0A-9585-4A89-8858-6C31777676DA}" destId="{19FCC285-F69E-4343-AB18-B1D37B51C884}" srcOrd="17" destOrd="0" presId="urn:microsoft.com/office/officeart/2005/8/layout/process5"/>
    <dgm:cxn modelId="{66D2990B-0620-458A-AD5C-7E7FEEC28E1B}" type="presParOf" srcId="{19FCC285-F69E-4343-AB18-B1D37B51C884}" destId="{C59D2ED9-7D0F-41CC-A922-A614E2D28044}" srcOrd="0" destOrd="0" presId="urn:microsoft.com/office/officeart/2005/8/layout/process5"/>
    <dgm:cxn modelId="{A531FC35-D7A2-43BB-A5B2-0F5905B57DB9}" type="presParOf" srcId="{F1099E0A-9585-4A89-8858-6C31777676DA}" destId="{472DD935-7988-47BE-A7E4-7E4B4B687BDD}" srcOrd="18"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F01B1-248C-48F9-B976-DE6F77FDBB19}">
      <dsp:nvSpPr>
        <dsp:cNvPr id="0" name=""/>
        <dsp:cNvSpPr/>
      </dsp:nvSpPr>
      <dsp:spPr>
        <a:xfrm>
          <a:off x="1156851" y="2543"/>
          <a:ext cx="2967952" cy="178077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a:t>Raw Data</a:t>
          </a:r>
        </a:p>
      </dsp:txBody>
      <dsp:txXfrm>
        <a:off x="1209008" y="54700"/>
        <a:ext cx="2863638" cy="1676457"/>
      </dsp:txXfrm>
    </dsp:sp>
    <dsp:sp modelId="{E1EDE6C1-7F6D-4904-82B4-4E9CE6514171}">
      <dsp:nvSpPr>
        <dsp:cNvPr id="0" name=""/>
        <dsp:cNvSpPr/>
      </dsp:nvSpPr>
      <dsp:spPr>
        <a:xfrm>
          <a:off x="4385983" y="524903"/>
          <a:ext cx="629205" cy="736052"/>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IN" sz="2100" kern="1200"/>
        </a:p>
      </dsp:txBody>
      <dsp:txXfrm>
        <a:off x="4385983" y="672113"/>
        <a:ext cx="440444" cy="441632"/>
      </dsp:txXfrm>
    </dsp:sp>
    <dsp:sp modelId="{4391714D-3869-4F26-9CCA-4525E14443ED}">
      <dsp:nvSpPr>
        <dsp:cNvPr id="0" name=""/>
        <dsp:cNvSpPr/>
      </dsp:nvSpPr>
      <dsp:spPr>
        <a:xfrm>
          <a:off x="5311984" y="2543"/>
          <a:ext cx="2967952" cy="1780771"/>
        </a:xfrm>
        <a:prstGeom prst="roundRect">
          <a:avLst>
            <a:gd name="adj" fmla="val 10000"/>
          </a:avLst>
        </a:prstGeom>
        <a:gradFill rotWithShape="0">
          <a:gsLst>
            <a:gs pos="0">
              <a:schemeClr val="accent5">
                <a:hueOff val="-750949"/>
                <a:satOff val="-1935"/>
                <a:lumOff val="-1307"/>
                <a:alphaOff val="0"/>
                <a:satMod val="103000"/>
                <a:lumMod val="102000"/>
                <a:tint val="94000"/>
              </a:schemeClr>
            </a:gs>
            <a:gs pos="50000">
              <a:schemeClr val="accent5">
                <a:hueOff val="-750949"/>
                <a:satOff val="-1935"/>
                <a:lumOff val="-1307"/>
                <a:alphaOff val="0"/>
                <a:satMod val="110000"/>
                <a:lumMod val="100000"/>
                <a:shade val="100000"/>
              </a:schemeClr>
            </a:gs>
            <a:gs pos="100000">
              <a:schemeClr val="accent5">
                <a:hueOff val="-750949"/>
                <a:satOff val="-1935"/>
                <a:lumOff val="-130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endParaRPr lang="en-IN" sz="2600" kern="1200" dirty="0"/>
        </a:p>
        <a:p>
          <a:pPr lvl="0" algn="ctr" defTabSz="1155700">
            <a:lnSpc>
              <a:spcPct val="90000"/>
            </a:lnSpc>
            <a:spcBef>
              <a:spcPct val="0"/>
            </a:spcBef>
            <a:spcAft>
              <a:spcPct val="35000"/>
            </a:spcAft>
          </a:pPr>
          <a:r>
            <a:rPr lang="en-IN" sz="2600" kern="1200" dirty="0"/>
            <a:t> Cleaning</a:t>
          </a:r>
        </a:p>
        <a:p>
          <a:pPr lvl="0" algn="ctr" defTabSz="1155700">
            <a:lnSpc>
              <a:spcPct val="90000"/>
            </a:lnSpc>
            <a:spcBef>
              <a:spcPct val="0"/>
            </a:spcBef>
            <a:spcAft>
              <a:spcPct val="35000"/>
            </a:spcAft>
          </a:pPr>
          <a:r>
            <a:rPr lang="en-IN" sz="2600" kern="1200" dirty="0"/>
            <a:t> </a:t>
          </a:r>
        </a:p>
      </dsp:txBody>
      <dsp:txXfrm>
        <a:off x="5364141" y="54700"/>
        <a:ext cx="2863638" cy="1676457"/>
      </dsp:txXfrm>
    </dsp:sp>
    <dsp:sp modelId="{5173431C-026B-4EB4-AD82-728FDD786D72}">
      <dsp:nvSpPr>
        <dsp:cNvPr id="0" name=""/>
        <dsp:cNvSpPr/>
      </dsp:nvSpPr>
      <dsp:spPr>
        <a:xfrm>
          <a:off x="8541116" y="524903"/>
          <a:ext cx="629205" cy="736052"/>
        </a:xfrm>
        <a:prstGeom prst="rightArrow">
          <a:avLst>
            <a:gd name="adj1" fmla="val 60000"/>
            <a:gd name="adj2" fmla="val 50000"/>
          </a:avLst>
        </a:prstGeom>
        <a:solidFill>
          <a:schemeClr val="accent5">
            <a:hueOff val="-844818"/>
            <a:satOff val="-2177"/>
            <a:lumOff val="-1471"/>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IN" sz="2100" kern="1200"/>
        </a:p>
      </dsp:txBody>
      <dsp:txXfrm>
        <a:off x="8541116" y="672113"/>
        <a:ext cx="440444" cy="441632"/>
      </dsp:txXfrm>
    </dsp:sp>
    <dsp:sp modelId="{BD69CD19-1C4F-4B54-95E5-2DA7ED516AAF}">
      <dsp:nvSpPr>
        <dsp:cNvPr id="0" name=""/>
        <dsp:cNvSpPr/>
      </dsp:nvSpPr>
      <dsp:spPr>
        <a:xfrm>
          <a:off x="9467117" y="2543"/>
          <a:ext cx="2967952" cy="1780771"/>
        </a:xfrm>
        <a:prstGeom prst="roundRect">
          <a:avLst>
            <a:gd name="adj" fmla="val 10000"/>
          </a:avLst>
        </a:prstGeom>
        <a:gradFill rotWithShape="0">
          <a:gsLst>
            <a:gs pos="0">
              <a:schemeClr val="accent5">
                <a:hueOff val="-1501898"/>
                <a:satOff val="-3871"/>
                <a:lumOff val="-2614"/>
                <a:alphaOff val="0"/>
                <a:satMod val="103000"/>
                <a:lumMod val="102000"/>
                <a:tint val="94000"/>
              </a:schemeClr>
            </a:gs>
            <a:gs pos="50000">
              <a:schemeClr val="accent5">
                <a:hueOff val="-1501898"/>
                <a:satOff val="-3871"/>
                <a:lumOff val="-2614"/>
                <a:alphaOff val="0"/>
                <a:satMod val="110000"/>
                <a:lumMod val="100000"/>
                <a:shade val="100000"/>
              </a:schemeClr>
            </a:gs>
            <a:gs pos="100000">
              <a:schemeClr val="accent5">
                <a:hueOff val="-1501898"/>
                <a:satOff val="-3871"/>
                <a:lumOff val="-261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a:t>Feature Selection</a:t>
          </a:r>
        </a:p>
      </dsp:txBody>
      <dsp:txXfrm>
        <a:off x="9519274" y="54700"/>
        <a:ext cx="2863638" cy="1676457"/>
      </dsp:txXfrm>
    </dsp:sp>
    <dsp:sp modelId="{84280C2C-EAE8-4BBD-BC8E-1B2570E8E177}">
      <dsp:nvSpPr>
        <dsp:cNvPr id="0" name=""/>
        <dsp:cNvSpPr/>
      </dsp:nvSpPr>
      <dsp:spPr>
        <a:xfrm>
          <a:off x="12696250" y="524903"/>
          <a:ext cx="629205" cy="736052"/>
        </a:xfrm>
        <a:prstGeom prst="rightArrow">
          <a:avLst>
            <a:gd name="adj1" fmla="val 60000"/>
            <a:gd name="adj2" fmla="val 50000"/>
          </a:avLst>
        </a:prstGeom>
        <a:solidFill>
          <a:schemeClr val="accent5">
            <a:hueOff val="-1689636"/>
            <a:satOff val="-4355"/>
            <a:lumOff val="-2941"/>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IN" sz="2100" kern="1200"/>
        </a:p>
      </dsp:txBody>
      <dsp:txXfrm>
        <a:off x="12696250" y="672113"/>
        <a:ext cx="440444" cy="441632"/>
      </dsp:txXfrm>
    </dsp:sp>
    <dsp:sp modelId="{72D58357-A667-4CDF-AD0E-37F8B7645B57}">
      <dsp:nvSpPr>
        <dsp:cNvPr id="0" name=""/>
        <dsp:cNvSpPr/>
      </dsp:nvSpPr>
      <dsp:spPr>
        <a:xfrm>
          <a:off x="13622251" y="2543"/>
          <a:ext cx="2967952" cy="1780771"/>
        </a:xfrm>
        <a:prstGeom prst="roundRect">
          <a:avLst>
            <a:gd name="adj" fmla="val 10000"/>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a:t>Clustering</a:t>
          </a:r>
        </a:p>
      </dsp:txBody>
      <dsp:txXfrm>
        <a:off x="13674408" y="54700"/>
        <a:ext cx="2863638" cy="1676457"/>
      </dsp:txXfrm>
    </dsp:sp>
    <dsp:sp modelId="{3C6C0347-E010-4E13-A0FF-4B878D776300}">
      <dsp:nvSpPr>
        <dsp:cNvPr id="0" name=""/>
        <dsp:cNvSpPr/>
      </dsp:nvSpPr>
      <dsp:spPr>
        <a:xfrm rot="5400000">
          <a:off x="14791624" y="1991071"/>
          <a:ext cx="629205" cy="736052"/>
        </a:xfrm>
        <a:prstGeom prst="rightArrow">
          <a:avLst>
            <a:gd name="adj1" fmla="val 60000"/>
            <a:gd name="adj2" fmla="val 50000"/>
          </a:avLst>
        </a:prstGeom>
        <a:solidFill>
          <a:schemeClr val="accent5">
            <a:hueOff val="-2534453"/>
            <a:satOff val="-6532"/>
            <a:lumOff val="-4412"/>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IN" sz="2100" kern="1200"/>
        </a:p>
      </dsp:txBody>
      <dsp:txXfrm rot="-5400000">
        <a:off x="14885411" y="2044495"/>
        <a:ext cx="441632" cy="440444"/>
      </dsp:txXfrm>
    </dsp:sp>
    <dsp:sp modelId="{9998C380-9512-448E-B77D-5B6ED947093D}">
      <dsp:nvSpPr>
        <dsp:cNvPr id="0" name=""/>
        <dsp:cNvSpPr/>
      </dsp:nvSpPr>
      <dsp:spPr>
        <a:xfrm>
          <a:off x="13622251" y="2970495"/>
          <a:ext cx="2967952" cy="1780771"/>
        </a:xfrm>
        <a:prstGeom prst="roundRect">
          <a:avLst>
            <a:gd name="adj" fmla="val 10000"/>
          </a:avLst>
        </a:prstGeom>
        <a:gradFill rotWithShape="0">
          <a:gsLst>
            <a:gs pos="0">
              <a:schemeClr val="accent5">
                <a:hueOff val="-3003797"/>
                <a:satOff val="-7742"/>
                <a:lumOff val="-5229"/>
                <a:alphaOff val="0"/>
                <a:satMod val="103000"/>
                <a:lumMod val="102000"/>
                <a:tint val="94000"/>
              </a:schemeClr>
            </a:gs>
            <a:gs pos="50000">
              <a:schemeClr val="accent5">
                <a:hueOff val="-3003797"/>
                <a:satOff val="-7742"/>
                <a:lumOff val="-5229"/>
                <a:alphaOff val="0"/>
                <a:satMod val="110000"/>
                <a:lumMod val="100000"/>
                <a:shade val="100000"/>
              </a:schemeClr>
            </a:gs>
            <a:gs pos="100000">
              <a:schemeClr val="accent5">
                <a:hueOff val="-3003797"/>
                <a:satOff val="-7742"/>
                <a:lumOff val="-522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a:t>Taking segment of trajectory of particular object </a:t>
          </a:r>
        </a:p>
      </dsp:txBody>
      <dsp:txXfrm>
        <a:off x="13674408" y="3022652"/>
        <a:ext cx="2863638" cy="1676457"/>
      </dsp:txXfrm>
    </dsp:sp>
    <dsp:sp modelId="{C2AB13A3-582E-4019-BBCB-52884BC22DB7}">
      <dsp:nvSpPr>
        <dsp:cNvPr id="0" name=""/>
        <dsp:cNvSpPr/>
      </dsp:nvSpPr>
      <dsp:spPr>
        <a:xfrm rot="10800000">
          <a:off x="12731865" y="3492855"/>
          <a:ext cx="629205" cy="736052"/>
        </a:xfrm>
        <a:prstGeom prst="rightArrow">
          <a:avLst>
            <a:gd name="adj1" fmla="val 60000"/>
            <a:gd name="adj2" fmla="val 50000"/>
          </a:avLst>
        </a:prstGeom>
        <a:solidFill>
          <a:schemeClr val="accent5">
            <a:hueOff val="-3379271"/>
            <a:satOff val="-8710"/>
            <a:lumOff val="-5883"/>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IN" sz="2100" kern="1200"/>
        </a:p>
      </dsp:txBody>
      <dsp:txXfrm rot="10800000">
        <a:off x="12920626" y="3640065"/>
        <a:ext cx="440444" cy="441632"/>
      </dsp:txXfrm>
    </dsp:sp>
    <dsp:sp modelId="{91718CD3-8DEA-4177-AE47-626C23168044}">
      <dsp:nvSpPr>
        <dsp:cNvPr id="0" name=""/>
        <dsp:cNvSpPr/>
      </dsp:nvSpPr>
      <dsp:spPr>
        <a:xfrm>
          <a:off x="9467117" y="2970495"/>
          <a:ext cx="2967952" cy="1780771"/>
        </a:xfrm>
        <a:prstGeom prst="roundRect">
          <a:avLst>
            <a:gd name="adj" fmla="val 10000"/>
          </a:avLst>
        </a:prstGeom>
        <a:gradFill rotWithShape="0">
          <a:gsLst>
            <a:gs pos="0">
              <a:schemeClr val="accent5">
                <a:hueOff val="-3754746"/>
                <a:satOff val="-9677"/>
                <a:lumOff val="-6536"/>
                <a:alphaOff val="0"/>
                <a:satMod val="103000"/>
                <a:lumMod val="102000"/>
                <a:tint val="94000"/>
              </a:schemeClr>
            </a:gs>
            <a:gs pos="50000">
              <a:schemeClr val="accent5">
                <a:hueOff val="-3754746"/>
                <a:satOff val="-9677"/>
                <a:lumOff val="-6536"/>
                <a:alphaOff val="0"/>
                <a:satMod val="110000"/>
                <a:lumMod val="100000"/>
                <a:shade val="100000"/>
              </a:schemeClr>
            </a:gs>
            <a:gs pos="100000">
              <a:schemeClr val="accent5">
                <a:hueOff val="-3754746"/>
                <a:satOff val="-9677"/>
                <a:lumOff val="-653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a:t>Training LSTM Model </a:t>
          </a:r>
        </a:p>
      </dsp:txBody>
      <dsp:txXfrm>
        <a:off x="9519274" y="3022652"/>
        <a:ext cx="2863638" cy="1676457"/>
      </dsp:txXfrm>
    </dsp:sp>
    <dsp:sp modelId="{09617248-F906-4373-9D04-765C4AFAB240}">
      <dsp:nvSpPr>
        <dsp:cNvPr id="0" name=""/>
        <dsp:cNvSpPr/>
      </dsp:nvSpPr>
      <dsp:spPr>
        <a:xfrm rot="10800000">
          <a:off x="8576732" y="3492855"/>
          <a:ext cx="629205" cy="736052"/>
        </a:xfrm>
        <a:prstGeom prst="rightArrow">
          <a:avLst>
            <a:gd name="adj1" fmla="val 60000"/>
            <a:gd name="adj2" fmla="val 50000"/>
          </a:avLst>
        </a:prstGeom>
        <a:solidFill>
          <a:schemeClr val="accent5">
            <a:hueOff val="-4224089"/>
            <a:satOff val="-10887"/>
            <a:lumOff val="-7353"/>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IN" sz="2100" kern="1200"/>
        </a:p>
      </dsp:txBody>
      <dsp:txXfrm rot="10800000">
        <a:off x="8765493" y="3640065"/>
        <a:ext cx="440444" cy="441632"/>
      </dsp:txXfrm>
    </dsp:sp>
    <dsp:sp modelId="{B372DB11-B9B1-4141-8870-C60B1240899F}">
      <dsp:nvSpPr>
        <dsp:cNvPr id="0" name=""/>
        <dsp:cNvSpPr/>
      </dsp:nvSpPr>
      <dsp:spPr>
        <a:xfrm>
          <a:off x="5311984" y="2970495"/>
          <a:ext cx="2967952" cy="1780771"/>
        </a:xfrm>
        <a:prstGeom prst="roundRect">
          <a:avLst>
            <a:gd name="adj" fmla="val 10000"/>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a:t>Generating a predicted Trajectory graph </a:t>
          </a:r>
        </a:p>
      </dsp:txBody>
      <dsp:txXfrm>
        <a:off x="5364141" y="3022652"/>
        <a:ext cx="2863638" cy="1676457"/>
      </dsp:txXfrm>
    </dsp:sp>
    <dsp:sp modelId="{02AB4A2A-09C0-406D-AE6C-B2C1662E6DC6}">
      <dsp:nvSpPr>
        <dsp:cNvPr id="0" name=""/>
        <dsp:cNvSpPr/>
      </dsp:nvSpPr>
      <dsp:spPr>
        <a:xfrm rot="10800000">
          <a:off x="4421599" y="3492855"/>
          <a:ext cx="629205" cy="736052"/>
        </a:xfrm>
        <a:prstGeom prst="rightArrow">
          <a:avLst>
            <a:gd name="adj1" fmla="val 60000"/>
            <a:gd name="adj2" fmla="val 50000"/>
          </a:avLst>
        </a:prstGeom>
        <a:solidFill>
          <a:schemeClr val="accent5">
            <a:hueOff val="-5068907"/>
            <a:satOff val="-13064"/>
            <a:lumOff val="-8824"/>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IN" sz="2100" kern="1200"/>
        </a:p>
      </dsp:txBody>
      <dsp:txXfrm rot="10800000">
        <a:off x="4610360" y="3640065"/>
        <a:ext cx="440444" cy="441632"/>
      </dsp:txXfrm>
    </dsp:sp>
    <dsp:sp modelId="{7EBBAB89-BA4C-4DC6-9ED3-B5278B1AC68A}">
      <dsp:nvSpPr>
        <dsp:cNvPr id="0" name=""/>
        <dsp:cNvSpPr/>
      </dsp:nvSpPr>
      <dsp:spPr>
        <a:xfrm>
          <a:off x="1156851" y="2970495"/>
          <a:ext cx="2967952" cy="1780771"/>
        </a:xfrm>
        <a:prstGeom prst="roundRect">
          <a:avLst>
            <a:gd name="adj" fmla="val 10000"/>
          </a:avLst>
        </a:prstGeom>
        <a:gradFill rotWithShape="0">
          <a:gsLst>
            <a:gs pos="0">
              <a:schemeClr val="accent5">
                <a:hueOff val="-5256644"/>
                <a:satOff val="-13548"/>
                <a:lumOff val="-9151"/>
                <a:alphaOff val="0"/>
                <a:satMod val="103000"/>
                <a:lumMod val="102000"/>
                <a:tint val="94000"/>
              </a:schemeClr>
            </a:gs>
            <a:gs pos="50000">
              <a:schemeClr val="accent5">
                <a:hueOff val="-5256644"/>
                <a:satOff val="-13548"/>
                <a:lumOff val="-9151"/>
                <a:alphaOff val="0"/>
                <a:satMod val="110000"/>
                <a:lumMod val="100000"/>
                <a:shade val="100000"/>
              </a:schemeClr>
            </a:gs>
            <a:gs pos="100000">
              <a:schemeClr val="accent5">
                <a:hueOff val="-5256644"/>
                <a:satOff val="-13548"/>
                <a:lumOff val="-915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a:t>Comparing trajectory of </a:t>
          </a:r>
          <a:r>
            <a:rPr lang="en-IN" sz="2600" kern="1200" dirty="0" smtClean="0"/>
            <a:t>object detected </a:t>
          </a:r>
          <a:r>
            <a:rPr lang="en-IN" sz="2600" kern="1200" dirty="0"/>
            <a:t>and given missile </a:t>
          </a:r>
        </a:p>
      </dsp:txBody>
      <dsp:txXfrm>
        <a:off x="1209008" y="3022652"/>
        <a:ext cx="2863638" cy="1676457"/>
      </dsp:txXfrm>
    </dsp:sp>
    <dsp:sp modelId="{DCD63799-81FC-4DCD-BF92-279905ED35DD}">
      <dsp:nvSpPr>
        <dsp:cNvPr id="0" name=""/>
        <dsp:cNvSpPr/>
      </dsp:nvSpPr>
      <dsp:spPr>
        <a:xfrm rot="5400000">
          <a:off x="2326224" y="4959023"/>
          <a:ext cx="629205" cy="736052"/>
        </a:xfrm>
        <a:prstGeom prst="rightArrow">
          <a:avLst>
            <a:gd name="adj1" fmla="val 60000"/>
            <a:gd name="adj2" fmla="val 50000"/>
          </a:avLst>
        </a:prstGeom>
        <a:solidFill>
          <a:schemeClr val="accent5">
            <a:hueOff val="-5913725"/>
            <a:satOff val="-15242"/>
            <a:lumOff val="-10294"/>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IN" sz="2100" kern="1200"/>
        </a:p>
      </dsp:txBody>
      <dsp:txXfrm rot="-5400000">
        <a:off x="2420011" y="5012447"/>
        <a:ext cx="441632" cy="440444"/>
      </dsp:txXfrm>
    </dsp:sp>
    <dsp:sp modelId="{7638A0EB-3269-4EEF-A2D2-E1F94E941118}">
      <dsp:nvSpPr>
        <dsp:cNvPr id="0" name=""/>
        <dsp:cNvSpPr/>
      </dsp:nvSpPr>
      <dsp:spPr>
        <a:xfrm>
          <a:off x="1156851" y="5938448"/>
          <a:ext cx="2967952" cy="1780771"/>
        </a:xfrm>
        <a:prstGeom prst="roundRect">
          <a:avLst>
            <a:gd name="adj" fmla="val 10000"/>
          </a:avLst>
        </a:prstGeom>
        <a:gradFill rotWithShape="0">
          <a:gsLst>
            <a:gs pos="0">
              <a:schemeClr val="accent5">
                <a:hueOff val="-6007594"/>
                <a:satOff val="-15484"/>
                <a:lumOff val="-10458"/>
                <a:alphaOff val="0"/>
                <a:satMod val="103000"/>
                <a:lumMod val="102000"/>
                <a:tint val="94000"/>
              </a:schemeClr>
            </a:gs>
            <a:gs pos="50000">
              <a:schemeClr val="accent5">
                <a:hueOff val="-6007594"/>
                <a:satOff val="-15484"/>
                <a:lumOff val="-10458"/>
                <a:alphaOff val="0"/>
                <a:satMod val="110000"/>
                <a:lumMod val="100000"/>
                <a:shade val="100000"/>
              </a:schemeClr>
            </a:gs>
            <a:gs pos="100000">
              <a:schemeClr val="accent5">
                <a:hueOff val="-6007594"/>
                <a:satOff val="-15484"/>
                <a:lumOff val="-1045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a:t>Finding the collision point</a:t>
          </a:r>
        </a:p>
      </dsp:txBody>
      <dsp:txXfrm>
        <a:off x="1209008" y="5990605"/>
        <a:ext cx="2863638" cy="1676457"/>
      </dsp:txXfrm>
    </dsp:sp>
    <dsp:sp modelId="{19FCC285-F69E-4343-AB18-B1D37B51C884}">
      <dsp:nvSpPr>
        <dsp:cNvPr id="0" name=""/>
        <dsp:cNvSpPr/>
      </dsp:nvSpPr>
      <dsp:spPr>
        <a:xfrm>
          <a:off x="4385983" y="6460807"/>
          <a:ext cx="629205" cy="736052"/>
        </a:xfrm>
        <a:prstGeom prst="rightArrow">
          <a:avLst>
            <a:gd name="adj1" fmla="val 60000"/>
            <a:gd name="adj2" fmla="val 50000"/>
          </a:avLst>
        </a:prstGeom>
        <a:solidFill>
          <a:schemeClr val="accent5">
            <a:hueOff val="-6758543"/>
            <a:satOff val="-17419"/>
            <a:lumOff val="-11765"/>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IN" sz="2100" kern="1200"/>
        </a:p>
      </dsp:txBody>
      <dsp:txXfrm>
        <a:off x="4385983" y="6608017"/>
        <a:ext cx="440444" cy="441632"/>
      </dsp:txXfrm>
    </dsp:sp>
    <dsp:sp modelId="{472DD935-7988-47BE-A7E4-7E4B4B687BDD}">
      <dsp:nvSpPr>
        <dsp:cNvPr id="0" name=""/>
        <dsp:cNvSpPr/>
      </dsp:nvSpPr>
      <dsp:spPr>
        <a:xfrm>
          <a:off x="5311984" y="5938448"/>
          <a:ext cx="2967952" cy="1780771"/>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dirty="0"/>
            <a:t>Giving the guideline for shoot</a:t>
          </a:r>
        </a:p>
      </dsp:txBody>
      <dsp:txXfrm>
        <a:off x="5364141" y="5990605"/>
        <a:ext cx="2863638" cy="167645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03.08.2020</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8/3/2020</a:t>
            </a:fld>
            <a:endParaRPr lang="en-US"/>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8/3/2020</a:t>
            </a:fld>
            <a:endParaRPr lang="en-US"/>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8/3/2020</a:t>
            </a:fld>
            <a:endParaRPr lang="en-US"/>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8/3/2020</a:t>
            </a:fld>
            <a:endParaRPr lang="en-US"/>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a:p>
          </p:txBody>
        </p:sp>
        <p:sp>
          <p:nvSpPr>
            <p:cNvPr id="22" name="object 2">
              <a:extLst>
                <a:ext uri="{FF2B5EF4-FFF2-40B4-BE49-F238E27FC236}">
                  <a16:creationId xmlns=""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a:p>
          </p:txBody>
        </p:sp>
        <p:sp>
          <p:nvSpPr>
            <p:cNvPr id="23" name="object 2">
              <a:extLst>
                <a:ext uri="{FF2B5EF4-FFF2-40B4-BE49-F238E27FC236}">
                  <a16:creationId xmlns=""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a:p>
          </p:txBody>
        </p:sp>
      </p:grpSp>
      <p:sp>
        <p:nvSpPr>
          <p:cNvPr id="8" name="object 8"/>
          <p:cNvSpPr/>
          <p:nvPr/>
        </p:nvSpPr>
        <p:spPr>
          <a:xfrm>
            <a:off x="0" y="3747897"/>
            <a:ext cx="19010313" cy="6945503"/>
          </a:xfrm>
          <a:prstGeom prst="rect">
            <a:avLst/>
          </a:prstGeom>
          <a:blipFill>
            <a:blip r:embed="rId3" cstate="print"/>
            <a:stretch>
              <a:fillRect/>
            </a:stretch>
          </a:blipFill>
        </p:spPr>
        <p:txBody>
          <a:bodyPr wrap="square" lIns="0" tIns="0" rIns="0" bIns="0" rtlCol="0"/>
          <a:lstStyle/>
          <a:p>
            <a:endParaRPr/>
          </a:p>
        </p:txBody>
      </p:sp>
      <p:sp>
        <p:nvSpPr>
          <p:cNvPr id="18" name="object 18"/>
          <p:cNvSpPr txBox="1"/>
          <p:nvPr/>
        </p:nvSpPr>
        <p:spPr>
          <a:xfrm>
            <a:off x="341270" y="5255440"/>
            <a:ext cx="8263136" cy="1502976"/>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GB" sz="4800" dirty="0"/>
              <a:t>CLUSTERING OF AIR </a:t>
            </a:r>
            <a:r>
              <a:rPr lang="en-GB" sz="4800" dirty="0" smtClean="0"/>
              <a:t>OBJECTS</a:t>
            </a:r>
          </a:p>
          <a:p>
            <a:pPr marL="1223010" marR="5080" indent="-1210945" algn="ctr">
              <a:lnSpc>
                <a:spcPct val="100000"/>
              </a:lnSpc>
              <a:spcBef>
                <a:spcPts val="100"/>
              </a:spcBef>
            </a:pPr>
            <a:r>
              <a:rPr lang="en-GB" sz="4800" dirty="0" smtClean="0"/>
              <a:t>BASED </a:t>
            </a:r>
            <a:r>
              <a:rPr lang="en-GB" sz="4800" dirty="0"/>
              <a:t>ON TRAJECTORY</a:t>
            </a:r>
            <a:endParaRPr lang="cs-CZ" sz="4800" dirty="0">
              <a:latin typeface="Source Sans Pro"/>
              <a:cs typeface="Source Sans Pro"/>
            </a:endParaRPr>
          </a:p>
        </p:txBody>
      </p:sp>
      <p:sp>
        <p:nvSpPr>
          <p:cNvPr id="19" name="object 19"/>
          <p:cNvSpPr/>
          <p:nvPr/>
        </p:nvSpPr>
        <p:spPr>
          <a:xfrm flipV="1">
            <a:off x="624738" y="6866623"/>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528652" y="7362721"/>
            <a:ext cx="7888372" cy="628377"/>
          </a:xfrm>
          <a:prstGeom prst="rect">
            <a:avLst/>
          </a:prstGeom>
        </p:spPr>
        <p:txBody>
          <a:bodyPr vert="horz" wrap="square" lIns="0" tIns="12700" rIns="0" bIns="0" rtlCol="0">
            <a:spAutoFit/>
          </a:bodyPr>
          <a:lstStyle/>
          <a:p>
            <a:pPr marL="12700" algn="ctr">
              <a:lnSpc>
                <a:spcPct val="100000"/>
              </a:lnSpc>
              <a:spcBef>
                <a:spcPts val="100"/>
              </a:spcBef>
            </a:pPr>
            <a:r>
              <a:rPr lang="en-IN" sz="4000" dirty="0" smtClean="0">
                <a:solidFill>
                  <a:schemeClr val="accent5"/>
                </a:solidFill>
                <a:latin typeface="Source Sans Pro Light"/>
                <a:cs typeface="Source Sans Pro Light"/>
              </a:rPr>
              <a:t>Smart India Hackathon</a:t>
            </a:r>
            <a:endParaRPr lang="cs-CZ" sz="4000" dirty="0">
              <a:solidFill>
                <a:schemeClr val="accent5"/>
              </a:solidFill>
              <a:latin typeface="Source Sans Pro Light"/>
              <a:cs typeface="Source Sans Pro Light"/>
            </a:endParaRPr>
          </a:p>
        </p:txBody>
      </p:sp>
      <p:pic>
        <p:nvPicPr>
          <p:cNvPr id="1026" name="Picture 2" descr="Image result for drdo">
            <a:extLst>
              <a:ext uri="{FF2B5EF4-FFF2-40B4-BE49-F238E27FC236}">
                <a16:creationId xmlns="" xmlns:a16="http://schemas.microsoft.com/office/drawing/2014/main" id="{55813941-5D02-4B90-A741-F8F6124E5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8020" y="1716135"/>
            <a:ext cx="2809636" cy="26079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 xmlns:a16="http://schemas.microsoft.com/office/drawing/2014/main" id="{ED7CF08E-7816-4D49-8B8F-4CBBC3C870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3413" y="1286391"/>
            <a:ext cx="8551169" cy="769508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E7149A5E-93A1-487A-90BA-4AE6D216A43D}"/>
              </a:ext>
            </a:extLst>
          </p:cNvPr>
          <p:cNvSpPr txBox="1"/>
          <p:nvPr/>
        </p:nvSpPr>
        <p:spPr>
          <a:xfrm>
            <a:off x="306028" y="187581"/>
            <a:ext cx="4290347" cy="707886"/>
          </a:xfrm>
          <a:prstGeom prst="rect">
            <a:avLst/>
          </a:prstGeom>
          <a:noFill/>
        </p:spPr>
        <p:txBody>
          <a:bodyPr wrap="square" rtlCol="0">
            <a:spAutoFit/>
          </a:bodyPr>
          <a:lstStyle/>
          <a:p>
            <a:pPr algn="ctr"/>
            <a:r>
              <a:rPr lang="en-IN" sz="4000" dirty="0">
                <a:solidFill>
                  <a:schemeClr val="bg1"/>
                </a:solidFill>
              </a:rPr>
              <a:t>CLUSTERING</a:t>
            </a:r>
          </a:p>
        </p:txBody>
      </p:sp>
      <p:sp>
        <p:nvSpPr>
          <p:cNvPr id="15" name="TextBox 14">
            <a:extLst>
              <a:ext uri="{FF2B5EF4-FFF2-40B4-BE49-F238E27FC236}">
                <a16:creationId xmlns="" xmlns:a16="http://schemas.microsoft.com/office/drawing/2014/main" id="{FE8BA688-EC22-4757-8D81-185A15CFC742}"/>
              </a:ext>
            </a:extLst>
          </p:cNvPr>
          <p:cNvSpPr txBox="1"/>
          <p:nvPr/>
        </p:nvSpPr>
        <p:spPr>
          <a:xfrm>
            <a:off x="5000956" y="187581"/>
            <a:ext cx="4290347" cy="707886"/>
          </a:xfrm>
          <a:prstGeom prst="rect">
            <a:avLst/>
          </a:prstGeom>
          <a:noFill/>
        </p:spPr>
        <p:txBody>
          <a:bodyPr wrap="square" rtlCol="0">
            <a:spAutoFit/>
          </a:bodyPr>
          <a:lstStyle/>
          <a:p>
            <a:pPr algn="ctr"/>
            <a:r>
              <a:rPr lang="en-IN" sz="4000" dirty="0">
                <a:solidFill>
                  <a:schemeClr val="bg1"/>
                </a:solidFill>
              </a:rPr>
              <a:t>PREDICTION</a:t>
            </a:r>
          </a:p>
        </p:txBody>
      </p:sp>
      <p:sp>
        <p:nvSpPr>
          <p:cNvPr id="16" name="TextBox 15">
            <a:extLst>
              <a:ext uri="{FF2B5EF4-FFF2-40B4-BE49-F238E27FC236}">
                <a16:creationId xmlns="" xmlns:a16="http://schemas.microsoft.com/office/drawing/2014/main" id="{89D3C38B-3C50-4B92-9E61-E194BDE81AB9}"/>
              </a:ext>
            </a:extLst>
          </p:cNvPr>
          <p:cNvSpPr txBox="1"/>
          <p:nvPr/>
        </p:nvSpPr>
        <p:spPr>
          <a:xfrm>
            <a:off x="9455076" y="187581"/>
            <a:ext cx="4872795" cy="707886"/>
          </a:xfrm>
          <a:prstGeom prst="rect">
            <a:avLst/>
          </a:prstGeom>
          <a:noFill/>
        </p:spPr>
        <p:txBody>
          <a:bodyPr wrap="square" rtlCol="0">
            <a:spAutoFit/>
          </a:bodyPr>
          <a:lstStyle/>
          <a:p>
            <a:pPr algn="ctr"/>
            <a:r>
              <a:rPr lang="en-IN" sz="4000" dirty="0">
                <a:solidFill>
                  <a:schemeClr val="bg1"/>
                </a:solidFill>
              </a:rPr>
              <a:t>IDENTIFY INTENTION</a:t>
            </a:r>
          </a:p>
        </p:txBody>
      </p:sp>
      <p:sp>
        <p:nvSpPr>
          <p:cNvPr id="17" name="TextBox 16">
            <a:extLst>
              <a:ext uri="{FF2B5EF4-FFF2-40B4-BE49-F238E27FC236}">
                <a16:creationId xmlns="" xmlns:a16="http://schemas.microsoft.com/office/drawing/2014/main" id="{9529DCE5-EE4A-4185-8711-E66209A51FE0}"/>
              </a:ext>
            </a:extLst>
          </p:cNvPr>
          <p:cNvSpPr txBox="1"/>
          <p:nvPr/>
        </p:nvSpPr>
        <p:spPr>
          <a:xfrm>
            <a:off x="14485236" y="187581"/>
            <a:ext cx="4290347" cy="707886"/>
          </a:xfrm>
          <a:prstGeom prst="rect">
            <a:avLst/>
          </a:prstGeom>
          <a:noFill/>
        </p:spPr>
        <p:txBody>
          <a:bodyPr wrap="square" rtlCol="0">
            <a:spAutoFit/>
          </a:bodyPr>
          <a:lstStyle/>
          <a:p>
            <a:pPr algn="ctr"/>
            <a:r>
              <a:rPr lang="en-IN" sz="4000" dirty="0">
                <a:solidFill>
                  <a:schemeClr val="bg1"/>
                </a:solidFill>
              </a:rPr>
              <a:t>SHOOT TARGET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ensarflow">
            <a:extLst>
              <a:ext uri="{FF2B5EF4-FFF2-40B4-BE49-F238E27FC236}">
                <a16:creationId xmlns="" xmlns:a16="http://schemas.microsoft.com/office/drawing/2014/main" id="{7D2E5B08-8C28-426A-895F-F8EAF3E71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990" y="2136953"/>
            <a:ext cx="3020541" cy="324353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ee the source image">
            <a:extLst>
              <a:ext uri="{FF2B5EF4-FFF2-40B4-BE49-F238E27FC236}">
                <a16:creationId xmlns="" xmlns:a16="http://schemas.microsoft.com/office/drawing/2014/main" id="{C6C0034D-0EF3-4E42-B730-7FB8EB2B2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41" y="5827760"/>
            <a:ext cx="4514850" cy="33813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java programming logo">
            <a:extLst>
              <a:ext uri="{FF2B5EF4-FFF2-40B4-BE49-F238E27FC236}">
                <a16:creationId xmlns="" xmlns:a16="http://schemas.microsoft.com/office/drawing/2014/main" id="{204CAE80-DD7E-4850-A47B-EE7E666F62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645" y="6277646"/>
            <a:ext cx="3316828" cy="323593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keras">
            <a:extLst>
              <a:ext uri="{FF2B5EF4-FFF2-40B4-BE49-F238E27FC236}">
                <a16:creationId xmlns="" xmlns:a16="http://schemas.microsoft.com/office/drawing/2014/main" id="{C42927A6-49A4-4E35-A7A8-1B4EC0F9F4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4447" y="2319807"/>
            <a:ext cx="3753410" cy="233581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ee the source image">
            <a:extLst>
              <a:ext uri="{FF2B5EF4-FFF2-40B4-BE49-F238E27FC236}">
                <a16:creationId xmlns="" xmlns:a16="http://schemas.microsoft.com/office/drawing/2014/main" id="{0C700036-EB42-4F49-A4E1-0D442F0013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08820" y="1966695"/>
            <a:ext cx="4467225" cy="417195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ee the source image">
            <a:extLst>
              <a:ext uri="{FF2B5EF4-FFF2-40B4-BE49-F238E27FC236}">
                <a16:creationId xmlns="" xmlns:a16="http://schemas.microsoft.com/office/drawing/2014/main" id="{EEDDACC9-5A99-4D14-A349-69DF5587B0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8133" y="6417437"/>
            <a:ext cx="4514850" cy="334327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See the source image">
            <a:extLst>
              <a:ext uri="{FF2B5EF4-FFF2-40B4-BE49-F238E27FC236}">
                <a16:creationId xmlns="" xmlns:a16="http://schemas.microsoft.com/office/drawing/2014/main" id="{DE3F6500-D051-478B-98C7-DB3EE92AFB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97644" y="6861869"/>
            <a:ext cx="4058380" cy="2898843"/>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4" descr="See the source image">
            <a:extLst>
              <a:ext uri="{FF2B5EF4-FFF2-40B4-BE49-F238E27FC236}">
                <a16:creationId xmlns="" xmlns:a16="http://schemas.microsoft.com/office/drawing/2014/main" id="{50A674E1-2311-4A7F-B54D-2D30AB924F55}"/>
              </a:ext>
            </a:extLst>
          </p:cNvPr>
          <p:cNvSpPr>
            <a:spLocks noChangeAspect="1" noChangeArrowheads="1"/>
          </p:cNvSpPr>
          <p:nvPr/>
        </p:nvSpPr>
        <p:spPr bwMode="auto">
          <a:xfrm>
            <a:off x="2871574" y="822584"/>
            <a:ext cx="4904928" cy="49049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26" descr="See the source image">
            <a:extLst>
              <a:ext uri="{FF2B5EF4-FFF2-40B4-BE49-F238E27FC236}">
                <a16:creationId xmlns="" xmlns:a16="http://schemas.microsoft.com/office/drawing/2014/main" id="{A3676D6E-42BB-4A07-909B-CE7FCD956433}"/>
              </a:ext>
            </a:extLst>
          </p:cNvPr>
          <p:cNvSpPr>
            <a:spLocks noChangeAspect="1" noChangeArrowheads="1"/>
          </p:cNvSpPr>
          <p:nvPr/>
        </p:nvSpPr>
        <p:spPr bwMode="auto">
          <a:xfrm>
            <a:off x="6799782" y="3606320"/>
            <a:ext cx="2705374" cy="27053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descr="A close up of a logo&#10;&#10;Description automatically generated">
            <a:extLst>
              <a:ext uri="{FF2B5EF4-FFF2-40B4-BE49-F238E27FC236}">
                <a16:creationId xmlns="" xmlns:a16="http://schemas.microsoft.com/office/drawing/2014/main" id="{B77EDECA-936C-4C2D-A90A-9A6B26A3A4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24447" y="1383820"/>
            <a:ext cx="5080000" cy="4445000"/>
          </a:xfrm>
          <a:prstGeom prst="rect">
            <a:avLst/>
          </a:prstGeom>
        </p:spPr>
      </p:pic>
      <p:sp>
        <p:nvSpPr>
          <p:cNvPr id="29" name="object 2">
            <a:extLst>
              <a:ext uri="{FF2B5EF4-FFF2-40B4-BE49-F238E27FC236}">
                <a16:creationId xmlns="" xmlns:a16="http://schemas.microsoft.com/office/drawing/2014/main" id="{21E83B29-54A1-4B8D-B917-FE5C8133A7AE}"/>
              </a:ext>
            </a:extLst>
          </p:cNvPr>
          <p:cNvSpPr/>
          <p:nvPr/>
        </p:nvSpPr>
        <p:spPr>
          <a:xfrm>
            <a:off x="-27725" y="149898"/>
            <a:ext cx="9711341" cy="1168004"/>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19" name="Rectangle 18">
            <a:extLst>
              <a:ext uri="{FF2B5EF4-FFF2-40B4-BE49-F238E27FC236}">
                <a16:creationId xmlns="" xmlns:a16="http://schemas.microsoft.com/office/drawing/2014/main" id="{B4D606B4-8235-41CF-86F3-E322AE9A03EC}"/>
              </a:ext>
            </a:extLst>
          </p:cNvPr>
          <p:cNvSpPr/>
          <p:nvPr/>
        </p:nvSpPr>
        <p:spPr>
          <a:xfrm>
            <a:off x="26407" y="351907"/>
            <a:ext cx="8445069" cy="830997"/>
          </a:xfrm>
          <a:prstGeom prst="rect">
            <a:avLst/>
          </a:prstGeom>
        </p:spPr>
        <p:txBody>
          <a:bodyPr wrap="none">
            <a:spAutoFit/>
          </a:bodyPr>
          <a:lstStyle/>
          <a:p>
            <a:r>
              <a:rPr lang="en-IN" sz="4800" dirty="0">
                <a:solidFill>
                  <a:schemeClr val="bg1"/>
                </a:solidFill>
              </a:rPr>
              <a:t>Technology Stack / Tool Selection</a:t>
            </a:r>
          </a:p>
        </p:txBody>
      </p:sp>
    </p:spTree>
    <p:extLst>
      <p:ext uri="{BB962C8B-B14F-4D97-AF65-F5344CB8AC3E}">
        <p14:creationId xmlns:p14="http://schemas.microsoft.com/office/powerpoint/2010/main" val="383874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35555856-9970-4BC3-9AA9-6A917F53AF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96798" y="0"/>
            <a:ext cx="10013035" cy="106934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 xmlns:a16="http://schemas.microsoft.com/office/drawing/2014/main" id="{7F487851-BFAF-46D8-A1ED-50CAD6E46F5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9010312" cy="10693400"/>
          </a:xfrm>
          <a:prstGeom prst="rect">
            <a:avLst/>
          </a:prstGeom>
        </p:spPr>
      </p:pic>
      <p:sp>
        <p:nvSpPr>
          <p:cNvPr id="2" name="TextBox 1">
            <a:extLst>
              <a:ext uri="{FF2B5EF4-FFF2-40B4-BE49-F238E27FC236}">
                <a16:creationId xmlns="" xmlns:a16="http://schemas.microsoft.com/office/drawing/2014/main" id="{F4369A4F-EDC1-462F-ADAF-0D554BA80401}"/>
              </a:ext>
            </a:extLst>
          </p:cNvPr>
          <p:cNvSpPr txBox="1"/>
          <p:nvPr/>
        </p:nvSpPr>
        <p:spPr>
          <a:xfrm>
            <a:off x="751537" y="4371440"/>
            <a:ext cx="7493724" cy="1428348"/>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t">
            <a:normAutofit/>
          </a:bodyPr>
          <a:lstStyle/>
          <a:p>
            <a:pPr defTabSz="914400">
              <a:lnSpc>
                <a:spcPct val="90000"/>
              </a:lnSpc>
              <a:spcBef>
                <a:spcPct val="0"/>
              </a:spcBef>
              <a:spcAft>
                <a:spcPts val="600"/>
              </a:spcAft>
            </a:pPr>
            <a:r>
              <a:rPr lang="en-US" sz="6800" b="1" kern="1200">
                <a:solidFill>
                  <a:srgbClr val="000000"/>
                </a:solidFill>
                <a:latin typeface="+mj-lt"/>
                <a:ea typeface="+mj-ea"/>
                <a:cs typeface="+mj-cs"/>
              </a:rPr>
              <a:t>ANIMATED MODEL</a:t>
            </a:r>
          </a:p>
        </p:txBody>
      </p:sp>
      <p:sp>
        <p:nvSpPr>
          <p:cNvPr id="13" name="Freeform 50">
            <a:extLst>
              <a:ext uri="{FF2B5EF4-FFF2-40B4-BE49-F238E27FC236}">
                <a16:creationId xmlns="" xmlns:a16="http://schemas.microsoft.com/office/drawing/2014/main" id="{13722DD7-BA73-4776-93A3-94491FEF72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89228" y="906177"/>
            <a:ext cx="8521084" cy="9787223"/>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Video camera">
            <a:extLst>
              <a:ext uri="{FF2B5EF4-FFF2-40B4-BE49-F238E27FC236}">
                <a16:creationId xmlns="" xmlns:a16="http://schemas.microsoft.com/office/drawing/2014/main" id="{F6230A35-57EA-4B35-A950-A51DB89995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2021418" y="2830583"/>
            <a:ext cx="6458018" cy="6458018"/>
          </a:xfrm>
          <a:prstGeom prst="rect">
            <a:avLst/>
          </a:prstGeom>
        </p:spPr>
      </p:pic>
    </p:spTree>
    <p:extLst>
      <p:ext uri="{BB962C8B-B14F-4D97-AF65-F5344CB8AC3E}">
        <p14:creationId xmlns:p14="http://schemas.microsoft.com/office/powerpoint/2010/main" val="400710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 xmlns:a16="http://schemas.microsoft.com/office/drawing/2014/main" id="{524C2FC5-E977-4B83-8E41-75CDF8C00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4"/>
            <a:ext cx="19031940" cy="10693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 xmlns:a16="http://schemas.microsoft.com/office/drawing/2014/main" id="{4B7F8E93-556B-4F7B-8A8C-8507A7C9B27A}"/>
              </a:ext>
            </a:extLst>
          </p:cNvPr>
          <p:cNvPicPr>
            <a:picLocks noChangeAspect="1"/>
          </p:cNvPicPr>
          <p:nvPr/>
        </p:nvPicPr>
        <p:blipFill>
          <a:blip r:embed="rId3"/>
          <a:stretch>
            <a:fillRect/>
          </a:stretch>
        </p:blipFill>
        <p:spPr>
          <a:xfrm>
            <a:off x="-4014020" y="2322364"/>
            <a:ext cx="4013242" cy="1051168"/>
          </a:xfrm>
          <a:prstGeom prst="rect">
            <a:avLst/>
          </a:prstGeom>
        </p:spPr>
      </p:pic>
      <p:pic>
        <p:nvPicPr>
          <p:cNvPr id="9" name="Picture 8">
            <a:extLst>
              <a:ext uri="{FF2B5EF4-FFF2-40B4-BE49-F238E27FC236}">
                <a16:creationId xmlns="" xmlns:a16="http://schemas.microsoft.com/office/drawing/2014/main" id="{D0C8D615-1A7F-4FA5-8391-E7F5904A2B0D}"/>
              </a:ext>
            </a:extLst>
          </p:cNvPr>
          <p:cNvPicPr>
            <a:picLocks noChangeAspect="1"/>
          </p:cNvPicPr>
          <p:nvPr/>
        </p:nvPicPr>
        <p:blipFill>
          <a:blip r:embed="rId4"/>
          <a:stretch>
            <a:fillRect/>
          </a:stretch>
        </p:blipFill>
        <p:spPr>
          <a:xfrm>
            <a:off x="15985876" y="8515052"/>
            <a:ext cx="767148" cy="1050068"/>
          </a:xfrm>
          <a:prstGeom prst="rect">
            <a:avLst/>
          </a:prstGeom>
        </p:spPr>
      </p:pic>
      <p:pic>
        <p:nvPicPr>
          <p:cNvPr id="6" name="Picture 5">
            <a:extLst>
              <a:ext uri="{FF2B5EF4-FFF2-40B4-BE49-F238E27FC236}">
                <a16:creationId xmlns="" xmlns:a16="http://schemas.microsoft.com/office/drawing/2014/main" id="{1F9A1855-CA8C-4881-B0EC-3A4FE1F17859}"/>
              </a:ext>
            </a:extLst>
          </p:cNvPr>
          <p:cNvPicPr>
            <a:picLocks noChangeAspect="1"/>
          </p:cNvPicPr>
          <p:nvPr/>
        </p:nvPicPr>
        <p:blipFill>
          <a:blip r:embed="rId5"/>
          <a:stretch>
            <a:fillRect/>
          </a:stretch>
        </p:blipFill>
        <p:spPr>
          <a:xfrm>
            <a:off x="11521380" y="1076051"/>
            <a:ext cx="2715004" cy="1771897"/>
          </a:xfrm>
          <a:prstGeom prst="rect">
            <a:avLst/>
          </a:prstGeom>
        </p:spPr>
      </p:pic>
      <p:pic>
        <p:nvPicPr>
          <p:cNvPr id="10" name="Picture 9">
            <a:extLst>
              <a:ext uri="{FF2B5EF4-FFF2-40B4-BE49-F238E27FC236}">
                <a16:creationId xmlns="" xmlns:a16="http://schemas.microsoft.com/office/drawing/2014/main" id="{142F9BB1-97E6-4DF9-BA6E-18464EED4E67}"/>
              </a:ext>
            </a:extLst>
          </p:cNvPr>
          <p:cNvPicPr>
            <a:picLocks noChangeAspect="1"/>
          </p:cNvPicPr>
          <p:nvPr/>
        </p:nvPicPr>
        <p:blipFill>
          <a:blip r:embed="rId6"/>
          <a:stretch>
            <a:fillRect/>
          </a:stretch>
        </p:blipFill>
        <p:spPr>
          <a:xfrm>
            <a:off x="16369450" y="7158824"/>
            <a:ext cx="3364442" cy="3762524"/>
          </a:xfrm>
          <a:prstGeom prst="rect">
            <a:avLst/>
          </a:prstGeom>
        </p:spPr>
      </p:pic>
      <p:sp>
        <p:nvSpPr>
          <p:cNvPr id="14" name="Arc 13">
            <a:extLst>
              <a:ext uri="{FF2B5EF4-FFF2-40B4-BE49-F238E27FC236}">
                <a16:creationId xmlns="" xmlns:a16="http://schemas.microsoft.com/office/drawing/2014/main" id="{2A29986B-4E91-46AC-9A1B-779C59A27BBF}"/>
              </a:ext>
            </a:extLst>
          </p:cNvPr>
          <p:cNvSpPr/>
          <p:nvPr/>
        </p:nvSpPr>
        <p:spPr>
          <a:xfrm rot="16200000">
            <a:off x="4751740" y="-8179767"/>
            <a:ext cx="5834423" cy="24842760"/>
          </a:xfrm>
          <a:prstGeom prst="arc">
            <a:avLst>
              <a:gd name="adj1" fmla="val 17165519"/>
              <a:gd name="adj2" fmla="val 5073278"/>
            </a:avLst>
          </a:prstGeom>
          <a:ln>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6" name="Straight Connector 15">
            <a:extLst>
              <a:ext uri="{FF2B5EF4-FFF2-40B4-BE49-F238E27FC236}">
                <a16:creationId xmlns="" xmlns:a16="http://schemas.microsoft.com/office/drawing/2014/main" id="{1DA7187D-E96B-479F-BCD9-617ACB27C53F}"/>
              </a:ext>
            </a:extLst>
          </p:cNvPr>
          <p:cNvCxnSpPr/>
          <p:nvPr/>
        </p:nvCxnSpPr>
        <p:spPr>
          <a:xfrm flipH="1" flipV="1">
            <a:off x="12529492" y="1746300"/>
            <a:ext cx="3456384" cy="6768752"/>
          </a:xfrm>
          <a:prstGeom prst="line">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 xmlns:a16="http://schemas.microsoft.com/office/drawing/2014/main" id="{66914912-CE09-4377-A1E9-E9A1717DEA2B}"/>
              </a:ext>
            </a:extLst>
          </p:cNvPr>
          <p:cNvSpPr/>
          <p:nvPr/>
        </p:nvSpPr>
        <p:spPr>
          <a:xfrm rot="16200000">
            <a:off x="14879634" y="6807845"/>
            <a:ext cx="5521081" cy="4236536"/>
          </a:xfrm>
          <a:prstGeom prst="arc">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22" name="Arc 21">
            <a:extLst>
              <a:ext uri="{FF2B5EF4-FFF2-40B4-BE49-F238E27FC236}">
                <a16:creationId xmlns="" xmlns:a16="http://schemas.microsoft.com/office/drawing/2014/main" id="{78F00287-34BC-4A3B-BC8B-1B87D2C96314}"/>
              </a:ext>
            </a:extLst>
          </p:cNvPr>
          <p:cNvSpPr/>
          <p:nvPr/>
        </p:nvSpPr>
        <p:spPr>
          <a:xfrm rot="16200000">
            <a:off x="15032034" y="6960245"/>
            <a:ext cx="5521081" cy="4236536"/>
          </a:xfrm>
          <a:prstGeom prst="arc">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dirty="0"/>
          </a:p>
        </p:txBody>
      </p:sp>
      <p:sp>
        <p:nvSpPr>
          <p:cNvPr id="23" name="Arc 22">
            <a:extLst>
              <a:ext uri="{FF2B5EF4-FFF2-40B4-BE49-F238E27FC236}">
                <a16:creationId xmlns="" xmlns:a16="http://schemas.microsoft.com/office/drawing/2014/main" id="{680ABB9D-87BD-4492-B99F-904871058DBE}"/>
              </a:ext>
            </a:extLst>
          </p:cNvPr>
          <p:cNvSpPr/>
          <p:nvPr/>
        </p:nvSpPr>
        <p:spPr>
          <a:xfrm rot="16200000">
            <a:off x="15184434" y="7112645"/>
            <a:ext cx="5521081" cy="4236536"/>
          </a:xfrm>
          <a:prstGeom prst="arc">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24" name="Arc 23">
            <a:extLst>
              <a:ext uri="{FF2B5EF4-FFF2-40B4-BE49-F238E27FC236}">
                <a16:creationId xmlns="" xmlns:a16="http://schemas.microsoft.com/office/drawing/2014/main" id="{09A188C2-5CF3-425E-B432-A1D5EFE2A48A}"/>
              </a:ext>
            </a:extLst>
          </p:cNvPr>
          <p:cNvSpPr/>
          <p:nvPr/>
        </p:nvSpPr>
        <p:spPr>
          <a:xfrm rot="16200000">
            <a:off x="15336834" y="7265045"/>
            <a:ext cx="5521081" cy="4236536"/>
          </a:xfrm>
          <a:prstGeom prst="arc">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25" name="Arc 24">
            <a:extLst>
              <a:ext uri="{FF2B5EF4-FFF2-40B4-BE49-F238E27FC236}">
                <a16:creationId xmlns="" xmlns:a16="http://schemas.microsoft.com/office/drawing/2014/main" id="{1D97BCD6-DE5E-4299-80FE-C2FBA4003353}"/>
              </a:ext>
            </a:extLst>
          </p:cNvPr>
          <p:cNvSpPr/>
          <p:nvPr/>
        </p:nvSpPr>
        <p:spPr>
          <a:xfrm rot="16200000">
            <a:off x="15489234" y="7417445"/>
            <a:ext cx="5521081" cy="4236536"/>
          </a:xfrm>
          <a:prstGeom prst="arc">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dirty="0"/>
          </a:p>
        </p:txBody>
      </p:sp>
    </p:spTree>
    <p:extLst>
      <p:ext uri="{BB962C8B-B14F-4D97-AF65-F5344CB8AC3E}">
        <p14:creationId xmlns:p14="http://schemas.microsoft.com/office/powerpoint/2010/main" val="131776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grpId="0" nodeType="withEffect">
                                  <p:stCondLst>
                                    <p:cond delay="0"/>
                                  </p:stCondLst>
                                  <p:childTnLst>
                                    <p:animMotion origin="layout" path="M -3.19415E-6 4.75059E-8 L -0.3635 -0.38183 " pathEditMode="relative" rAng="0" ptsTypes="AA">
                                      <p:cBhvr>
                                        <p:cTn id="6" dur="2000" fill="hold"/>
                                        <p:tgtEl>
                                          <p:spTgt spid="17"/>
                                        </p:tgtEl>
                                        <p:attrNameLst>
                                          <p:attrName>ppt_x</p:attrName>
                                          <p:attrName>ppt_y</p:attrName>
                                        </p:attrNameLst>
                                      </p:cBhvr>
                                      <p:rCtr x="-18180" y="-19091"/>
                                    </p:animMotion>
                                  </p:childTnLst>
                                </p:cTn>
                              </p:par>
                              <p:par>
                                <p:cTn id="7" presetID="49" presetClass="path" presetSubtype="0" accel="50000" decel="50000" fill="hold" grpId="0" nodeType="withEffect">
                                  <p:stCondLst>
                                    <p:cond delay="0"/>
                                  </p:stCondLst>
                                  <p:childTnLst>
                                    <p:animMotion origin="layout" path="M -0.01645 -0.0049 L -0.34588 -0.37738 " pathEditMode="relative" rAng="0" ptsTypes="AA">
                                      <p:cBhvr>
                                        <p:cTn id="8" dur="2000" fill="hold"/>
                                        <p:tgtEl>
                                          <p:spTgt spid="24"/>
                                        </p:tgtEl>
                                        <p:attrNameLst>
                                          <p:attrName>ppt_x</p:attrName>
                                          <p:attrName>ppt_y</p:attrName>
                                        </p:attrNameLst>
                                      </p:cBhvr>
                                      <p:rCtr x="-16476" y="-18631"/>
                                    </p:animMotion>
                                  </p:childTnLst>
                                </p:cTn>
                              </p:par>
                            </p:childTnLst>
                          </p:cTn>
                        </p:par>
                      </p:childTnLst>
                    </p:cTn>
                  </p:par>
                  <p:par>
                    <p:cTn id="9" fill="hold">
                      <p:stCondLst>
                        <p:cond delay="indefinite"/>
                      </p:stCondLst>
                      <p:childTnLst>
                        <p:par>
                          <p:cTn id="10" fill="hold">
                            <p:stCondLst>
                              <p:cond delay="0"/>
                            </p:stCondLst>
                            <p:childTnLst>
                              <p:par>
                                <p:cTn id="11" presetID="44" presetClass="path" presetSubtype="0" accel="50000" decel="50000" fill="hold" nodeType="clickEffect">
                                  <p:stCondLst>
                                    <p:cond delay="0"/>
                                  </p:stCondLst>
                                  <p:childTnLst>
                                    <p:animMotion origin="layout" path="M 0.01845 -0.09605 L 0.2233 -0.13599 C 0.26605 -0.14504 0.33027 -0.15009 0.39774 -0.15009 C 0.47407 -0.15009 0.53545 -0.14504 0.5782 -0.13599 L 0.78355 -0.09605 " pathEditMode="relative" rAng="0" ptsTypes="AAAAA">
                                      <p:cBhvr>
                                        <p:cTn id="12" dur="3000" fill="hold"/>
                                        <p:tgtEl>
                                          <p:spTgt spid="8"/>
                                        </p:tgtEl>
                                        <p:attrNameLst>
                                          <p:attrName>ppt_x</p:attrName>
                                          <p:attrName>ppt_y</p:attrName>
                                        </p:attrNameLst>
                                      </p:cBhvr>
                                      <p:rCtr x="38255" y="-2702"/>
                                    </p:animMotion>
                                  </p:childTnLst>
                                </p:cTn>
                              </p:par>
                              <p:par>
                                <p:cTn id="13" presetID="56" presetClass="path" presetSubtype="0" accel="50000" decel="50000" fill="hold" nodeType="withEffect">
                                  <p:stCondLst>
                                    <p:cond delay="0"/>
                                  </p:stCondLst>
                                  <p:childTnLst>
                                    <p:animMotion origin="layout" path="M -3.84134E-6 1.2114E-6 L -0.1868 -0.64163 " pathEditMode="relative" rAng="0" ptsTypes="AA">
                                      <p:cBhvr>
                                        <p:cTn id="14" dur="3000" fill="hold"/>
                                        <p:tgtEl>
                                          <p:spTgt spid="9"/>
                                        </p:tgtEl>
                                        <p:attrNameLst>
                                          <p:attrName>ppt_x</p:attrName>
                                          <p:attrName>ppt_y</p:attrName>
                                        </p:attrNameLst>
                                      </p:cBhvr>
                                      <p:rCtr x="-9344" y="-32081"/>
                                    </p:animMotion>
                                  </p:childTnLst>
                                </p:cTn>
                              </p:par>
                            </p:childTnLst>
                          </p:cTn>
                        </p:par>
                        <p:par>
                          <p:cTn id="15" fill="hold">
                            <p:stCondLst>
                              <p:cond delay="3000"/>
                            </p:stCondLst>
                            <p:childTnLst>
                              <p:par>
                                <p:cTn id="16" presetID="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par>
                          <p:cTn id="18" fill="hold">
                            <p:stCondLst>
                              <p:cond delay="3000"/>
                            </p:stCondLst>
                            <p:childTnLst>
                              <p:par>
                                <p:cTn id="19" presetID="1" presetClass="entr" presetSubtype="0" fill="hold" nodeType="afterEffect">
                                  <p:stCondLst>
                                    <p:cond delay="0"/>
                                  </p:stCondLst>
                                  <p:childTnLst>
                                    <p:set>
                                      <p:cBhvr>
                                        <p:cTn id="20" dur="1" fill="hold">
                                          <p:stCondLst>
                                            <p:cond delay="9"/>
                                          </p:stCondLst>
                                        </p:cTn>
                                        <p:tgtEl>
                                          <p:spTgt spid="6"/>
                                        </p:tgtEl>
                                        <p:attrNameLst>
                                          <p:attrName>style.visibility</p:attrName>
                                        </p:attrNameLst>
                                      </p:cBhvr>
                                      <p:to>
                                        <p:strVal val="visible"/>
                                      </p:to>
                                    </p:set>
                                  </p:childTnLst>
                                </p:cTn>
                              </p:par>
                              <p:par>
                                <p:cTn id="21" presetID="49" presetClass="path" presetSubtype="0" accel="50000" decel="50000" fill="hold" grpId="0" nodeType="withEffect">
                                  <p:stCondLst>
                                    <p:cond delay="0"/>
                                  </p:stCondLst>
                                  <p:childTnLst>
                                    <p:animMotion origin="layout" path="M -3.6952E-6 1.63895E-6 L -0.27541 -0.29528 " pathEditMode="relative" rAng="0" ptsTypes="AA">
                                      <p:cBhvr>
                                        <p:cTn id="22" dur="2000" fill="hold"/>
                                        <p:tgtEl>
                                          <p:spTgt spid="23"/>
                                        </p:tgtEl>
                                        <p:attrNameLst>
                                          <p:attrName>ppt_x</p:attrName>
                                          <p:attrName>ppt_y</p:attrName>
                                        </p:attrNameLst>
                                      </p:cBhvr>
                                      <p:rCtr x="-13545" y="-14460"/>
                                    </p:animMotion>
                                  </p:childTnLst>
                                </p:cTn>
                              </p:par>
                              <p:par>
                                <p:cTn id="23" presetID="49" presetClass="path" presetSubtype="0" accel="50000" decel="50000" fill="hold" grpId="0" nodeType="withEffect">
                                  <p:stCondLst>
                                    <p:cond delay="0"/>
                                  </p:stCondLst>
                                  <p:childTnLst>
                                    <p:animMotion origin="layout" path="M -0.00843 0.00965 L -0.29879 -0.3076 " pathEditMode="relative" rAng="0" ptsTypes="AA">
                                      <p:cBhvr>
                                        <p:cTn id="24" dur="2000" fill="hold"/>
                                        <p:tgtEl>
                                          <p:spTgt spid="22"/>
                                        </p:tgtEl>
                                        <p:attrNameLst>
                                          <p:attrName>ppt_x</p:attrName>
                                          <p:attrName>ppt_y</p:attrName>
                                        </p:attrNameLst>
                                      </p:cBhvr>
                                      <p:rCtr x="-14522" y="-15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 xmlns:a16="http://schemas.microsoft.com/office/drawing/2014/main" id="{25168E7B-6D42-4B3A-B7A1-17D4C49EC9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306958" y="0"/>
            <a:ext cx="17011816" cy="106934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0">
            <a:extLst>
              <a:ext uri="{FF2B5EF4-FFF2-40B4-BE49-F238E27FC236}">
                <a16:creationId xmlns="" xmlns:a16="http://schemas.microsoft.com/office/drawing/2014/main" id="{98A030C2-9F23-4593-9F99-7B73C232A4C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9010312" cy="10693400"/>
          </a:xfrm>
          <a:prstGeom prst="rect">
            <a:avLst/>
          </a:prstGeom>
        </p:spPr>
      </p:pic>
      <p:sp>
        <p:nvSpPr>
          <p:cNvPr id="4" name="Rectangle 3">
            <a:extLst>
              <a:ext uri="{FF2B5EF4-FFF2-40B4-BE49-F238E27FC236}">
                <a16:creationId xmlns="" xmlns:a16="http://schemas.microsoft.com/office/drawing/2014/main" id="{BE90DCDC-37E0-40A9-B64A-24D5EA6D3C08}"/>
              </a:ext>
            </a:extLst>
          </p:cNvPr>
          <p:cNvSpPr/>
          <p:nvPr/>
        </p:nvSpPr>
        <p:spPr>
          <a:xfrm>
            <a:off x="4251174" y="2715195"/>
            <a:ext cx="10507963" cy="3723384"/>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kern="1200" dirty="0">
                <a:solidFill>
                  <a:srgbClr val="FFFFFF"/>
                </a:solidFill>
                <a:latin typeface="+mj-lt"/>
                <a:ea typeface="+mj-ea"/>
                <a:cs typeface="+mj-cs"/>
              </a:rPr>
              <a:t>Thanks for </a:t>
            </a:r>
            <a:r>
              <a:rPr lang="en-US" sz="4800" b="1" dirty="0">
                <a:solidFill>
                  <a:srgbClr val="FFFFFF"/>
                </a:solidFill>
                <a:latin typeface="+mj-lt"/>
                <a:ea typeface="+mj-ea"/>
                <a:cs typeface="+mj-cs"/>
              </a:rPr>
              <a:t>viewing our </a:t>
            </a:r>
            <a:r>
              <a:rPr lang="en-US" sz="4800" b="1" dirty="0" smtClean="0">
                <a:solidFill>
                  <a:srgbClr val="FFFFFF"/>
                </a:solidFill>
                <a:latin typeface="+mj-lt"/>
                <a:ea typeface="+mj-ea"/>
                <a:cs typeface="+mj-cs"/>
              </a:rPr>
              <a:t>presentation</a:t>
            </a:r>
            <a:endParaRPr lang="en-US" sz="4800" b="1" dirty="0">
              <a:solidFill>
                <a:srgbClr val="FFFFFF"/>
              </a:solidFill>
              <a:latin typeface="+mj-lt"/>
              <a:ea typeface="+mj-ea"/>
              <a:cs typeface="+mj-cs"/>
            </a:endParaRPr>
          </a:p>
          <a:p>
            <a:pPr algn="ctr" defTabSz="914400">
              <a:lnSpc>
                <a:spcPct val="90000"/>
              </a:lnSpc>
              <a:spcBef>
                <a:spcPct val="0"/>
              </a:spcBef>
              <a:spcAft>
                <a:spcPts val="600"/>
              </a:spcAft>
            </a:pPr>
            <a:r>
              <a:rPr lang="en-US" sz="4800" b="1" kern="1200" dirty="0">
                <a:solidFill>
                  <a:srgbClr val="FFFFFF"/>
                </a:solidFill>
                <a:latin typeface="+mj-lt"/>
                <a:ea typeface="+mj-ea"/>
                <a:cs typeface="+mj-cs"/>
              </a:rPr>
              <a:t>On</a:t>
            </a:r>
          </a:p>
          <a:p>
            <a:pPr algn="ctr" defTabSz="914400">
              <a:lnSpc>
                <a:spcPct val="90000"/>
              </a:lnSpc>
              <a:spcBef>
                <a:spcPct val="0"/>
              </a:spcBef>
              <a:spcAft>
                <a:spcPts val="600"/>
              </a:spcAft>
            </a:pPr>
            <a:r>
              <a:rPr lang="en-GB" sz="4800" dirty="0">
                <a:solidFill>
                  <a:schemeClr val="bg1"/>
                </a:solidFill>
              </a:rPr>
              <a:t>CLUSTERING OF AIR OBJECTS BASED ON TRAJECTORY</a:t>
            </a:r>
            <a:endParaRPr lang="cs-CZ" sz="4800" dirty="0">
              <a:solidFill>
                <a:schemeClr val="bg1"/>
              </a:solidFill>
              <a:latin typeface="Source Sans Pro"/>
              <a:cs typeface="Source Sans Pro"/>
            </a:endParaRPr>
          </a:p>
          <a:p>
            <a:pPr algn="ctr" defTabSz="914400">
              <a:lnSpc>
                <a:spcPct val="90000"/>
              </a:lnSpc>
              <a:spcBef>
                <a:spcPct val="0"/>
              </a:spcBef>
              <a:spcAft>
                <a:spcPts val="600"/>
              </a:spcAft>
            </a:pPr>
            <a:r>
              <a:rPr lang="en-US" sz="4800" b="1" kern="1200" dirty="0">
                <a:solidFill>
                  <a:srgbClr val="FFFFFF"/>
                </a:solidFill>
                <a:latin typeface="+mj-lt"/>
                <a:ea typeface="+mj-ea"/>
                <a:cs typeface="+mj-cs"/>
              </a:rPr>
              <a:t> </a:t>
            </a:r>
          </a:p>
        </p:txBody>
      </p:sp>
    </p:spTree>
    <p:extLst>
      <p:ext uri="{BB962C8B-B14F-4D97-AF65-F5344CB8AC3E}">
        <p14:creationId xmlns:p14="http://schemas.microsoft.com/office/powerpoint/2010/main" val="163760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EE5FD7ED-1CE0-4B2A-A70F-E9CF2BABF94C}"/>
              </a:ext>
            </a:extLst>
          </p:cNvPr>
          <p:cNvGrpSpPr/>
          <p:nvPr/>
        </p:nvGrpSpPr>
        <p:grpSpPr>
          <a:xfrm>
            <a:off x="0" y="583725"/>
            <a:ext cx="8743155" cy="828001"/>
            <a:chOff x="1" y="469899"/>
            <a:chExt cx="8743155" cy="828001"/>
          </a:xfrm>
        </p:grpSpPr>
        <p:sp>
          <p:nvSpPr>
            <p:cNvPr id="17" name="object 2">
              <a:extLst>
                <a:ext uri="{FF2B5EF4-FFF2-40B4-BE49-F238E27FC236}">
                  <a16:creationId xmlns="" xmlns:a16="http://schemas.microsoft.com/office/drawing/2014/main" id="{BDEAF6CC-8A52-4857-8B04-619F92B05F6D}"/>
                </a:ext>
              </a:extLst>
            </p:cNvPr>
            <p:cNvSpPr/>
            <p:nvPr/>
          </p:nvSpPr>
          <p:spPr>
            <a:xfrm>
              <a:off x="1" y="4699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2" name="object 2"/>
            <p:cNvSpPr/>
            <p:nvPr/>
          </p:nvSpPr>
          <p:spPr>
            <a:xfrm>
              <a:off x="4528271" y="469899"/>
              <a:ext cx="421488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grpSp>
      <p:sp>
        <p:nvSpPr>
          <p:cNvPr id="9" name="Rectangle 8">
            <a:extLst>
              <a:ext uri="{FF2B5EF4-FFF2-40B4-BE49-F238E27FC236}">
                <a16:creationId xmlns="" xmlns:a16="http://schemas.microsoft.com/office/drawing/2014/main" id="{47E6DA8C-7670-4C51-8B3E-89884B2880C8}"/>
              </a:ext>
            </a:extLst>
          </p:cNvPr>
          <p:cNvSpPr/>
          <p:nvPr/>
        </p:nvSpPr>
        <p:spPr>
          <a:xfrm>
            <a:off x="1268969" y="443728"/>
            <a:ext cx="4277133" cy="1107996"/>
          </a:xfrm>
          <a:prstGeom prst="rect">
            <a:avLst/>
          </a:prstGeom>
        </p:spPr>
        <p:txBody>
          <a:bodyPr wrap="none">
            <a:spAutoFit/>
          </a:bodyPr>
          <a:lstStyle/>
          <a:p>
            <a:r>
              <a:rPr lang="en-IN" sz="6600" b="1" dirty="0">
                <a:solidFill>
                  <a:schemeClr val="bg1"/>
                </a:solidFill>
                <a:latin typeface="Aldhabi" panose="020B0604020202020204" pitchFamily="2" charset="-78"/>
                <a:cs typeface="Aldhabi" panose="020B0604020202020204" pitchFamily="2" charset="-78"/>
              </a:rPr>
              <a:t>TEAM MEMBERS</a:t>
            </a:r>
          </a:p>
        </p:txBody>
      </p:sp>
      <p:sp>
        <p:nvSpPr>
          <p:cNvPr id="11" name="TextBox 10">
            <a:extLst>
              <a:ext uri="{FF2B5EF4-FFF2-40B4-BE49-F238E27FC236}">
                <a16:creationId xmlns="" xmlns:a16="http://schemas.microsoft.com/office/drawing/2014/main" id="{81245AF9-4342-454E-BC8B-28DFFD64005F}"/>
              </a:ext>
            </a:extLst>
          </p:cNvPr>
          <p:cNvSpPr txBox="1"/>
          <p:nvPr/>
        </p:nvSpPr>
        <p:spPr>
          <a:xfrm>
            <a:off x="860197" y="1606069"/>
            <a:ext cx="7848872" cy="4154984"/>
          </a:xfrm>
          <a:prstGeom prst="rect">
            <a:avLst/>
          </a:prstGeom>
          <a:noFill/>
        </p:spPr>
        <p:txBody>
          <a:bodyPr wrap="square" rtlCol="0">
            <a:spAutoFit/>
          </a:bodyPr>
          <a:lstStyle/>
          <a:p>
            <a:pPr marL="571500" indent="-571500">
              <a:buFont typeface="Wingdings" panose="05000000000000000000" pitchFamily="2" charset="2"/>
              <a:buChar char="v"/>
            </a:pPr>
            <a:r>
              <a:rPr lang="en-IN" sz="4400" dirty="0">
                <a:solidFill>
                  <a:schemeClr val="accent5"/>
                </a:solidFill>
              </a:rPr>
              <a:t>SANSKRITI TIWARI </a:t>
            </a:r>
          </a:p>
          <a:p>
            <a:pPr marL="571500" indent="-571500">
              <a:buFont typeface="Wingdings" panose="05000000000000000000" pitchFamily="2" charset="2"/>
              <a:buChar char="v"/>
            </a:pPr>
            <a:r>
              <a:rPr lang="en-IN" sz="4400" dirty="0">
                <a:solidFill>
                  <a:schemeClr val="accent5"/>
                </a:solidFill>
              </a:rPr>
              <a:t>MUNEES KHAN </a:t>
            </a:r>
          </a:p>
          <a:p>
            <a:pPr marL="571500" indent="-571500">
              <a:buFont typeface="Wingdings" panose="05000000000000000000" pitchFamily="2" charset="2"/>
              <a:buChar char="v"/>
            </a:pPr>
            <a:r>
              <a:rPr lang="en-IN" sz="4400" dirty="0">
                <a:solidFill>
                  <a:schemeClr val="accent5"/>
                </a:solidFill>
              </a:rPr>
              <a:t>ROHIT PATHAK </a:t>
            </a:r>
          </a:p>
          <a:p>
            <a:pPr marL="571500" indent="-571500">
              <a:buFont typeface="Wingdings" panose="05000000000000000000" pitchFamily="2" charset="2"/>
              <a:buChar char="v"/>
            </a:pPr>
            <a:r>
              <a:rPr lang="en-IN" sz="4400" dirty="0">
                <a:solidFill>
                  <a:schemeClr val="accent5"/>
                </a:solidFill>
              </a:rPr>
              <a:t>SHUBHI VIJAYVERGIYA </a:t>
            </a:r>
          </a:p>
          <a:p>
            <a:pPr marL="571500" indent="-571500">
              <a:buFont typeface="Wingdings" panose="05000000000000000000" pitchFamily="2" charset="2"/>
              <a:buChar char="v"/>
            </a:pPr>
            <a:r>
              <a:rPr lang="en-IN" sz="4400" dirty="0">
                <a:solidFill>
                  <a:schemeClr val="accent5"/>
                </a:solidFill>
              </a:rPr>
              <a:t>SANKALP PATEL </a:t>
            </a:r>
          </a:p>
          <a:p>
            <a:pPr marL="571500" indent="-571500">
              <a:buFont typeface="Wingdings" panose="05000000000000000000" pitchFamily="2" charset="2"/>
              <a:buChar char="v"/>
            </a:pPr>
            <a:r>
              <a:rPr lang="en-IN" sz="4400" dirty="0">
                <a:solidFill>
                  <a:schemeClr val="accent5"/>
                </a:solidFill>
              </a:rPr>
              <a:t>SURYANSH TRIVEDI </a:t>
            </a:r>
          </a:p>
        </p:txBody>
      </p:sp>
      <p:pic>
        <p:nvPicPr>
          <p:cNvPr id="18" name="Picture 2" descr="Image result for drdo">
            <a:extLst>
              <a:ext uri="{FF2B5EF4-FFF2-40B4-BE49-F238E27FC236}">
                <a16:creationId xmlns="" xmlns:a16="http://schemas.microsoft.com/office/drawing/2014/main" id="{3580AC59-BE99-46B9-BAD3-83A13BAD3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8416" y="443728"/>
            <a:ext cx="4476247" cy="4154984"/>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 xmlns:a16="http://schemas.microsoft.com/office/drawing/2014/main" id="{5B0B0F68-2897-48A6-9DCB-814EEACD1F3E}"/>
              </a:ext>
            </a:extLst>
          </p:cNvPr>
          <p:cNvGrpSpPr/>
          <p:nvPr/>
        </p:nvGrpSpPr>
        <p:grpSpPr>
          <a:xfrm>
            <a:off x="0" y="6071273"/>
            <a:ext cx="14689732" cy="828000"/>
            <a:chOff x="14881" y="469899"/>
            <a:chExt cx="8728275" cy="828000"/>
          </a:xfrm>
          <a:solidFill>
            <a:srgbClr val="FFC000"/>
          </a:solidFill>
        </p:grpSpPr>
        <p:sp>
          <p:nvSpPr>
            <p:cNvPr id="20" name="object 2">
              <a:extLst>
                <a:ext uri="{FF2B5EF4-FFF2-40B4-BE49-F238E27FC236}">
                  <a16:creationId xmlns="" xmlns:a16="http://schemas.microsoft.com/office/drawing/2014/main" id="{249536BB-F872-44AF-8FB0-10335B1C8F16}"/>
                </a:ext>
              </a:extLst>
            </p:cNvPr>
            <p:cNvSpPr/>
            <p:nvPr/>
          </p:nvSpPr>
          <p:spPr>
            <a:xfrm>
              <a:off x="14881" y="469899"/>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grpFill/>
            <a:ln>
              <a:solidFill>
                <a:schemeClr val="accent4"/>
              </a:solidFill>
            </a:ln>
          </p:spPr>
          <p:txBody>
            <a:bodyPr wrap="square" lIns="0" tIns="0" rIns="0" bIns="0" rtlCol="0"/>
            <a:lstStyle/>
            <a:p>
              <a:endParaRPr/>
            </a:p>
          </p:txBody>
        </p:sp>
        <p:sp>
          <p:nvSpPr>
            <p:cNvPr id="21" name="object 2">
              <a:extLst>
                <a:ext uri="{FF2B5EF4-FFF2-40B4-BE49-F238E27FC236}">
                  <a16:creationId xmlns="" xmlns:a16="http://schemas.microsoft.com/office/drawing/2014/main" id="{1D5011A1-FB29-4BB3-A676-EEF5BF1DF84A}"/>
                </a:ext>
              </a:extLst>
            </p:cNvPr>
            <p:cNvSpPr/>
            <p:nvPr/>
          </p:nvSpPr>
          <p:spPr>
            <a:xfrm>
              <a:off x="4528271" y="469899"/>
              <a:ext cx="421488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grpFill/>
            <a:ln>
              <a:solidFill>
                <a:schemeClr val="accent4"/>
              </a:solidFill>
            </a:ln>
          </p:spPr>
          <p:txBody>
            <a:bodyPr wrap="square" lIns="0" tIns="0" rIns="0" bIns="0" rtlCol="0"/>
            <a:lstStyle/>
            <a:p>
              <a:endParaRPr/>
            </a:p>
          </p:txBody>
        </p:sp>
      </p:grpSp>
      <p:grpSp>
        <p:nvGrpSpPr>
          <p:cNvPr id="22" name="Group 21">
            <a:extLst>
              <a:ext uri="{FF2B5EF4-FFF2-40B4-BE49-F238E27FC236}">
                <a16:creationId xmlns="" xmlns:a16="http://schemas.microsoft.com/office/drawing/2014/main" id="{58043095-10CD-4EA0-82D4-31CC5B4E02E8}"/>
              </a:ext>
            </a:extLst>
          </p:cNvPr>
          <p:cNvGrpSpPr/>
          <p:nvPr/>
        </p:nvGrpSpPr>
        <p:grpSpPr>
          <a:xfrm>
            <a:off x="0" y="7038979"/>
            <a:ext cx="12889532" cy="828001"/>
            <a:chOff x="1" y="469899"/>
            <a:chExt cx="8743155" cy="828001"/>
          </a:xfrm>
          <a:solidFill>
            <a:schemeClr val="accent4">
              <a:lumMod val="60000"/>
              <a:lumOff val="40000"/>
            </a:schemeClr>
          </a:solidFill>
        </p:grpSpPr>
        <p:sp>
          <p:nvSpPr>
            <p:cNvPr id="23" name="object 2">
              <a:extLst>
                <a:ext uri="{FF2B5EF4-FFF2-40B4-BE49-F238E27FC236}">
                  <a16:creationId xmlns="" xmlns:a16="http://schemas.microsoft.com/office/drawing/2014/main" id="{C59E2116-FE40-4FE1-B511-7268DDD5FF14}"/>
                </a:ext>
              </a:extLst>
            </p:cNvPr>
            <p:cNvSpPr/>
            <p:nvPr/>
          </p:nvSpPr>
          <p:spPr>
            <a:xfrm>
              <a:off x="1" y="4699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grpFill/>
          </p:spPr>
          <p:txBody>
            <a:bodyPr wrap="square" lIns="0" tIns="0" rIns="0" bIns="0" rtlCol="0"/>
            <a:lstStyle/>
            <a:p>
              <a:endParaRPr/>
            </a:p>
          </p:txBody>
        </p:sp>
        <p:sp>
          <p:nvSpPr>
            <p:cNvPr id="24" name="object 2">
              <a:extLst>
                <a:ext uri="{FF2B5EF4-FFF2-40B4-BE49-F238E27FC236}">
                  <a16:creationId xmlns="" xmlns:a16="http://schemas.microsoft.com/office/drawing/2014/main" id="{6A062AF1-34E7-4317-9894-B3ECD3FC5F78}"/>
                </a:ext>
              </a:extLst>
            </p:cNvPr>
            <p:cNvSpPr/>
            <p:nvPr/>
          </p:nvSpPr>
          <p:spPr>
            <a:xfrm>
              <a:off x="4528271" y="469899"/>
              <a:ext cx="421488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grpFill/>
          </p:spPr>
          <p:txBody>
            <a:bodyPr wrap="square" lIns="0" tIns="0" rIns="0" bIns="0" rtlCol="0"/>
            <a:lstStyle/>
            <a:p>
              <a:endParaRPr dirty="0"/>
            </a:p>
          </p:txBody>
        </p:sp>
      </p:grpSp>
      <p:grpSp>
        <p:nvGrpSpPr>
          <p:cNvPr id="25" name="Group 24">
            <a:extLst>
              <a:ext uri="{FF2B5EF4-FFF2-40B4-BE49-F238E27FC236}">
                <a16:creationId xmlns="" xmlns:a16="http://schemas.microsoft.com/office/drawing/2014/main" id="{2F17E0E0-776C-4257-8FE2-1E07FBB608DF}"/>
              </a:ext>
            </a:extLst>
          </p:cNvPr>
          <p:cNvGrpSpPr/>
          <p:nvPr/>
        </p:nvGrpSpPr>
        <p:grpSpPr>
          <a:xfrm>
            <a:off x="0" y="8047091"/>
            <a:ext cx="11089332" cy="828001"/>
            <a:chOff x="1" y="469899"/>
            <a:chExt cx="8743155" cy="828001"/>
          </a:xfrm>
          <a:solidFill>
            <a:schemeClr val="accent4">
              <a:lumMod val="40000"/>
              <a:lumOff val="60000"/>
            </a:schemeClr>
          </a:solidFill>
        </p:grpSpPr>
        <p:sp>
          <p:nvSpPr>
            <p:cNvPr id="26" name="object 2">
              <a:extLst>
                <a:ext uri="{FF2B5EF4-FFF2-40B4-BE49-F238E27FC236}">
                  <a16:creationId xmlns="" xmlns:a16="http://schemas.microsoft.com/office/drawing/2014/main" id="{52BFDC4E-3B4A-4647-819F-838E2410BD47}"/>
                </a:ext>
              </a:extLst>
            </p:cNvPr>
            <p:cNvSpPr/>
            <p:nvPr/>
          </p:nvSpPr>
          <p:spPr>
            <a:xfrm>
              <a:off x="1" y="4699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grpFill/>
          </p:spPr>
          <p:txBody>
            <a:bodyPr wrap="square" lIns="0" tIns="0" rIns="0" bIns="0" rtlCol="0"/>
            <a:lstStyle/>
            <a:p>
              <a:endParaRPr/>
            </a:p>
          </p:txBody>
        </p:sp>
        <p:sp>
          <p:nvSpPr>
            <p:cNvPr id="27" name="object 2">
              <a:extLst>
                <a:ext uri="{FF2B5EF4-FFF2-40B4-BE49-F238E27FC236}">
                  <a16:creationId xmlns="" xmlns:a16="http://schemas.microsoft.com/office/drawing/2014/main" id="{3622CDBB-A265-40EF-BA88-70E70D3792B8}"/>
                </a:ext>
              </a:extLst>
            </p:cNvPr>
            <p:cNvSpPr/>
            <p:nvPr/>
          </p:nvSpPr>
          <p:spPr>
            <a:xfrm>
              <a:off x="4528271" y="469899"/>
              <a:ext cx="421488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grpFill/>
          </p:spPr>
          <p:txBody>
            <a:bodyPr wrap="square" lIns="0" tIns="0" rIns="0" bIns="0" rtlCol="0"/>
            <a:lstStyle/>
            <a:p>
              <a:endParaRPr dirty="0"/>
            </a:p>
          </p:txBody>
        </p:sp>
      </p:grpSp>
      <p:grpSp>
        <p:nvGrpSpPr>
          <p:cNvPr id="28" name="Group 27">
            <a:extLst>
              <a:ext uri="{FF2B5EF4-FFF2-40B4-BE49-F238E27FC236}">
                <a16:creationId xmlns="" xmlns:a16="http://schemas.microsoft.com/office/drawing/2014/main" id="{706D7FA5-6C1E-463B-B482-5E34F497A9C3}"/>
              </a:ext>
            </a:extLst>
          </p:cNvPr>
          <p:cNvGrpSpPr/>
          <p:nvPr/>
        </p:nvGrpSpPr>
        <p:grpSpPr>
          <a:xfrm>
            <a:off x="0" y="9055203"/>
            <a:ext cx="9505155" cy="828001"/>
            <a:chOff x="1" y="469899"/>
            <a:chExt cx="8743155" cy="828001"/>
          </a:xfrm>
          <a:solidFill>
            <a:schemeClr val="accent4">
              <a:lumMod val="20000"/>
              <a:lumOff val="80000"/>
            </a:schemeClr>
          </a:solidFill>
        </p:grpSpPr>
        <p:sp>
          <p:nvSpPr>
            <p:cNvPr id="29" name="object 2">
              <a:extLst>
                <a:ext uri="{FF2B5EF4-FFF2-40B4-BE49-F238E27FC236}">
                  <a16:creationId xmlns="" xmlns:a16="http://schemas.microsoft.com/office/drawing/2014/main" id="{C09D4E58-FAD2-4908-B2A2-2DF2688B719C}"/>
                </a:ext>
              </a:extLst>
            </p:cNvPr>
            <p:cNvSpPr/>
            <p:nvPr/>
          </p:nvSpPr>
          <p:spPr>
            <a:xfrm>
              <a:off x="1" y="4699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grpFill/>
          </p:spPr>
          <p:txBody>
            <a:bodyPr wrap="square" lIns="0" tIns="0" rIns="0" bIns="0" rtlCol="0"/>
            <a:lstStyle/>
            <a:p>
              <a:endParaRPr/>
            </a:p>
          </p:txBody>
        </p:sp>
        <p:sp>
          <p:nvSpPr>
            <p:cNvPr id="30" name="object 2">
              <a:extLst>
                <a:ext uri="{FF2B5EF4-FFF2-40B4-BE49-F238E27FC236}">
                  <a16:creationId xmlns="" xmlns:a16="http://schemas.microsoft.com/office/drawing/2014/main" id="{195945A6-44DA-419D-8DD4-B0522E412516}"/>
                </a:ext>
              </a:extLst>
            </p:cNvPr>
            <p:cNvSpPr/>
            <p:nvPr/>
          </p:nvSpPr>
          <p:spPr>
            <a:xfrm>
              <a:off x="4528271" y="469899"/>
              <a:ext cx="421488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grpFill/>
          </p:spPr>
          <p:txBody>
            <a:bodyPr wrap="square" lIns="0" tIns="0" rIns="0" bIns="0" rtlCol="0"/>
            <a:lstStyle/>
            <a:p>
              <a:endParaRPr/>
            </a:p>
          </p:txBody>
        </p:sp>
      </p:grpSp>
      <p:sp>
        <p:nvSpPr>
          <p:cNvPr id="15" name="TextBox 14">
            <a:extLst>
              <a:ext uri="{FF2B5EF4-FFF2-40B4-BE49-F238E27FC236}">
                <a16:creationId xmlns="" xmlns:a16="http://schemas.microsoft.com/office/drawing/2014/main" id="{F2DDDF00-3A5B-4D3F-BD6A-A51FFC9E759F}"/>
              </a:ext>
            </a:extLst>
          </p:cNvPr>
          <p:cNvSpPr txBox="1"/>
          <p:nvPr/>
        </p:nvSpPr>
        <p:spPr>
          <a:xfrm>
            <a:off x="92356" y="9154413"/>
            <a:ext cx="8188663" cy="584775"/>
          </a:xfrm>
          <a:prstGeom prst="rect">
            <a:avLst/>
          </a:prstGeom>
          <a:noFill/>
        </p:spPr>
        <p:txBody>
          <a:bodyPr wrap="square" rtlCol="0">
            <a:spAutoFit/>
          </a:bodyPr>
          <a:lstStyle/>
          <a:p>
            <a:r>
              <a:rPr lang="en-IN" sz="3200" dirty="0">
                <a:solidFill>
                  <a:schemeClr val="tx1">
                    <a:lumMod val="50000"/>
                    <a:lumOff val="50000"/>
                  </a:schemeClr>
                </a:solidFill>
              </a:rPr>
              <a:t>TEAM LEADER         :        SANSKRITI TIWARI</a:t>
            </a:r>
            <a:endParaRPr lang="en-IN" sz="3200" dirty="0">
              <a:solidFill>
                <a:schemeClr val="bg1"/>
              </a:solidFill>
            </a:endParaRPr>
          </a:p>
        </p:txBody>
      </p:sp>
      <p:sp>
        <p:nvSpPr>
          <p:cNvPr id="34" name="TextBox 33">
            <a:extLst>
              <a:ext uri="{FF2B5EF4-FFF2-40B4-BE49-F238E27FC236}">
                <a16:creationId xmlns="" xmlns:a16="http://schemas.microsoft.com/office/drawing/2014/main" id="{AC60DB8D-7B12-43D1-B433-2C35C33EF993}"/>
              </a:ext>
            </a:extLst>
          </p:cNvPr>
          <p:cNvSpPr txBox="1"/>
          <p:nvPr/>
        </p:nvSpPr>
        <p:spPr>
          <a:xfrm>
            <a:off x="107179" y="8100937"/>
            <a:ext cx="12021840" cy="584775"/>
          </a:xfrm>
          <a:prstGeom prst="rect">
            <a:avLst/>
          </a:prstGeom>
          <a:noFill/>
        </p:spPr>
        <p:txBody>
          <a:bodyPr wrap="square" rtlCol="0">
            <a:spAutoFit/>
          </a:bodyPr>
          <a:lstStyle/>
          <a:p>
            <a:r>
              <a:rPr lang="en-IN" sz="3200" dirty="0">
                <a:solidFill>
                  <a:schemeClr val="tx1">
                    <a:lumMod val="50000"/>
                    <a:lumOff val="50000"/>
                  </a:schemeClr>
                </a:solidFill>
              </a:rPr>
              <a:t>TEAM NAME           :        CLUSTER CHAMPS </a:t>
            </a:r>
          </a:p>
        </p:txBody>
      </p:sp>
      <p:sp>
        <p:nvSpPr>
          <p:cNvPr id="35" name="TextBox 34">
            <a:extLst>
              <a:ext uri="{FF2B5EF4-FFF2-40B4-BE49-F238E27FC236}">
                <a16:creationId xmlns="" xmlns:a16="http://schemas.microsoft.com/office/drawing/2014/main" id="{43EE0C18-4C2E-4EF2-9637-733F4336F3BB}"/>
              </a:ext>
            </a:extLst>
          </p:cNvPr>
          <p:cNvSpPr txBox="1"/>
          <p:nvPr/>
        </p:nvSpPr>
        <p:spPr>
          <a:xfrm>
            <a:off x="113929" y="7196852"/>
            <a:ext cx="12991627" cy="584775"/>
          </a:xfrm>
          <a:prstGeom prst="rect">
            <a:avLst/>
          </a:prstGeom>
          <a:noFill/>
        </p:spPr>
        <p:txBody>
          <a:bodyPr wrap="square" rtlCol="0">
            <a:spAutoFit/>
          </a:bodyPr>
          <a:lstStyle/>
          <a:p>
            <a:r>
              <a:rPr lang="en-IN" sz="3200" dirty="0">
                <a:solidFill>
                  <a:schemeClr val="tx1">
                    <a:lumMod val="50000"/>
                    <a:lumOff val="50000"/>
                  </a:schemeClr>
                </a:solidFill>
              </a:rPr>
              <a:t>DOMAIN BUCKET   :        SECURITY &amp; SURVEILLANCE</a:t>
            </a:r>
          </a:p>
        </p:txBody>
      </p:sp>
      <p:sp>
        <p:nvSpPr>
          <p:cNvPr id="36" name="TextBox 35">
            <a:extLst>
              <a:ext uri="{FF2B5EF4-FFF2-40B4-BE49-F238E27FC236}">
                <a16:creationId xmlns="" xmlns:a16="http://schemas.microsoft.com/office/drawing/2014/main" id="{20EDF6FA-D678-4864-BF92-AF60446DBDE5}"/>
              </a:ext>
            </a:extLst>
          </p:cNvPr>
          <p:cNvSpPr txBox="1"/>
          <p:nvPr/>
        </p:nvSpPr>
        <p:spPr>
          <a:xfrm>
            <a:off x="136924" y="6232576"/>
            <a:ext cx="11998846" cy="584775"/>
          </a:xfrm>
          <a:prstGeom prst="rect">
            <a:avLst/>
          </a:prstGeom>
          <a:noFill/>
        </p:spPr>
        <p:txBody>
          <a:bodyPr wrap="square" rtlCol="0">
            <a:spAutoFit/>
          </a:bodyPr>
          <a:lstStyle/>
          <a:p>
            <a:r>
              <a:rPr lang="en-GB" sz="3200" dirty="0">
                <a:solidFill>
                  <a:schemeClr val="tx1">
                    <a:lumMod val="50000"/>
                    <a:lumOff val="50000"/>
                  </a:schemeClr>
                </a:solidFill>
              </a:rPr>
              <a:t>ORGANIZATION      :        DTE OF IT &amp; CYBER SECURITY, DRDO </a:t>
            </a:r>
            <a:endParaRPr lang="en-IN" sz="3200" dirty="0">
              <a:solidFill>
                <a:schemeClr val="tx1">
                  <a:lumMod val="50000"/>
                  <a:lumOff val="50000"/>
                </a:schemeClr>
              </a:solidFill>
            </a:endParaRPr>
          </a:p>
        </p:txBody>
      </p:sp>
    </p:spTree>
    <p:extLst>
      <p:ext uri="{BB962C8B-B14F-4D97-AF65-F5344CB8AC3E}">
        <p14:creationId xmlns:p14="http://schemas.microsoft.com/office/powerpoint/2010/main" val="88792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 xmlns:a16="http://schemas.microsoft.com/office/drawing/2014/main" id="{BDEAF6CC-8A52-4857-8B04-619F92B05F6D}"/>
              </a:ext>
            </a:extLst>
          </p:cNvPr>
          <p:cNvSpPr/>
          <p:nvPr/>
        </p:nvSpPr>
        <p:spPr>
          <a:xfrm>
            <a:off x="0" y="556299"/>
            <a:ext cx="15625836" cy="1640381"/>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4" name="object 4"/>
          <p:cNvSpPr txBox="1"/>
          <p:nvPr/>
        </p:nvSpPr>
        <p:spPr>
          <a:xfrm>
            <a:off x="759103" y="908412"/>
            <a:ext cx="14107630" cy="936154"/>
          </a:xfrm>
          <a:prstGeom prst="rect">
            <a:avLst/>
          </a:prstGeom>
        </p:spPr>
        <p:txBody>
          <a:bodyPr vert="horz" wrap="square" lIns="0" tIns="12700" rIns="0" bIns="0" rtlCol="0">
            <a:spAutoFit/>
          </a:bodyPr>
          <a:lstStyle/>
          <a:p>
            <a:pPr marL="12700">
              <a:lnSpc>
                <a:spcPct val="100000"/>
              </a:lnSpc>
              <a:spcBef>
                <a:spcPts val="100"/>
              </a:spcBef>
            </a:pPr>
            <a:r>
              <a:rPr lang="en-IN" sz="6000" b="1" dirty="0">
                <a:solidFill>
                  <a:schemeClr val="bg1"/>
                </a:solidFill>
              </a:rPr>
              <a:t>Problem Statement Description </a:t>
            </a:r>
            <a:endParaRPr lang="en-US" sz="6000" b="1" dirty="0">
              <a:solidFill>
                <a:schemeClr val="bg1"/>
              </a:solidFill>
              <a:cs typeface="Source Sans Pro Light"/>
            </a:endParaRPr>
          </a:p>
        </p:txBody>
      </p:sp>
      <p:grpSp>
        <p:nvGrpSpPr>
          <p:cNvPr id="16" name="Group 15">
            <a:extLst>
              <a:ext uri="{FF2B5EF4-FFF2-40B4-BE49-F238E27FC236}">
                <a16:creationId xmlns="" xmlns:a16="http://schemas.microsoft.com/office/drawing/2014/main" id="{ADB5CCF6-D003-45D9-8F14-8EE301C22CEC}"/>
              </a:ext>
            </a:extLst>
          </p:cNvPr>
          <p:cNvGrpSpPr/>
          <p:nvPr/>
        </p:nvGrpSpPr>
        <p:grpSpPr>
          <a:xfrm>
            <a:off x="17125156" y="698500"/>
            <a:ext cx="469900" cy="541020"/>
            <a:chOff x="6546338" y="509979"/>
            <a:chExt cx="469900" cy="541020"/>
          </a:xfrm>
        </p:grpSpPr>
        <p:sp>
          <p:nvSpPr>
            <p:cNvPr id="3" name="object 3"/>
            <p:cNvSpPr/>
            <p:nvPr/>
          </p:nvSpPr>
          <p:spPr>
            <a:xfrm>
              <a:off x="6546338" y="509979"/>
              <a:ext cx="469900" cy="541020"/>
            </a:xfrm>
            <a:custGeom>
              <a:avLst/>
              <a:gdLst/>
              <a:ahLst/>
              <a:cxnLst/>
              <a:rect l="l" t="t" r="r" b="b"/>
              <a:pathLst>
                <a:path w="469900" h="541019">
                  <a:moveTo>
                    <a:pt x="264398" y="40640"/>
                  </a:moveTo>
                  <a:lnTo>
                    <a:pt x="200415" y="40640"/>
                  </a:lnTo>
                  <a:lnTo>
                    <a:pt x="204646" y="41910"/>
                  </a:lnTo>
                  <a:lnTo>
                    <a:pt x="204646" y="68579"/>
                  </a:lnTo>
                  <a:lnTo>
                    <a:pt x="202737" y="68579"/>
                  </a:lnTo>
                  <a:lnTo>
                    <a:pt x="195545" y="69850"/>
                  </a:lnTo>
                  <a:lnTo>
                    <a:pt x="154568" y="80010"/>
                  </a:lnTo>
                  <a:lnTo>
                    <a:pt x="102891" y="106679"/>
                  </a:lnTo>
                  <a:lnTo>
                    <a:pt x="63599" y="140970"/>
                  </a:lnTo>
                  <a:lnTo>
                    <a:pt x="36632" y="175260"/>
                  </a:lnTo>
                  <a:lnTo>
                    <a:pt x="16216" y="215900"/>
                  </a:lnTo>
                  <a:lnTo>
                    <a:pt x="3740" y="260350"/>
                  </a:lnTo>
                  <a:lnTo>
                    <a:pt x="0" y="316229"/>
                  </a:lnTo>
                  <a:lnTo>
                    <a:pt x="1402" y="332740"/>
                  </a:lnTo>
                  <a:lnTo>
                    <a:pt x="12230" y="381000"/>
                  </a:lnTo>
                  <a:lnTo>
                    <a:pt x="40449" y="438150"/>
                  </a:lnTo>
                  <a:lnTo>
                    <a:pt x="94865" y="495300"/>
                  </a:lnTo>
                  <a:lnTo>
                    <a:pt x="133098" y="518160"/>
                  </a:lnTo>
                  <a:lnTo>
                    <a:pt x="175178" y="533400"/>
                  </a:lnTo>
                  <a:lnTo>
                    <a:pt x="221053" y="541020"/>
                  </a:lnTo>
                  <a:lnTo>
                    <a:pt x="253565" y="541020"/>
                  </a:lnTo>
                  <a:lnTo>
                    <a:pt x="285776" y="535940"/>
                  </a:lnTo>
                  <a:lnTo>
                    <a:pt x="314210" y="527050"/>
                  </a:lnTo>
                  <a:lnTo>
                    <a:pt x="340772" y="515620"/>
                  </a:lnTo>
                  <a:lnTo>
                    <a:pt x="365444" y="501650"/>
                  </a:lnTo>
                  <a:lnTo>
                    <a:pt x="214496" y="501650"/>
                  </a:lnTo>
                  <a:lnTo>
                    <a:pt x="197841" y="499110"/>
                  </a:lnTo>
                  <a:lnTo>
                    <a:pt x="189695" y="496570"/>
                  </a:lnTo>
                  <a:lnTo>
                    <a:pt x="186820" y="496570"/>
                  </a:lnTo>
                  <a:lnTo>
                    <a:pt x="180556" y="495300"/>
                  </a:lnTo>
                  <a:lnTo>
                    <a:pt x="176187" y="494029"/>
                  </a:lnTo>
                  <a:lnTo>
                    <a:pt x="171631" y="491490"/>
                  </a:lnTo>
                  <a:lnTo>
                    <a:pt x="167137" y="490220"/>
                  </a:lnTo>
                  <a:lnTo>
                    <a:pt x="159492" y="487679"/>
                  </a:lnTo>
                  <a:lnTo>
                    <a:pt x="155827" y="486410"/>
                  </a:lnTo>
                  <a:lnTo>
                    <a:pt x="151735" y="483870"/>
                  </a:lnTo>
                  <a:lnTo>
                    <a:pt x="148358" y="482600"/>
                  </a:lnTo>
                  <a:lnTo>
                    <a:pt x="146349" y="481329"/>
                  </a:lnTo>
                  <a:lnTo>
                    <a:pt x="138717" y="477520"/>
                  </a:lnTo>
                  <a:lnTo>
                    <a:pt x="133206" y="473710"/>
                  </a:lnTo>
                  <a:lnTo>
                    <a:pt x="127808" y="471170"/>
                  </a:lnTo>
                  <a:lnTo>
                    <a:pt x="127846" y="469900"/>
                  </a:lnTo>
                  <a:lnTo>
                    <a:pt x="122799" y="467360"/>
                  </a:lnTo>
                  <a:lnTo>
                    <a:pt x="120175" y="464820"/>
                  </a:lnTo>
                  <a:lnTo>
                    <a:pt x="119486" y="464820"/>
                  </a:lnTo>
                  <a:lnTo>
                    <a:pt x="118656" y="463550"/>
                  </a:lnTo>
                  <a:lnTo>
                    <a:pt x="112066" y="458470"/>
                  </a:lnTo>
                  <a:lnTo>
                    <a:pt x="104020" y="452120"/>
                  </a:lnTo>
                  <a:lnTo>
                    <a:pt x="103806" y="452120"/>
                  </a:lnTo>
                  <a:lnTo>
                    <a:pt x="118029" y="438150"/>
                  </a:lnTo>
                  <a:lnTo>
                    <a:pt x="118054" y="435610"/>
                  </a:lnTo>
                  <a:lnTo>
                    <a:pt x="87400" y="435610"/>
                  </a:lnTo>
                  <a:lnTo>
                    <a:pt x="84702" y="431800"/>
                  </a:lnTo>
                  <a:lnTo>
                    <a:pt x="82165" y="429260"/>
                  </a:lnTo>
                  <a:lnTo>
                    <a:pt x="79693" y="425450"/>
                  </a:lnTo>
                  <a:lnTo>
                    <a:pt x="63277" y="401320"/>
                  </a:lnTo>
                  <a:lnTo>
                    <a:pt x="50973" y="374650"/>
                  </a:lnTo>
                  <a:lnTo>
                    <a:pt x="42747" y="345440"/>
                  </a:lnTo>
                  <a:lnTo>
                    <a:pt x="38569" y="314960"/>
                  </a:lnTo>
                  <a:lnTo>
                    <a:pt x="56708" y="314960"/>
                  </a:lnTo>
                  <a:lnTo>
                    <a:pt x="57976" y="313690"/>
                  </a:lnTo>
                  <a:lnTo>
                    <a:pt x="60084" y="313690"/>
                  </a:lnTo>
                  <a:lnTo>
                    <a:pt x="61114" y="311150"/>
                  </a:lnTo>
                  <a:lnTo>
                    <a:pt x="61127" y="294640"/>
                  </a:lnTo>
                  <a:lnTo>
                    <a:pt x="58528" y="292100"/>
                  </a:lnTo>
                  <a:lnTo>
                    <a:pt x="38606" y="292100"/>
                  </a:lnTo>
                  <a:lnTo>
                    <a:pt x="39171" y="287020"/>
                  </a:lnTo>
                  <a:lnTo>
                    <a:pt x="46590" y="247650"/>
                  </a:lnTo>
                  <a:lnTo>
                    <a:pt x="47105" y="245110"/>
                  </a:lnTo>
                  <a:lnTo>
                    <a:pt x="47708" y="243840"/>
                  </a:lnTo>
                  <a:lnTo>
                    <a:pt x="48272" y="241300"/>
                  </a:lnTo>
                  <a:lnTo>
                    <a:pt x="50934" y="241300"/>
                  </a:lnTo>
                  <a:lnTo>
                    <a:pt x="51825" y="238760"/>
                  </a:lnTo>
                  <a:lnTo>
                    <a:pt x="51047" y="233679"/>
                  </a:lnTo>
                  <a:lnTo>
                    <a:pt x="51875" y="231140"/>
                  </a:lnTo>
                  <a:lnTo>
                    <a:pt x="52679" y="229870"/>
                  </a:lnTo>
                  <a:lnTo>
                    <a:pt x="53607" y="227329"/>
                  </a:lnTo>
                  <a:lnTo>
                    <a:pt x="58600" y="215900"/>
                  </a:lnTo>
                  <a:lnTo>
                    <a:pt x="64229" y="205740"/>
                  </a:lnTo>
                  <a:lnTo>
                    <a:pt x="70519" y="194310"/>
                  </a:lnTo>
                  <a:lnTo>
                    <a:pt x="77558" y="185420"/>
                  </a:lnTo>
                  <a:lnTo>
                    <a:pt x="79529" y="182879"/>
                  </a:lnTo>
                  <a:lnTo>
                    <a:pt x="81877" y="179070"/>
                  </a:lnTo>
                  <a:lnTo>
                    <a:pt x="83484" y="177800"/>
                  </a:lnTo>
                  <a:lnTo>
                    <a:pt x="85140" y="175260"/>
                  </a:lnTo>
                  <a:lnTo>
                    <a:pt x="87927" y="171450"/>
                  </a:lnTo>
                  <a:lnTo>
                    <a:pt x="118268" y="171450"/>
                  </a:lnTo>
                  <a:lnTo>
                    <a:pt x="117026" y="168910"/>
                  </a:lnTo>
                  <a:lnTo>
                    <a:pt x="116687" y="167640"/>
                  </a:lnTo>
                  <a:lnTo>
                    <a:pt x="116235" y="167640"/>
                  </a:lnTo>
                  <a:lnTo>
                    <a:pt x="112092" y="162560"/>
                  </a:lnTo>
                  <a:lnTo>
                    <a:pt x="108439" y="158750"/>
                  </a:lnTo>
                  <a:lnTo>
                    <a:pt x="104459" y="154940"/>
                  </a:lnTo>
                  <a:lnTo>
                    <a:pt x="131045" y="134620"/>
                  </a:lnTo>
                  <a:lnTo>
                    <a:pt x="159591" y="120650"/>
                  </a:lnTo>
                  <a:lnTo>
                    <a:pt x="190224" y="110490"/>
                  </a:lnTo>
                  <a:lnTo>
                    <a:pt x="223010" y="105410"/>
                  </a:lnTo>
                  <a:lnTo>
                    <a:pt x="363418" y="105410"/>
                  </a:lnTo>
                  <a:lnTo>
                    <a:pt x="348332" y="95250"/>
                  </a:lnTo>
                  <a:lnTo>
                    <a:pt x="332485" y="87629"/>
                  </a:lnTo>
                  <a:lnTo>
                    <a:pt x="299228" y="74929"/>
                  </a:lnTo>
                  <a:lnTo>
                    <a:pt x="282007" y="71120"/>
                  </a:lnTo>
                  <a:lnTo>
                    <a:pt x="264398" y="68579"/>
                  </a:lnTo>
                  <a:lnTo>
                    <a:pt x="264398" y="40640"/>
                  </a:lnTo>
                  <a:close/>
                </a:path>
                <a:path w="469900" h="541019">
                  <a:moveTo>
                    <a:pt x="234898" y="478790"/>
                  </a:moveTo>
                  <a:lnTo>
                    <a:pt x="228006" y="478790"/>
                  </a:lnTo>
                  <a:lnTo>
                    <a:pt x="226149" y="480060"/>
                  </a:lnTo>
                  <a:lnTo>
                    <a:pt x="224793" y="481329"/>
                  </a:lnTo>
                  <a:lnTo>
                    <a:pt x="223575" y="482600"/>
                  </a:lnTo>
                  <a:lnTo>
                    <a:pt x="223022" y="483870"/>
                  </a:lnTo>
                  <a:lnTo>
                    <a:pt x="223010" y="501650"/>
                  </a:lnTo>
                  <a:lnTo>
                    <a:pt x="245192" y="501650"/>
                  </a:lnTo>
                  <a:lnTo>
                    <a:pt x="245460" y="494029"/>
                  </a:lnTo>
                  <a:lnTo>
                    <a:pt x="245593" y="482600"/>
                  </a:lnTo>
                  <a:lnTo>
                    <a:pt x="242945" y="480060"/>
                  </a:lnTo>
                  <a:lnTo>
                    <a:pt x="234898" y="478790"/>
                  </a:lnTo>
                  <a:close/>
                </a:path>
                <a:path w="469900" h="541019">
                  <a:moveTo>
                    <a:pt x="366955" y="422910"/>
                  </a:moveTo>
                  <a:lnTo>
                    <a:pt x="363228" y="422910"/>
                  </a:lnTo>
                  <a:lnTo>
                    <a:pt x="355922" y="429260"/>
                  </a:lnTo>
                  <a:lnTo>
                    <a:pt x="352621" y="433070"/>
                  </a:lnTo>
                  <a:lnTo>
                    <a:pt x="351666" y="434340"/>
                  </a:lnTo>
                  <a:lnTo>
                    <a:pt x="351541" y="435610"/>
                  </a:lnTo>
                  <a:lnTo>
                    <a:pt x="351491" y="438150"/>
                  </a:lnTo>
                  <a:lnTo>
                    <a:pt x="352521" y="439420"/>
                  </a:lnTo>
                  <a:lnTo>
                    <a:pt x="364847" y="452120"/>
                  </a:lnTo>
                  <a:lnTo>
                    <a:pt x="364220" y="453390"/>
                  </a:lnTo>
                  <a:lnTo>
                    <a:pt x="337520" y="472440"/>
                  </a:lnTo>
                  <a:lnTo>
                    <a:pt x="308852" y="487679"/>
                  </a:lnTo>
                  <a:lnTo>
                    <a:pt x="278111" y="497840"/>
                  </a:lnTo>
                  <a:lnTo>
                    <a:pt x="245192" y="501650"/>
                  </a:lnTo>
                  <a:lnTo>
                    <a:pt x="365444" y="501650"/>
                  </a:lnTo>
                  <a:lnTo>
                    <a:pt x="388208" y="483870"/>
                  </a:lnTo>
                  <a:lnTo>
                    <a:pt x="389099" y="482600"/>
                  </a:lnTo>
                  <a:lnTo>
                    <a:pt x="390016" y="482600"/>
                  </a:lnTo>
                  <a:lnTo>
                    <a:pt x="390895" y="481329"/>
                  </a:lnTo>
                  <a:lnTo>
                    <a:pt x="400658" y="472440"/>
                  </a:lnTo>
                  <a:lnTo>
                    <a:pt x="409821" y="462279"/>
                  </a:lnTo>
                  <a:lnTo>
                    <a:pt x="418387" y="452120"/>
                  </a:lnTo>
                  <a:lnTo>
                    <a:pt x="426357" y="441960"/>
                  </a:lnTo>
                  <a:lnTo>
                    <a:pt x="426219" y="441960"/>
                  </a:lnTo>
                  <a:lnTo>
                    <a:pt x="429289" y="436879"/>
                  </a:lnTo>
                  <a:lnTo>
                    <a:pt x="380689" y="436879"/>
                  </a:lnTo>
                  <a:lnTo>
                    <a:pt x="377350" y="433070"/>
                  </a:lnTo>
                  <a:lnTo>
                    <a:pt x="374249" y="429260"/>
                  </a:lnTo>
                  <a:lnTo>
                    <a:pt x="366955" y="422910"/>
                  </a:lnTo>
                  <a:close/>
                </a:path>
                <a:path w="469900" h="541019">
                  <a:moveTo>
                    <a:pt x="454837" y="220979"/>
                  </a:moveTo>
                  <a:lnTo>
                    <a:pt x="413340" y="220979"/>
                  </a:lnTo>
                  <a:lnTo>
                    <a:pt x="414293" y="223520"/>
                  </a:lnTo>
                  <a:lnTo>
                    <a:pt x="416516" y="228600"/>
                  </a:lnTo>
                  <a:lnTo>
                    <a:pt x="417645" y="232410"/>
                  </a:lnTo>
                  <a:lnTo>
                    <a:pt x="418586" y="234950"/>
                  </a:lnTo>
                  <a:lnTo>
                    <a:pt x="420168" y="238760"/>
                  </a:lnTo>
                  <a:lnTo>
                    <a:pt x="420734" y="240029"/>
                  </a:lnTo>
                  <a:lnTo>
                    <a:pt x="422039" y="245110"/>
                  </a:lnTo>
                  <a:lnTo>
                    <a:pt x="423093" y="247650"/>
                  </a:lnTo>
                  <a:lnTo>
                    <a:pt x="423884" y="251460"/>
                  </a:lnTo>
                  <a:lnTo>
                    <a:pt x="424587" y="254000"/>
                  </a:lnTo>
                  <a:lnTo>
                    <a:pt x="425504" y="256540"/>
                  </a:lnTo>
                  <a:lnTo>
                    <a:pt x="426583" y="261620"/>
                  </a:lnTo>
                  <a:lnTo>
                    <a:pt x="426871" y="262890"/>
                  </a:lnTo>
                  <a:lnTo>
                    <a:pt x="427449" y="266700"/>
                  </a:lnTo>
                  <a:lnTo>
                    <a:pt x="428026" y="269240"/>
                  </a:lnTo>
                  <a:lnTo>
                    <a:pt x="429030" y="275590"/>
                  </a:lnTo>
                  <a:lnTo>
                    <a:pt x="429382" y="279400"/>
                  </a:lnTo>
                  <a:lnTo>
                    <a:pt x="430914" y="293370"/>
                  </a:lnTo>
                  <a:lnTo>
                    <a:pt x="411821" y="293370"/>
                  </a:lnTo>
                  <a:lnTo>
                    <a:pt x="409335" y="294640"/>
                  </a:lnTo>
                  <a:lnTo>
                    <a:pt x="408243" y="297179"/>
                  </a:lnTo>
                  <a:lnTo>
                    <a:pt x="408055" y="298450"/>
                  </a:lnTo>
                  <a:lnTo>
                    <a:pt x="407966" y="308610"/>
                  </a:lnTo>
                  <a:lnTo>
                    <a:pt x="408092" y="312420"/>
                  </a:lnTo>
                  <a:lnTo>
                    <a:pt x="410703" y="314960"/>
                  </a:lnTo>
                  <a:lnTo>
                    <a:pt x="430675" y="314960"/>
                  </a:lnTo>
                  <a:lnTo>
                    <a:pt x="430650" y="316229"/>
                  </a:lnTo>
                  <a:lnTo>
                    <a:pt x="425669" y="349250"/>
                  </a:lnTo>
                  <a:lnTo>
                    <a:pt x="415742" y="381000"/>
                  </a:lnTo>
                  <a:lnTo>
                    <a:pt x="400813" y="410210"/>
                  </a:lnTo>
                  <a:lnTo>
                    <a:pt x="380864" y="436879"/>
                  </a:lnTo>
                  <a:lnTo>
                    <a:pt x="429289" y="436879"/>
                  </a:lnTo>
                  <a:lnTo>
                    <a:pt x="443871" y="412750"/>
                  </a:lnTo>
                  <a:lnTo>
                    <a:pt x="456927" y="381000"/>
                  </a:lnTo>
                  <a:lnTo>
                    <a:pt x="465411" y="349250"/>
                  </a:lnTo>
                  <a:lnTo>
                    <a:pt x="469350" y="314960"/>
                  </a:lnTo>
                  <a:lnTo>
                    <a:pt x="469268" y="292100"/>
                  </a:lnTo>
                  <a:lnTo>
                    <a:pt x="467978" y="275590"/>
                  </a:lnTo>
                  <a:lnTo>
                    <a:pt x="464929" y="256540"/>
                  </a:lnTo>
                  <a:lnTo>
                    <a:pt x="460363" y="237490"/>
                  </a:lnTo>
                  <a:lnTo>
                    <a:pt x="456395" y="224790"/>
                  </a:lnTo>
                  <a:lnTo>
                    <a:pt x="454837" y="220979"/>
                  </a:lnTo>
                  <a:close/>
                </a:path>
                <a:path w="469900" h="541019">
                  <a:moveTo>
                    <a:pt x="105941" y="421640"/>
                  </a:moveTo>
                  <a:lnTo>
                    <a:pt x="103254" y="421640"/>
                  </a:lnTo>
                  <a:lnTo>
                    <a:pt x="100807" y="422910"/>
                  </a:lnTo>
                  <a:lnTo>
                    <a:pt x="99388" y="422910"/>
                  </a:lnTo>
                  <a:lnTo>
                    <a:pt x="95008" y="427990"/>
                  </a:lnTo>
                  <a:lnTo>
                    <a:pt x="91379" y="431800"/>
                  </a:lnTo>
                  <a:lnTo>
                    <a:pt x="87601" y="435610"/>
                  </a:lnTo>
                  <a:lnTo>
                    <a:pt x="118054" y="435610"/>
                  </a:lnTo>
                  <a:lnTo>
                    <a:pt x="118067" y="434340"/>
                  </a:lnTo>
                  <a:lnTo>
                    <a:pt x="111840" y="427990"/>
                  </a:lnTo>
                  <a:lnTo>
                    <a:pt x="110020" y="426720"/>
                  </a:lnTo>
                  <a:lnTo>
                    <a:pt x="105941" y="421640"/>
                  </a:lnTo>
                  <a:close/>
                </a:path>
                <a:path w="469900" h="541019">
                  <a:moveTo>
                    <a:pt x="429018" y="171450"/>
                  </a:moveTo>
                  <a:lnTo>
                    <a:pt x="381278" y="171450"/>
                  </a:lnTo>
                  <a:lnTo>
                    <a:pt x="383966" y="175260"/>
                  </a:lnTo>
                  <a:lnTo>
                    <a:pt x="385911" y="177800"/>
                  </a:lnTo>
                  <a:lnTo>
                    <a:pt x="388886" y="181610"/>
                  </a:lnTo>
                  <a:lnTo>
                    <a:pt x="394690" y="189229"/>
                  </a:lnTo>
                  <a:lnTo>
                    <a:pt x="400072" y="196850"/>
                  </a:lnTo>
                  <a:lnTo>
                    <a:pt x="405033" y="205740"/>
                  </a:lnTo>
                  <a:lnTo>
                    <a:pt x="409574" y="213360"/>
                  </a:lnTo>
                  <a:lnTo>
                    <a:pt x="411130" y="217170"/>
                  </a:lnTo>
                  <a:lnTo>
                    <a:pt x="413376" y="222250"/>
                  </a:lnTo>
                  <a:lnTo>
                    <a:pt x="413340" y="220979"/>
                  </a:lnTo>
                  <a:lnTo>
                    <a:pt x="454837" y="220979"/>
                  </a:lnTo>
                  <a:lnTo>
                    <a:pt x="451720" y="213360"/>
                  </a:lnTo>
                  <a:lnTo>
                    <a:pt x="446414" y="200660"/>
                  </a:lnTo>
                  <a:lnTo>
                    <a:pt x="440554" y="189229"/>
                  </a:lnTo>
                  <a:lnTo>
                    <a:pt x="429018" y="171450"/>
                  </a:lnTo>
                  <a:close/>
                </a:path>
                <a:path w="469900" h="541019">
                  <a:moveTo>
                    <a:pt x="118268" y="171450"/>
                  </a:moveTo>
                  <a:lnTo>
                    <a:pt x="88128" y="171450"/>
                  </a:lnTo>
                  <a:lnTo>
                    <a:pt x="91191" y="175260"/>
                  </a:lnTo>
                  <a:lnTo>
                    <a:pt x="94053" y="177800"/>
                  </a:lnTo>
                  <a:lnTo>
                    <a:pt x="98396" y="182879"/>
                  </a:lnTo>
                  <a:lnTo>
                    <a:pt x="99225" y="182879"/>
                  </a:lnTo>
                  <a:lnTo>
                    <a:pt x="102816" y="186690"/>
                  </a:lnTo>
                  <a:lnTo>
                    <a:pt x="106191" y="185420"/>
                  </a:lnTo>
                  <a:lnTo>
                    <a:pt x="117477" y="173990"/>
                  </a:lnTo>
                  <a:lnTo>
                    <a:pt x="118268" y="171450"/>
                  </a:lnTo>
                  <a:close/>
                </a:path>
                <a:path w="469900" h="541019">
                  <a:moveTo>
                    <a:pt x="363418" y="105410"/>
                  </a:moveTo>
                  <a:lnTo>
                    <a:pt x="246296" y="105410"/>
                  </a:lnTo>
                  <a:lnTo>
                    <a:pt x="279022" y="110490"/>
                  </a:lnTo>
                  <a:lnTo>
                    <a:pt x="309642" y="120650"/>
                  </a:lnTo>
                  <a:lnTo>
                    <a:pt x="338242" y="134620"/>
                  </a:lnTo>
                  <a:lnTo>
                    <a:pt x="364909" y="154940"/>
                  </a:lnTo>
                  <a:lnTo>
                    <a:pt x="364119" y="156210"/>
                  </a:lnTo>
                  <a:lnTo>
                    <a:pt x="365223" y="156210"/>
                  </a:lnTo>
                  <a:lnTo>
                    <a:pt x="355633" y="165100"/>
                  </a:lnTo>
                  <a:lnTo>
                    <a:pt x="354680" y="166370"/>
                  </a:lnTo>
                  <a:lnTo>
                    <a:pt x="352408" y="168910"/>
                  </a:lnTo>
                  <a:lnTo>
                    <a:pt x="351779" y="171450"/>
                  </a:lnTo>
                  <a:lnTo>
                    <a:pt x="351879" y="172720"/>
                  </a:lnTo>
                  <a:lnTo>
                    <a:pt x="352231" y="173990"/>
                  </a:lnTo>
                  <a:lnTo>
                    <a:pt x="353123" y="175260"/>
                  </a:lnTo>
                  <a:lnTo>
                    <a:pt x="356323" y="179070"/>
                  </a:lnTo>
                  <a:lnTo>
                    <a:pt x="358106" y="180340"/>
                  </a:lnTo>
                  <a:lnTo>
                    <a:pt x="363554" y="185420"/>
                  </a:lnTo>
                  <a:lnTo>
                    <a:pt x="367333" y="185420"/>
                  </a:lnTo>
                  <a:lnTo>
                    <a:pt x="372781" y="180340"/>
                  </a:lnTo>
                  <a:lnTo>
                    <a:pt x="377777" y="175260"/>
                  </a:lnTo>
                  <a:lnTo>
                    <a:pt x="381278" y="171450"/>
                  </a:lnTo>
                  <a:lnTo>
                    <a:pt x="429018" y="171450"/>
                  </a:lnTo>
                  <a:lnTo>
                    <a:pt x="417406" y="153670"/>
                  </a:lnTo>
                  <a:lnTo>
                    <a:pt x="434303" y="135890"/>
                  </a:lnTo>
                  <a:lnTo>
                    <a:pt x="457170" y="135890"/>
                  </a:lnTo>
                  <a:lnTo>
                    <a:pt x="460789" y="132079"/>
                  </a:lnTo>
                  <a:lnTo>
                    <a:pt x="460614" y="127000"/>
                  </a:lnTo>
                  <a:lnTo>
                    <a:pt x="391234" y="127000"/>
                  </a:lnTo>
                  <a:lnTo>
                    <a:pt x="377724" y="115570"/>
                  </a:lnTo>
                  <a:lnTo>
                    <a:pt x="363418" y="105410"/>
                  </a:lnTo>
                  <a:close/>
                </a:path>
                <a:path w="469900" h="541019">
                  <a:moveTo>
                    <a:pt x="457170" y="135890"/>
                  </a:moveTo>
                  <a:lnTo>
                    <a:pt x="434303" y="135890"/>
                  </a:lnTo>
                  <a:lnTo>
                    <a:pt x="434592" y="137160"/>
                  </a:lnTo>
                  <a:lnTo>
                    <a:pt x="434980" y="137160"/>
                  </a:lnTo>
                  <a:lnTo>
                    <a:pt x="441508" y="143510"/>
                  </a:lnTo>
                  <a:lnTo>
                    <a:pt x="449931" y="143510"/>
                  </a:lnTo>
                  <a:lnTo>
                    <a:pt x="457170" y="135890"/>
                  </a:lnTo>
                  <a:close/>
                </a:path>
                <a:path w="469900" h="541019">
                  <a:moveTo>
                    <a:pt x="246296" y="105410"/>
                  </a:moveTo>
                  <a:lnTo>
                    <a:pt x="223010" y="105410"/>
                  </a:lnTo>
                  <a:lnTo>
                    <a:pt x="223022" y="125729"/>
                  </a:lnTo>
                  <a:lnTo>
                    <a:pt x="225258" y="128270"/>
                  </a:lnTo>
                  <a:lnTo>
                    <a:pt x="243421" y="128270"/>
                  </a:lnTo>
                  <a:lnTo>
                    <a:pt x="246158" y="125729"/>
                  </a:lnTo>
                  <a:lnTo>
                    <a:pt x="246273" y="120650"/>
                  </a:lnTo>
                  <a:lnTo>
                    <a:pt x="246296" y="105410"/>
                  </a:lnTo>
                  <a:close/>
                </a:path>
                <a:path w="469900" h="541019">
                  <a:moveTo>
                    <a:pt x="416729" y="80010"/>
                  </a:moveTo>
                  <a:lnTo>
                    <a:pt x="408230" y="80010"/>
                  </a:lnTo>
                  <a:lnTo>
                    <a:pt x="397536" y="90170"/>
                  </a:lnTo>
                  <a:lnTo>
                    <a:pt x="397623" y="99060"/>
                  </a:lnTo>
                  <a:lnTo>
                    <a:pt x="404815" y="106679"/>
                  </a:lnTo>
                  <a:lnTo>
                    <a:pt x="406573" y="107950"/>
                  </a:lnTo>
                  <a:lnTo>
                    <a:pt x="408042" y="109220"/>
                  </a:lnTo>
                  <a:lnTo>
                    <a:pt x="391234" y="127000"/>
                  </a:lnTo>
                  <a:lnTo>
                    <a:pt x="460614" y="127000"/>
                  </a:lnTo>
                  <a:lnTo>
                    <a:pt x="460526" y="124460"/>
                  </a:lnTo>
                  <a:lnTo>
                    <a:pt x="438543" y="101600"/>
                  </a:lnTo>
                  <a:lnTo>
                    <a:pt x="430476" y="93979"/>
                  </a:lnTo>
                  <a:lnTo>
                    <a:pt x="416729" y="80010"/>
                  </a:lnTo>
                  <a:close/>
                </a:path>
                <a:path w="469900" h="541019">
                  <a:moveTo>
                    <a:pt x="286853" y="0"/>
                  </a:moveTo>
                  <a:lnTo>
                    <a:pt x="183422" y="0"/>
                  </a:lnTo>
                  <a:lnTo>
                    <a:pt x="178742" y="3810"/>
                  </a:lnTo>
                  <a:lnTo>
                    <a:pt x="174589" y="10160"/>
                  </a:lnTo>
                  <a:lnTo>
                    <a:pt x="173062" y="17779"/>
                  </a:lnTo>
                  <a:lnTo>
                    <a:pt x="174537" y="26670"/>
                  </a:lnTo>
                  <a:lnTo>
                    <a:pt x="178613" y="33020"/>
                  </a:lnTo>
                  <a:lnTo>
                    <a:pt x="184709" y="38100"/>
                  </a:lnTo>
                  <a:lnTo>
                    <a:pt x="192243" y="40640"/>
                  </a:lnTo>
                  <a:lnTo>
                    <a:pt x="273134" y="40640"/>
                  </a:lnTo>
                  <a:lnTo>
                    <a:pt x="283982" y="38100"/>
                  </a:lnTo>
                  <a:lnTo>
                    <a:pt x="291904" y="31750"/>
                  </a:lnTo>
                  <a:lnTo>
                    <a:pt x="295952" y="22860"/>
                  </a:lnTo>
                  <a:lnTo>
                    <a:pt x="295178" y="11429"/>
                  </a:lnTo>
                  <a:lnTo>
                    <a:pt x="291903" y="5079"/>
                  </a:lnTo>
                  <a:lnTo>
                    <a:pt x="286853" y="0"/>
                  </a:lnTo>
                  <a:close/>
                </a:path>
              </a:pathLst>
            </a:custGeom>
            <a:solidFill>
              <a:srgbClr val="009EF3"/>
            </a:solidFill>
          </p:spPr>
          <p:txBody>
            <a:bodyPr wrap="square" lIns="0" tIns="0" rIns="0" bIns="0" rtlCol="0"/>
            <a:lstStyle/>
            <a:p>
              <a:endParaRPr/>
            </a:p>
          </p:txBody>
        </p:sp>
        <p:sp>
          <p:nvSpPr>
            <p:cNvPr id="5" name="object 5"/>
            <p:cNvSpPr txBox="1"/>
            <p:nvPr/>
          </p:nvSpPr>
          <p:spPr>
            <a:xfrm>
              <a:off x="6647655" y="615013"/>
              <a:ext cx="273050" cy="347980"/>
            </a:xfrm>
            <a:prstGeom prst="rect">
              <a:avLst/>
            </a:prstGeom>
          </p:spPr>
          <p:txBody>
            <a:bodyPr vert="horz" wrap="square" lIns="0" tIns="12700" rIns="0" bIns="0" rtlCol="0">
              <a:spAutoFit/>
            </a:bodyPr>
            <a:lstStyle/>
            <a:p>
              <a:pPr marL="5715" algn="ctr">
                <a:lnSpc>
                  <a:spcPts val="1270"/>
                </a:lnSpc>
                <a:spcBef>
                  <a:spcPts val="100"/>
                </a:spcBef>
              </a:pPr>
              <a:r>
                <a:rPr lang="cs-CZ" sz="1200">
                  <a:solidFill>
                    <a:srgbClr val="00A0F0"/>
                  </a:solidFill>
                  <a:cs typeface="Source Sans Pro"/>
                </a:rPr>
                <a:t>15</a:t>
              </a:r>
              <a:endParaRPr sz="1200">
                <a:cs typeface="Source Sans Pro"/>
              </a:endParaRPr>
            </a:p>
            <a:p>
              <a:pPr algn="ctr">
                <a:lnSpc>
                  <a:spcPts val="1270"/>
                </a:lnSpc>
              </a:pPr>
              <a:r>
                <a:rPr sz="1200">
                  <a:solidFill>
                    <a:srgbClr val="00A0F0"/>
                  </a:solidFill>
                  <a:cs typeface="Source Sans Pro"/>
                </a:rPr>
                <a:t>min</a:t>
              </a:r>
              <a:endParaRPr sz="1200">
                <a:cs typeface="Source Sans Pro"/>
              </a:endParaRPr>
            </a:p>
          </p:txBody>
        </p:sp>
      </p:grpSp>
      <p:sp>
        <p:nvSpPr>
          <p:cNvPr id="18" name="Rectangle 17">
            <a:extLst>
              <a:ext uri="{FF2B5EF4-FFF2-40B4-BE49-F238E27FC236}">
                <a16:creationId xmlns="" xmlns:a16="http://schemas.microsoft.com/office/drawing/2014/main" id="{3C1060C9-446F-41D8-8C1F-17E33F3A523D}"/>
              </a:ext>
            </a:extLst>
          </p:cNvPr>
          <p:cNvSpPr/>
          <p:nvPr/>
        </p:nvSpPr>
        <p:spPr>
          <a:xfrm>
            <a:off x="9711341" y="8738722"/>
            <a:ext cx="2954270" cy="369332"/>
          </a:xfrm>
          <a:prstGeom prst="rect">
            <a:avLst/>
          </a:prstGeom>
        </p:spPr>
        <p:txBody>
          <a:bodyPr wrap="none">
            <a:spAutoFit/>
          </a:bodyPr>
          <a:lstStyle/>
          <a:p>
            <a:r>
              <a:rPr lang="en-US">
                <a:solidFill>
                  <a:schemeClr val="bg1"/>
                </a:solidFill>
              </a:rPr>
              <a:t>Click on the model to interact</a:t>
            </a:r>
            <a:endParaRPr lang="cs-CZ">
              <a:solidFill>
                <a:schemeClr val="bg1"/>
              </a:solidFill>
            </a:endParaRPr>
          </a:p>
        </p:txBody>
      </p:sp>
      <p:sp>
        <p:nvSpPr>
          <p:cNvPr id="7" name="TextBox 6">
            <a:extLst>
              <a:ext uri="{FF2B5EF4-FFF2-40B4-BE49-F238E27FC236}">
                <a16:creationId xmlns="" xmlns:a16="http://schemas.microsoft.com/office/drawing/2014/main" id="{973D5C0F-33BA-43FB-9316-148895828B6B}"/>
              </a:ext>
            </a:extLst>
          </p:cNvPr>
          <p:cNvSpPr txBox="1"/>
          <p:nvPr/>
        </p:nvSpPr>
        <p:spPr>
          <a:xfrm>
            <a:off x="759103" y="3475743"/>
            <a:ext cx="14329592" cy="563231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GB" sz="3600" dirty="0"/>
              <a:t>The position of an object in the air can be indicated by latitude, longitude and altitude for a given time. A trajectory is a stream of such quadruples (time, latitude, longitude and altitude). Given a large set of such trajectories, without any other information, problem is to cluster them into meaningful objects such as Helicopter, Fighter/civilian Aircraft, UAV, Cruise Missile, dropped bomb, etc. An optimal scalable solution is desired using open source tools. Design a system to estimate location of flying object based on its trajectory, provide guidance to missile to shoot them depending on their location when missile will meet the object on its trajectory.</a:t>
            </a:r>
            <a:endParaRPr lang="en-IN"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 xmlns:a16="http://schemas.microsoft.com/office/drawing/2014/main" id="{BDEAF6CC-8A52-4857-8B04-619F92B05F6D}"/>
              </a:ext>
            </a:extLst>
          </p:cNvPr>
          <p:cNvSpPr/>
          <p:nvPr/>
        </p:nvSpPr>
        <p:spPr>
          <a:xfrm>
            <a:off x="0" y="494528"/>
            <a:ext cx="15625836" cy="1640381"/>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4" name="object 4"/>
          <p:cNvSpPr txBox="1"/>
          <p:nvPr/>
        </p:nvSpPr>
        <p:spPr>
          <a:xfrm>
            <a:off x="759103" y="908412"/>
            <a:ext cx="14107630" cy="936154"/>
          </a:xfrm>
          <a:prstGeom prst="rect">
            <a:avLst/>
          </a:prstGeom>
        </p:spPr>
        <p:txBody>
          <a:bodyPr vert="horz" wrap="square" lIns="0" tIns="12700" rIns="0" bIns="0" rtlCol="0">
            <a:spAutoFit/>
          </a:bodyPr>
          <a:lstStyle/>
          <a:p>
            <a:pPr marL="12700" algn="ctr">
              <a:lnSpc>
                <a:spcPct val="100000"/>
              </a:lnSpc>
              <a:spcBef>
                <a:spcPts val="100"/>
              </a:spcBef>
            </a:pPr>
            <a:r>
              <a:rPr lang="en-IN" sz="6000" dirty="0">
                <a:solidFill>
                  <a:schemeClr val="bg1"/>
                </a:solidFill>
              </a:rPr>
              <a:t> Approach</a:t>
            </a:r>
            <a:endParaRPr lang="en-US" sz="6000" b="1" dirty="0">
              <a:solidFill>
                <a:schemeClr val="bg1"/>
              </a:solidFill>
              <a:cs typeface="Source Sans Pro Light"/>
            </a:endParaRPr>
          </a:p>
        </p:txBody>
      </p:sp>
      <p:sp>
        <p:nvSpPr>
          <p:cNvPr id="18" name="Rectangle 17">
            <a:extLst>
              <a:ext uri="{FF2B5EF4-FFF2-40B4-BE49-F238E27FC236}">
                <a16:creationId xmlns="" xmlns:a16="http://schemas.microsoft.com/office/drawing/2014/main" id="{3C1060C9-446F-41D8-8C1F-17E33F3A523D}"/>
              </a:ext>
            </a:extLst>
          </p:cNvPr>
          <p:cNvSpPr/>
          <p:nvPr/>
        </p:nvSpPr>
        <p:spPr>
          <a:xfrm>
            <a:off x="9711341" y="8738722"/>
            <a:ext cx="2954270" cy="369332"/>
          </a:xfrm>
          <a:prstGeom prst="rect">
            <a:avLst/>
          </a:prstGeom>
        </p:spPr>
        <p:txBody>
          <a:bodyPr wrap="none">
            <a:spAutoFit/>
          </a:bodyPr>
          <a:lstStyle/>
          <a:p>
            <a:r>
              <a:rPr lang="en-US">
                <a:solidFill>
                  <a:schemeClr val="bg1"/>
                </a:solidFill>
              </a:rPr>
              <a:t>Click on the model to interact</a:t>
            </a:r>
            <a:endParaRPr lang="cs-CZ">
              <a:solidFill>
                <a:schemeClr val="bg1"/>
              </a:solidFill>
            </a:endParaRPr>
          </a:p>
        </p:txBody>
      </p:sp>
      <p:sp>
        <p:nvSpPr>
          <p:cNvPr id="7" name="TextBox 6">
            <a:extLst>
              <a:ext uri="{FF2B5EF4-FFF2-40B4-BE49-F238E27FC236}">
                <a16:creationId xmlns="" xmlns:a16="http://schemas.microsoft.com/office/drawing/2014/main" id="{973D5C0F-33BA-43FB-9316-148895828B6B}"/>
              </a:ext>
            </a:extLst>
          </p:cNvPr>
          <p:cNvSpPr txBox="1"/>
          <p:nvPr/>
        </p:nvSpPr>
        <p:spPr>
          <a:xfrm>
            <a:off x="759102" y="2548793"/>
            <a:ext cx="15010749" cy="64633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IN" sz="3600" dirty="0"/>
              <a:t> </a:t>
            </a:r>
          </a:p>
        </p:txBody>
      </p:sp>
      <p:graphicFrame>
        <p:nvGraphicFramePr>
          <p:cNvPr id="2" name="Diagram 1">
            <a:extLst>
              <a:ext uri="{FF2B5EF4-FFF2-40B4-BE49-F238E27FC236}">
                <a16:creationId xmlns="" xmlns:a16="http://schemas.microsoft.com/office/drawing/2014/main" id="{44278EB5-125C-40DE-8DC2-F0E51F435841}"/>
              </a:ext>
            </a:extLst>
          </p:cNvPr>
          <p:cNvGraphicFramePr/>
          <p:nvPr>
            <p:extLst>
              <p:ext uri="{D42A27DB-BD31-4B8C-83A1-F6EECF244321}">
                <p14:modId xmlns:p14="http://schemas.microsoft.com/office/powerpoint/2010/main" val="1837374882"/>
              </p:ext>
            </p:extLst>
          </p:nvPr>
        </p:nvGraphicFramePr>
        <p:xfrm>
          <a:off x="504156" y="2682404"/>
          <a:ext cx="17497944" cy="7207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 xmlns:a16="http://schemas.microsoft.com/office/drawing/2014/main" id="{53141845-44A6-4FAB-A9C8-7FCE1400BA21}"/>
              </a:ext>
            </a:extLst>
          </p:cNvPr>
          <p:cNvGraphicFramePr/>
          <p:nvPr>
            <p:extLst>
              <p:ext uri="{D42A27DB-BD31-4B8C-83A1-F6EECF244321}">
                <p14:modId xmlns:p14="http://schemas.microsoft.com/office/powerpoint/2010/main" val="3339157834"/>
              </p:ext>
            </p:extLst>
          </p:nvPr>
        </p:nvGraphicFramePr>
        <p:xfrm>
          <a:off x="379600" y="2425253"/>
          <a:ext cx="17747055" cy="77217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3322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4138F153-58D7-4975-86DD-0CBE19005D45}"/>
              </a:ext>
            </a:extLst>
          </p:cNvPr>
          <p:cNvSpPr/>
          <p:nvPr/>
        </p:nvSpPr>
        <p:spPr>
          <a:xfrm>
            <a:off x="0" y="556299"/>
            <a:ext cx="11305356" cy="1640381"/>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3" name="Rectangle 2">
            <a:extLst>
              <a:ext uri="{FF2B5EF4-FFF2-40B4-BE49-F238E27FC236}">
                <a16:creationId xmlns="" xmlns:a16="http://schemas.microsoft.com/office/drawing/2014/main" id="{27125BE3-06B0-47A8-B09B-03D955CB7565}"/>
              </a:ext>
            </a:extLst>
          </p:cNvPr>
          <p:cNvSpPr/>
          <p:nvPr/>
        </p:nvSpPr>
        <p:spPr>
          <a:xfrm>
            <a:off x="2448372" y="868657"/>
            <a:ext cx="6624736" cy="1015663"/>
          </a:xfrm>
          <a:prstGeom prst="rect">
            <a:avLst/>
          </a:prstGeom>
        </p:spPr>
        <p:txBody>
          <a:bodyPr wrap="square">
            <a:spAutoFit/>
          </a:bodyPr>
          <a:lstStyle/>
          <a:p>
            <a:pPr marL="12700" algn="ctr">
              <a:lnSpc>
                <a:spcPct val="100000"/>
              </a:lnSpc>
              <a:spcBef>
                <a:spcPts val="100"/>
              </a:spcBef>
            </a:pPr>
            <a:r>
              <a:rPr lang="en-US" sz="6000" b="1" dirty="0">
                <a:solidFill>
                  <a:schemeClr val="bg1"/>
                </a:solidFill>
                <a:cs typeface="Source Sans Pro Light"/>
              </a:rPr>
              <a:t>Student Innovation </a:t>
            </a:r>
          </a:p>
        </p:txBody>
      </p:sp>
      <p:sp>
        <p:nvSpPr>
          <p:cNvPr id="5" name="TextBox 4">
            <a:extLst>
              <a:ext uri="{FF2B5EF4-FFF2-40B4-BE49-F238E27FC236}">
                <a16:creationId xmlns="" xmlns:a16="http://schemas.microsoft.com/office/drawing/2014/main" id="{3DA81E4A-2E63-482D-87B7-AB1025F0A9E7}"/>
              </a:ext>
            </a:extLst>
          </p:cNvPr>
          <p:cNvSpPr txBox="1"/>
          <p:nvPr/>
        </p:nvSpPr>
        <p:spPr>
          <a:xfrm>
            <a:off x="864196" y="2826420"/>
            <a:ext cx="17497944" cy="3970318"/>
          </a:xfrm>
          <a:prstGeom prst="rect">
            <a:avLst/>
          </a:prstGeom>
          <a:noFill/>
        </p:spPr>
        <p:txBody>
          <a:bodyPr wrap="square" rtlCol="0">
            <a:spAutoFit/>
          </a:bodyPr>
          <a:lstStyle/>
          <a:p>
            <a:endParaRPr lang="en-IN" sz="3600" dirty="0"/>
          </a:p>
          <a:p>
            <a:endParaRPr lang="en-IN" sz="3600" dirty="0"/>
          </a:p>
          <a:p>
            <a:r>
              <a:rPr lang="en-IN" sz="3600" b="1" dirty="0">
                <a:solidFill>
                  <a:schemeClr val="accent5">
                    <a:lumMod val="75000"/>
                  </a:schemeClr>
                </a:solidFill>
              </a:rPr>
              <a:t>Encoder and Decoder LSTM :</a:t>
            </a:r>
          </a:p>
          <a:p>
            <a:r>
              <a:rPr lang="en-IN" sz="3600" dirty="0"/>
              <a:t>The model, used to predict the trajectory of the object integrates two modules :</a:t>
            </a:r>
          </a:p>
          <a:p>
            <a:pPr marL="742950" indent="-742950">
              <a:buAutoNum type="arabicPeriod"/>
            </a:pPr>
            <a:r>
              <a:rPr lang="en-IN" sz="3600" dirty="0"/>
              <a:t>An encoder LSTM to embed flight plans into a fixed size feature vector and</a:t>
            </a:r>
          </a:p>
          <a:p>
            <a:pPr marL="742950" indent="-742950">
              <a:buAutoNum type="arabicPeriod"/>
            </a:pPr>
            <a:r>
              <a:rPr lang="en-IN" sz="3600" dirty="0"/>
              <a:t>A decoder LSTM that maps  the fixed size feature vector to target the flight trajectory sequence.</a:t>
            </a:r>
          </a:p>
        </p:txBody>
      </p:sp>
    </p:spTree>
    <p:extLst>
      <p:ext uri="{BB962C8B-B14F-4D97-AF65-F5344CB8AC3E}">
        <p14:creationId xmlns:p14="http://schemas.microsoft.com/office/powerpoint/2010/main" val="423182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 xmlns:a16="http://schemas.microsoft.com/office/drawing/2014/main" id="{41079BEB-1DAC-410A-87A2-EFE44F1BDA35}"/>
              </a:ext>
            </a:extLst>
          </p:cNvPr>
          <p:cNvSpPr/>
          <p:nvPr/>
        </p:nvSpPr>
        <p:spPr>
          <a:xfrm>
            <a:off x="0" y="556300"/>
            <a:ext cx="16993988" cy="1095346"/>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3" name="TextBox 2">
            <a:extLst>
              <a:ext uri="{FF2B5EF4-FFF2-40B4-BE49-F238E27FC236}">
                <a16:creationId xmlns="" xmlns:a16="http://schemas.microsoft.com/office/drawing/2014/main" id="{90C05353-136D-491C-A6C6-FC74FFCF72AD}"/>
              </a:ext>
            </a:extLst>
          </p:cNvPr>
          <p:cNvSpPr txBox="1"/>
          <p:nvPr/>
        </p:nvSpPr>
        <p:spPr>
          <a:xfrm>
            <a:off x="4608612" y="719252"/>
            <a:ext cx="7128792" cy="769441"/>
          </a:xfrm>
          <a:prstGeom prst="rect">
            <a:avLst/>
          </a:prstGeom>
          <a:noFill/>
        </p:spPr>
        <p:txBody>
          <a:bodyPr wrap="square" rtlCol="0">
            <a:spAutoFit/>
          </a:bodyPr>
          <a:lstStyle/>
          <a:p>
            <a:r>
              <a:rPr lang="en-IN" sz="4400" dirty="0">
                <a:solidFill>
                  <a:schemeClr val="bg1"/>
                </a:solidFill>
              </a:rPr>
              <a:t> Encoder and Decoder LSTM</a:t>
            </a:r>
          </a:p>
        </p:txBody>
      </p:sp>
      <p:pic>
        <p:nvPicPr>
          <p:cNvPr id="5" name="Picture 4">
            <a:extLst>
              <a:ext uri="{FF2B5EF4-FFF2-40B4-BE49-F238E27FC236}">
                <a16:creationId xmlns="" xmlns:a16="http://schemas.microsoft.com/office/drawing/2014/main" id="{08D8C18E-BF0F-40D8-AFAB-888EF1B71BE2}"/>
              </a:ext>
            </a:extLst>
          </p:cNvPr>
          <p:cNvPicPr>
            <a:picLocks noChangeAspect="1"/>
          </p:cNvPicPr>
          <p:nvPr/>
        </p:nvPicPr>
        <p:blipFill>
          <a:blip r:embed="rId2"/>
          <a:stretch>
            <a:fillRect/>
          </a:stretch>
        </p:blipFill>
        <p:spPr>
          <a:xfrm>
            <a:off x="144116" y="2263800"/>
            <a:ext cx="18242097" cy="7723792"/>
          </a:xfrm>
          <a:prstGeom prst="rect">
            <a:avLst/>
          </a:prstGeom>
        </p:spPr>
      </p:pic>
    </p:spTree>
    <p:extLst>
      <p:ext uri="{BB962C8B-B14F-4D97-AF65-F5344CB8AC3E}">
        <p14:creationId xmlns:p14="http://schemas.microsoft.com/office/powerpoint/2010/main" val="699599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 xmlns:a16="http://schemas.microsoft.com/office/drawing/2014/main" id="{BDEAF6CC-8A52-4857-8B04-619F92B05F6D}"/>
              </a:ext>
            </a:extLst>
          </p:cNvPr>
          <p:cNvSpPr/>
          <p:nvPr/>
        </p:nvSpPr>
        <p:spPr>
          <a:xfrm>
            <a:off x="0" y="290264"/>
            <a:ext cx="9711341" cy="1168004"/>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grpSp>
        <p:nvGrpSpPr>
          <p:cNvPr id="16" name="Group 15">
            <a:extLst>
              <a:ext uri="{FF2B5EF4-FFF2-40B4-BE49-F238E27FC236}">
                <a16:creationId xmlns="" xmlns:a16="http://schemas.microsoft.com/office/drawing/2014/main" id="{ADB5CCF6-D003-45D9-8F14-8EE301C22CEC}"/>
              </a:ext>
            </a:extLst>
          </p:cNvPr>
          <p:cNvGrpSpPr/>
          <p:nvPr/>
        </p:nvGrpSpPr>
        <p:grpSpPr>
          <a:xfrm>
            <a:off x="17125156" y="698500"/>
            <a:ext cx="469900" cy="541020"/>
            <a:chOff x="6546338" y="509979"/>
            <a:chExt cx="469900" cy="541020"/>
          </a:xfrm>
        </p:grpSpPr>
        <p:sp>
          <p:nvSpPr>
            <p:cNvPr id="3" name="object 3"/>
            <p:cNvSpPr/>
            <p:nvPr/>
          </p:nvSpPr>
          <p:spPr>
            <a:xfrm>
              <a:off x="6546338" y="509979"/>
              <a:ext cx="469900" cy="541020"/>
            </a:xfrm>
            <a:custGeom>
              <a:avLst/>
              <a:gdLst/>
              <a:ahLst/>
              <a:cxnLst/>
              <a:rect l="l" t="t" r="r" b="b"/>
              <a:pathLst>
                <a:path w="469900" h="541019">
                  <a:moveTo>
                    <a:pt x="264398" y="40640"/>
                  </a:moveTo>
                  <a:lnTo>
                    <a:pt x="200415" y="40640"/>
                  </a:lnTo>
                  <a:lnTo>
                    <a:pt x="204646" y="41910"/>
                  </a:lnTo>
                  <a:lnTo>
                    <a:pt x="204646" y="68579"/>
                  </a:lnTo>
                  <a:lnTo>
                    <a:pt x="202737" y="68579"/>
                  </a:lnTo>
                  <a:lnTo>
                    <a:pt x="195545" y="69850"/>
                  </a:lnTo>
                  <a:lnTo>
                    <a:pt x="154568" y="80010"/>
                  </a:lnTo>
                  <a:lnTo>
                    <a:pt x="102891" y="106679"/>
                  </a:lnTo>
                  <a:lnTo>
                    <a:pt x="63599" y="140970"/>
                  </a:lnTo>
                  <a:lnTo>
                    <a:pt x="36632" y="175260"/>
                  </a:lnTo>
                  <a:lnTo>
                    <a:pt x="16216" y="215900"/>
                  </a:lnTo>
                  <a:lnTo>
                    <a:pt x="3740" y="260350"/>
                  </a:lnTo>
                  <a:lnTo>
                    <a:pt x="0" y="316229"/>
                  </a:lnTo>
                  <a:lnTo>
                    <a:pt x="1402" y="332740"/>
                  </a:lnTo>
                  <a:lnTo>
                    <a:pt x="12230" y="381000"/>
                  </a:lnTo>
                  <a:lnTo>
                    <a:pt x="40449" y="438150"/>
                  </a:lnTo>
                  <a:lnTo>
                    <a:pt x="94865" y="495300"/>
                  </a:lnTo>
                  <a:lnTo>
                    <a:pt x="133098" y="518160"/>
                  </a:lnTo>
                  <a:lnTo>
                    <a:pt x="175178" y="533400"/>
                  </a:lnTo>
                  <a:lnTo>
                    <a:pt x="221053" y="541020"/>
                  </a:lnTo>
                  <a:lnTo>
                    <a:pt x="253565" y="541020"/>
                  </a:lnTo>
                  <a:lnTo>
                    <a:pt x="285776" y="535940"/>
                  </a:lnTo>
                  <a:lnTo>
                    <a:pt x="314210" y="527050"/>
                  </a:lnTo>
                  <a:lnTo>
                    <a:pt x="340772" y="515620"/>
                  </a:lnTo>
                  <a:lnTo>
                    <a:pt x="365444" y="501650"/>
                  </a:lnTo>
                  <a:lnTo>
                    <a:pt x="214496" y="501650"/>
                  </a:lnTo>
                  <a:lnTo>
                    <a:pt x="197841" y="499110"/>
                  </a:lnTo>
                  <a:lnTo>
                    <a:pt x="189695" y="496570"/>
                  </a:lnTo>
                  <a:lnTo>
                    <a:pt x="186820" y="496570"/>
                  </a:lnTo>
                  <a:lnTo>
                    <a:pt x="180556" y="495300"/>
                  </a:lnTo>
                  <a:lnTo>
                    <a:pt x="176187" y="494029"/>
                  </a:lnTo>
                  <a:lnTo>
                    <a:pt x="171631" y="491490"/>
                  </a:lnTo>
                  <a:lnTo>
                    <a:pt x="167137" y="490220"/>
                  </a:lnTo>
                  <a:lnTo>
                    <a:pt x="159492" y="487679"/>
                  </a:lnTo>
                  <a:lnTo>
                    <a:pt x="155827" y="486410"/>
                  </a:lnTo>
                  <a:lnTo>
                    <a:pt x="151735" y="483870"/>
                  </a:lnTo>
                  <a:lnTo>
                    <a:pt x="148358" y="482600"/>
                  </a:lnTo>
                  <a:lnTo>
                    <a:pt x="146349" y="481329"/>
                  </a:lnTo>
                  <a:lnTo>
                    <a:pt x="138717" y="477520"/>
                  </a:lnTo>
                  <a:lnTo>
                    <a:pt x="133206" y="473710"/>
                  </a:lnTo>
                  <a:lnTo>
                    <a:pt x="127808" y="471170"/>
                  </a:lnTo>
                  <a:lnTo>
                    <a:pt x="127846" y="469900"/>
                  </a:lnTo>
                  <a:lnTo>
                    <a:pt x="122799" y="467360"/>
                  </a:lnTo>
                  <a:lnTo>
                    <a:pt x="120175" y="464820"/>
                  </a:lnTo>
                  <a:lnTo>
                    <a:pt x="119486" y="464820"/>
                  </a:lnTo>
                  <a:lnTo>
                    <a:pt x="118656" y="463550"/>
                  </a:lnTo>
                  <a:lnTo>
                    <a:pt x="112066" y="458470"/>
                  </a:lnTo>
                  <a:lnTo>
                    <a:pt x="104020" y="452120"/>
                  </a:lnTo>
                  <a:lnTo>
                    <a:pt x="103806" y="452120"/>
                  </a:lnTo>
                  <a:lnTo>
                    <a:pt x="118029" y="438150"/>
                  </a:lnTo>
                  <a:lnTo>
                    <a:pt x="118054" y="435610"/>
                  </a:lnTo>
                  <a:lnTo>
                    <a:pt x="87400" y="435610"/>
                  </a:lnTo>
                  <a:lnTo>
                    <a:pt x="84702" y="431800"/>
                  </a:lnTo>
                  <a:lnTo>
                    <a:pt x="82165" y="429260"/>
                  </a:lnTo>
                  <a:lnTo>
                    <a:pt x="79693" y="425450"/>
                  </a:lnTo>
                  <a:lnTo>
                    <a:pt x="63277" y="401320"/>
                  </a:lnTo>
                  <a:lnTo>
                    <a:pt x="50973" y="374650"/>
                  </a:lnTo>
                  <a:lnTo>
                    <a:pt x="42747" y="345440"/>
                  </a:lnTo>
                  <a:lnTo>
                    <a:pt x="38569" y="314960"/>
                  </a:lnTo>
                  <a:lnTo>
                    <a:pt x="56708" y="314960"/>
                  </a:lnTo>
                  <a:lnTo>
                    <a:pt x="57976" y="313690"/>
                  </a:lnTo>
                  <a:lnTo>
                    <a:pt x="60084" y="313690"/>
                  </a:lnTo>
                  <a:lnTo>
                    <a:pt x="61114" y="311150"/>
                  </a:lnTo>
                  <a:lnTo>
                    <a:pt x="61127" y="294640"/>
                  </a:lnTo>
                  <a:lnTo>
                    <a:pt x="58528" y="292100"/>
                  </a:lnTo>
                  <a:lnTo>
                    <a:pt x="38606" y="292100"/>
                  </a:lnTo>
                  <a:lnTo>
                    <a:pt x="39171" y="287020"/>
                  </a:lnTo>
                  <a:lnTo>
                    <a:pt x="46590" y="247650"/>
                  </a:lnTo>
                  <a:lnTo>
                    <a:pt x="47105" y="245110"/>
                  </a:lnTo>
                  <a:lnTo>
                    <a:pt x="47708" y="243840"/>
                  </a:lnTo>
                  <a:lnTo>
                    <a:pt x="48272" y="241300"/>
                  </a:lnTo>
                  <a:lnTo>
                    <a:pt x="50934" y="241300"/>
                  </a:lnTo>
                  <a:lnTo>
                    <a:pt x="51825" y="238760"/>
                  </a:lnTo>
                  <a:lnTo>
                    <a:pt x="51047" y="233679"/>
                  </a:lnTo>
                  <a:lnTo>
                    <a:pt x="51875" y="231140"/>
                  </a:lnTo>
                  <a:lnTo>
                    <a:pt x="52679" y="229870"/>
                  </a:lnTo>
                  <a:lnTo>
                    <a:pt x="53607" y="227329"/>
                  </a:lnTo>
                  <a:lnTo>
                    <a:pt x="58600" y="215900"/>
                  </a:lnTo>
                  <a:lnTo>
                    <a:pt x="64229" y="205740"/>
                  </a:lnTo>
                  <a:lnTo>
                    <a:pt x="70519" y="194310"/>
                  </a:lnTo>
                  <a:lnTo>
                    <a:pt x="77558" y="185420"/>
                  </a:lnTo>
                  <a:lnTo>
                    <a:pt x="79529" y="182879"/>
                  </a:lnTo>
                  <a:lnTo>
                    <a:pt x="81877" y="179070"/>
                  </a:lnTo>
                  <a:lnTo>
                    <a:pt x="83484" y="177800"/>
                  </a:lnTo>
                  <a:lnTo>
                    <a:pt x="85140" y="175260"/>
                  </a:lnTo>
                  <a:lnTo>
                    <a:pt x="87927" y="171450"/>
                  </a:lnTo>
                  <a:lnTo>
                    <a:pt x="118268" y="171450"/>
                  </a:lnTo>
                  <a:lnTo>
                    <a:pt x="117026" y="168910"/>
                  </a:lnTo>
                  <a:lnTo>
                    <a:pt x="116687" y="167640"/>
                  </a:lnTo>
                  <a:lnTo>
                    <a:pt x="116235" y="167640"/>
                  </a:lnTo>
                  <a:lnTo>
                    <a:pt x="112092" y="162560"/>
                  </a:lnTo>
                  <a:lnTo>
                    <a:pt x="108439" y="158750"/>
                  </a:lnTo>
                  <a:lnTo>
                    <a:pt x="104459" y="154940"/>
                  </a:lnTo>
                  <a:lnTo>
                    <a:pt x="131045" y="134620"/>
                  </a:lnTo>
                  <a:lnTo>
                    <a:pt x="159591" y="120650"/>
                  </a:lnTo>
                  <a:lnTo>
                    <a:pt x="190224" y="110490"/>
                  </a:lnTo>
                  <a:lnTo>
                    <a:pt x="223010" y="105410"/>
                  </a:lnTo>
                  <a:lnTo>
                    <a:pt x="363418" y="105410"/>
                  </a:lnTo>
                  <a:lnTo>
                    <a:pt x="348332" y="95250"/>
                  </a:lnTo>
                  <a:lnTo>
                    <a:pt x="332485" y="87629"/>
                  </a:lnTo>
                  <a:lnTo>
                    <a:pt x="299228" y="74929"/>
                  </a:lnTo>
                  <a:lnTo>
                    <a:pt x="282007" y="71120"/>
                  </a:lnTo>
                  <a:lnTo>
                    <a:pt x="264398" y="68579"/>
                  </a:lnTo>
                  <a:lnTo>
                    <a:pt x="264398" y="40640"/>
                  </a:lnTo>
                  <a:close/>
                </a:path>
                <a:path w="469900" h="541019">
                  <a:moveTo>
                    <a:pt x="234898" y="478790"/>
                  </a:moveTo>
                  <a:lnTo>
                    <a:pt x="228006" y="478790"/>
                  </a:lnTo>
                  <a:lnTo>
                    <a:pt x="226149" y="480060"/>
                  </a:lnTo>
                  <a:lnTo>
                    <a:pt x="224793" y="481329"/>
                  </a:lnTo>
                  <a:lnTo>
                    <a:pt x="223575" y="482600"/>
                  </a:lnTo>
                  <a:lnTo>
                    <a:pt x="223022" y="483870"/>
                  </a:lnTo>
                  <a:lnTo>
                    <a:pt x="223010" y="501650"/>
                  </a:lnTo>
                  <a:lnTo>
                    <a:pt x="245192" y="501650"/>
                  </a:lnTo>
                  <a:lnTo>
                    <a:pt x="245460" y="494029"/>
                  </a:lnTo>
                  <a:lnTo>
                    <a:pt x="245593" y="482600"/>
                  </a:lnTo>
                  <a:lnTo>
                    <a:pt x="242945" y="480060"/>
                  </a:lnTo>
                  <a:lnTo>
                    <a:pt x="234898" y="478790"/>
                  </a:lnTo>
                  <a:close/>
                </a:path>
                <a:path w="469900" h="541019">
                  <a:moveTo>
                    <a:pt x="366955" y="422910"/>
                  </a:moveTo>
                  <a:lnTo>
                    <a:pt x="363228" y="422910"/>
                  </a:lnTo>
                  <a:lnTo>
                    <a:pt x="355922" y="429260"/>
                  </a:lnTo>
                  <a:lnTo>
                    <a:pt x="352621" y="433070"/>
                  </a:lnTo>
                  <a:lnTo>
                    <a:pt x="351666" y="434340"/>
                  </a:lnTo>
                  <a:lnTo>
                    <a:pt x="351541" y="435610"/>
                  </a:lnTo>
                  <a:lnTo>
                    <a:pt x="351491" y="438150"/>
                  </a:lnTo>
                  <a:lnTo>
                    <a:pt x="352521" y="439420"/>
                  </a:lnTo>
                  <a:lnTo>
                    <a:pt x="364847" y="452120"/>
                  </a:lnTo>
                  <a:lnTo>
                    <a:pt x="364220" y="453390"/>
                  </a:lnTo>
                  <a:lnTo>
                    <a:pt x="337520" y="472440"/>
                  </a:lnTo>
                  <a:lnTo>
                    <a:pt x="308852" y="487679"/>
                  </a:lnTo>
                  <a:lnTo>
                    <a:pt x="278111" y="497840"/>
                  </a:lnTo>
                  <a:lnTo>
                    <a:pt x="245192" y="501650"/>
                  </a:lnTo>
                  <a:lnTo>
                    <a:pt x="365444" y="501650"/>
                  </a:lnTo>
                  <a:lnTo>
                    <a:pt x="388208" y="483870"/>
                  </a:lnTo>
                  <a:lnTo>
                    <a:pt x="389099" y="482600"/>
                  </a:lnTo>
                  <a:lnTo>
                    <a:pt x="390016" y="482600"/>
                  </a:lnTo>
                  <a:lnTo>
                    <a:pt x="390895" y="481329"/>
                  </a:lnTo>
                  <a:lnTo>
                    <a:pt x="400658" y="472440"/>
                  </a:lnTo>
                  <a:lnTo>
                    <a:pt x="409821" y="462279"/>
                  </a:lnTo>
                  <a:lnTo>
                    <a:pt x="418387" y="452120"/>
                  </a:lnTo>
                  <a:lnTo>
                    <a:pt x="426357" y="441960"/>
                  </a:lnTo>
                  <a:lnTo>
                    <a:pt x="426219" y="441960"/>
                  </a:lnTo>
                  <a:lnTo>
                    <a:pt x="429289" y="436879"/>
                  </a:lnTo>
                  <a:lnTo>
                    <a:pt x="380689" y="436879"/>
                  </a:lnTo>
                  <a:lnTo>
                    <a:pt x="377350" y="433070"/>
                  </a:lnTo>
                  <a:lnTo>
                    <a:pt x="374249" y="429260"/>
                  </a:lnTo>
                  <a:lnTo>
                    <a:pt x="366955" y="422910"/>
                  </a:lnTo>
                  <a:close/>
                </a:path>
                <a:path w="469900" h="541019">
                  <a:moveTo>
                    <a:pt x="454837" y="220979"/>
                  </a:moveTo>
                  <a:lnTo>
                    <a:pt x="413340" y="220979"/>
                  </a:lnTo>
                  <a:lnTo>
                    <a:pt x="414293" y="223520"/>
                  </a:lnTo>
                  <a:lnTo>
                    <a:pt x="416516" y="228600"/>
                  </a:lnTo>
                  <a:lnTo>
                    <a:pt x="417645" y="232410"/>
                  </a:lnTo>
                  <a:lnTo>
                    <a:pt x="418586" y="234950"/>
                  </a:lnTo>
                  <a:lnTo>
                    <a:pt x="420168" y="238760"/>
                  </a:lnTo>
                  <a:lnTo>
                    <a:pt x="420734" y="240029"/>
                  </a:lnTo>
                  <a:lnTo>
                    <a:pt x="422039" y="245110"/>
                  </a:lnTo>
                  <a:lnTo>
                    <a:pt x="423093" y="247650"/>
                  </a:lnTo>
                  <a:lnTo>
                    <a:pt x="423884" y="251460"/>
                  </a:lnTo>
                  <a:lnTo>
                    <a:pt x="424587" y="254000"/>
                  </a:lnTo>
                  <a:lnTo>
                    <a:pt x="425504" y="256540"/>
                  </a:lnTo>
                  <a:lnTo>
                    <a:pt x="426583" y="261620"/>
                  </a:lnTo>
                  <a:lnTo>
                    <a:pt x="426871" y="262890"/>
                  </a:lnTo>
                  <a:lnTo>
                    <a:pt x="427449" y="266700"/>
                  </a:lnTo>
                  <a:lnTo>
                    <a:pt x="428026" y="269240"/>
                  </a:lnTo>
                  <a:lnTo>
                    <a:pt x="429030" y="275590"/>
                  </a:lnTo>
                  <a:lnTo>
                    <a:pt x="429382" y="279400"/>
                  </a:lnTo>
                  <a:lnTo>
                    <a:pt x="430914" y="293370"/>
                  </a:lnTo>
                  <a:lnTo>
                    <a:pt x="411821" y="293370"/>
                  </a:lnTo>
                  <a:lnTo>
                    <a:pt x="409335" y="294640"/>
                  </a:lnTo>
                  <a:lnTo>
                    <a:pt x="408243" y="297179"/>
                  </a:lnTo>
                  <a:lnTo>
                    <a:pt x="408055" y="298450"/>
                  </a:lnTo>
                  <a:lnTo>
                    <a:pt x="407966" y="308610"/>
                  </a:lnTo>
                  <a:lnTo>
                    <a:pt x="408092" y="312420"/>
                  </a:lnTo>
                  <a:lnTo>
                    <a:pt x="410703" y="314960"/>
                  </a:lnTo>
                  <a:lnTo>
                    <a:pt x="430675" y="314960"/>
                  </a:lnTo>
                  <a:lnTo>
                    <a:pt x="430650" y="316229"/>
                  </a:lnTo>
                  <a:lnTo>
                    <a:pt x="425669" y="349250"/>
                  </a:lnTo>
                  <a:lnTo>
                    <a:pt x="415742" y="381000"/>
                  </a:lnTo>
                  <a:lnTo>
                    <a:pt x="400813" y="410210"/>
                  </a:lnTo>
                  <a:lnTo>
                    <a:pt x="380864" y="436879"/>
                  </a:lnTo>
                  <a:lnTo>
                    <a:pt x="429289" y="436879"/>
                  </a:lnTo>
                  <a:lnTo>
                    <a:pt x="443871" y="412750"/>
                  </a:lnTo>
                  <a:lnTo>
                    <a:pt x="456927" y="381000"/>
                  </a:lnTo>
                  <a:lnTo>
                    <a:pt x="465411" y="349250"/>
                  </a:lnTo>
                  <a:lnTo>
                    <a:pt x="469350" y="314960"/>
                  </a:lnTo>
                  <a:lnTo>
                    <a:pt x="469268" y="292100"/>
                  </a:lnTo>
                  <a:lnTo>
                    <a:pt x="467978" y="275590"/>
                  </a:lnTo>
                  <a:lnTo>
                    <a:pt x="464929" y="256540"/>
                  </a:lnTo>
                  <a:lnTo>
                    <a:pt x="460363" y="237490"/>
                  </a:lnTo>
                  <a:lnTo>
                    <a:pt x="456395" y="224790"/>
                  </a:lnTo>
                  <a:lnTo>
                    <a:pt x="454837" y="220979"/>
                  </a:lnTo>
                  <a:close/>
                </a:path>
                <a:path w="469900" h="541019">
                  <a:moveTo>
                    <a:pt x="105941" y="421640"/>
                  </a:moveTo>
                  <a:lnTo>
                    <a:pt x="103254" y="421640"/>
                  </a:lnTo>
                  <a:lnTo>
                    <a:pt x="100807" y="422910"/>
                  </a:lnTo>
                  <a:lnTo>
                    <a:pt x="99388" y="422910"/>
                  </a:lnTo>
                  <a:lnTo>
                    <a:pt x="95008" y="427990"/>
                  </a:lnTo>
                  <a:lnTo>
                    <a:pt x="91379" y="431800"/>
                  </a:lnTo>
                  <a:lnTo>
                    <a:pt x="87601" y="435610"/>
                  </a:lnTo>
                  <a:lnTo>
                    <a:pt x="118054" y="435610"/>
                  </a:lnTo>
                  <a:lnTo>
                    <a:pt x="118067" y="434340"/>
                  </a:lnTo>
                  <a:lnTo>
                    <a:pt x="111840" y="427990"/>
                  </a:lnTo>
                  <a:lnTo>
                    <a:pt x="110020" y="426720"/>
                  </a:lnTo>
                  <a:lnTo>
                    <a:pt x="105941" y="421640"/>
                  </a:lnTo>
                  <a:close/>
                </a:path>
                <a:path w="469900" h="541019">
                  <a:moveTo>
                    <a:pt x="429018" y="171450"/>
                  </a:moveTo>
                  <a:lnTo>
                    <a:pt x="381278" y="171450"/>
                  </a:lnTo>
                  <a:lnTo>
                    <a:pt x="383966" y="175260"/>
                  </a:lnTo>
                  <a:lnTo>
                    <a:pt x="385911" y="177800"/>
                  </a:lnTo>
                  <a:lnTo>
                    <a:pt x="388886" y="181610"/>
                  </a:lnTo>
                  <a:lnTo>
                    <a:pt x="394690" y="189229"/>
                  </a:lnTo>
                  <a:lnTo>
                    <a:pt x="400072" y="196850"/>
                  </a:lnTo>
                  <a:lnTo>
                    <a:pt x="405033" y="205740"/>
                  </a:lnTo>
                  <a:lnTo>
                    <a:pt x="409574" y="213360"/>
                  </a:lnTo>
                  <a:lnTo>
                    <a:pt x="411130" y="217170"/>
                  </a:lnTo>
                  <a:lnTo>
                    <a:pt x="413376" y="222250"/>
                  </a:lnTo>
                  <a:lnTo>
                    <a:pt x="413340" y="220979"/>
                  </a:lnTo>
                  <a:lnTo>
                    <a:pt x="454837" y="220979"/>
                  </a:lnTo>
                  <a:lnTo>
                    <a:pt x="451720" y="213360"/>
                  </a:lnTo>
                  <a:lnTo>
                    <a:pt x="446414" y="200660"/>
                  </a:lnTo>
                  <a:lnTo>
                    <a:pt x="440554" y="189229"/>
                  </a:lnTo>
                  <a:lnTo>
                    <a:pt x="429018" y="171450"/>
                  </a:lnTo>
                  <a:close/>
                </a:path>
                <a:path w="469900" h="541019">
                  <a:moveTo>
                    <a:pt x="118268" y="171450"/>
                  </a:moveTo>
                  <a:lnTo>
                    <a:pt x="88128" y="171450"/>
                  </a:lnTo>
                  <a:lnTo>
                    <a:pt x="91191" y="175260"/>
                  </a:lnTo>
                  <a:lnTo>
                    <a:pt x="94053" y="177800"/>
                  </a:lnTo>
                  <a:lnTo>
                    <a:pt x="98396" y="182879"/>
                  </a:lnTo>
                  <a:lnTo>
                    <a:pt x="99225" y="182879"/>
                  </a:lnTo>
                  <a:lnTo>
                    <a:pt x="102816" y="186690"/>
                  </a:lnTo>
                  <a:lnTo>
                    <a:pt x="106191" y="185420"/>
                  </a:lnTo>
                  <a:lnTo>
                    <a:pt x="117477" y="173990"/>
                  </a:lnTo>
                  <a:lnTo>
                    <a:pt x="118268" y="171450"/>
                  </a:lnTo>
                  <a:close/>
                </a:path>
                <a:path w="469900" h="541019">
                  <a:moveTo>
                    <a:pt x="363418" y="105410"/>
                  </a:moveTo>
                  <a:lnTo>
                    <a:pt x="246296" y="105410"/>
                  </a:lnTo>
                  <a:lnTo>
                    <a:pt x="279022" y="110490"/>
                  </a:lnTo>
                  <a:lnTo>
                    <a:pt x="309642" y="120650"/>
                  </a:lnTo>
                  <a:lnTo>
                    <a:pt x="338242" y="134620"/>
                  </a:lnTo>
                  <a:lnTo>
                    <a:pt x="364909" y="154940"/>
                  </a:lnTo>
                  <a:lnTo>
                    <a:pt x="364119" y="156210"/>
                  </a:lnTo>
                  <a:lnTo>
                    <a:pt x="365223" y="156210"/>
                  </a:lnTo>
                  <a:lnTo>
                    <a:pt x="355633" y="165100"/>
                  </a:lnTo>
                  <a:lnTo>
                    <a:pt x="354680" y="166370"/>
                  </a:lnTo>
                  <a:lnTo>
                    <a:pt x="352408" y="168910"/>
                  </a:lnTo>
                  <a:lnTo>
                    <a:pt x="351779" y="171450"/>
                  </a:lnTo>
                  <a:lnTo>
                    <a:pt x="351879" y="172720"/>
                  </a:lnTo>
                  <a:lnTo>
                    <a:pt x="352231" y="173990"/>
                  </a:lnTo>
                  <a:lnTo>
                    <a:pt x="353123" y="175260"/>
                  </a:lnTo>
                  <a:lnTo>
                    <a:pt x="356323" y="179070"/>
                  </a:lnTo>
                  <a:lnTo>
                    <a:pt x="358106" y="180340"/>
                  </a:lnTo>
                  <a:lnTo>
                    <a:pt x="363554" y="185420"/>
                  </a:lnTo>
                  <a:lnTo>
                    <a:pt x="367333" y="185420"/>
                  </a:lnTo>
                  <a:lnTo>
                    <a:pt x="372781" y="180340"/>
                  </a:lnTo>
                  <a:lnTo>
                    <a:pt x="377777" y="175260"/>
                  </a:lnTo>
                  <a:lnTo>
                    <a:pt x="381278" y="171450"/>
                  </a:lnTo>
                  <a:lnTo>
                    <a:pt x="429018" y="171450"/>
                  </a:lnTo>
                  <a:lnTo>
                    <a:pt x="417406" y="153670"/>
                  </a:lnTo>
                  <a:lnTo>
                    <a:pt x="434303" y="135890"/>
                  </a:lnTo>
                  <a:lnTo>
                    <a:pt x="457170" y="135890"/>
                  </a:lnTo>
                  <a:lnTo>
                    <a:pt x="460789" y="132079"/>
                  </a:lnTo>
                  <a:lnTo>
                    <a:pt x="460614" y="127000"/>
                  </a:lnTo>
                  <a:lnTo>
                    <a:pt x="391234" y="127000"/>
                  </a:lnTo>
                  <a:lnTo>
                    <a:pt x="377724" y="115570"/>
                  </a:lnTo>
                  <a:lnTo>
                    <a:pt x="363418" y="105410"/>
                  </a:lnTo>
                  <a:close/>
                </a:path>
                <a:path w="469900" h="541019">
                  <a:moveTo>
                    <a:pt x="457170" y="135890"/>
                  </a:moveTo>
                  <a:lnTo>
                    <a:pt x="434303" y="135890"/>
                  </a:lnTo>
                  <a:lnTo>
                    <a:pt x="434592" y="137160"/>
                  </a:lnTo>
                  <a:lnTo>
                    <a:pt x="434980" y="137160"/>
                  </a:lnTo>
                  <a:lnTo>
                    <a:pt x="441508" y="143510"/>
                  </a:lnTo>
                  <a:lnTo>
                    <a:pt x="449931" y="143510"/>
                  </a:lnTo>
                  <a:lnTo>
                    <a:pt x="457170" y="135890"/>
                  </a:lnTo>
                  <a:close/>
                </a:path>
                <a:path w="469900" h="541019">
                  <a:moveTo>
                    <a:pt x="246296" y="105410"/>
                  </a:moveTo>
                  <a:lnTo>
                    <a:pt x="223010" y="105410"/>
                  </a:lnTo>
                  <a:lnTo>
                    <a:pt x="223022" y="125729"/>
                  </a:lnTo>
                  <a:lnTo>
                    <a:pt x="225258" y="128270"/>
                  </a:lnTo>
                  <a:lnTo>
                    <a:pt x="243421" y="128270"/>
                  </a:lnTo>
                  <a:lnTo>
                    <a:pt x="246158" y="125729"/>
                  </a:lnTo>
                  <a:lnTo>
                    <a:pt x="246273" y="120650"/>
                  </a:lnTo>
                  <a:lnTo>
                    <a:pt x="246296" y="105410"/>
                  </a:lnTo>
                  <a:close/>
                </a:path>
                <a:path w="469900" h="541019">
                  <a:moveTo>
                    <a:pt x="416729" y="80010"/>
                  </a:moveTo>
                  <a:lnTo>
                    <a:pt x="408230" y="80010"/>
                  </a:lnTo>
                  <a:lnTo>
                    <a:pt x="397536" y="90170"/>
                  </a:lnTo>
                  <a:lnTo>
                    <a:pt x="397623" y="99060"/>
                  </a:lnTo>
                  <a:lnTo>
                    <a:pt x="404815" y="106679"/>
                  </a:lnTo>
                  <a:lnTo>
                    <a:pt x="406573" y="107950"/>
                  </a:lnTo>
                  <a:lnTo>
                    <a:pt x="408042" y="109220"/>
                  </a:lnTo>
                  <a:lnTo>
                    <a:pt x="391234" y="127000"/>
                  </a:lnTo>
                  <a:lnTo>
                    <a:pt x="460614" y="127000"/>
                  </a:lnTo>
                  <a:lnTo>
                    <a:pt x="460526" y="124460"/>
                  </a:lnTo>
                  <a:lnTo>
                    <a:pt x="438543" y="101600"/>
                  </a:lnTo>
                  <a:lnTo>
                    <a:pt x="430476" y="93979"/>
                  </a:lnTo>
                  <a:lnTo>
                    <a:pt x="416729" y="80010"/>
                  </a:lnTo>
                  <a:close/>
                </a:path>
                <a:path w="469900" h="541019">
                  <a:moveTo>
                    <a:pt x="286853" y="0"/>
                  </a:moveTo>
                  <a:lnTo>
                    <a:pt x="183422" y="0"/>
                  </a:lnTo>
                  <a:lnTo>
                    <a:pt x="178742" y="3810"/>
                  </a:lnTo>
                  <a:lnTo>
                    <a:pt x="174589" y="10160"/>
                  </a:lnTo>
                  <a:lnTo>
                    <a:pt x="173062" y="17779"/>
                  </a:lnTo>
                  <a:lnTo>
                    <a:pt x="174537" y="26670"/>
                  </a:lnTo>
                  <a:lnTo>
                    <a:pt x="178613" y="33020"/>
                  </a:lnTo>
                  <a:lnTo>
                    <a:pt x="184709" y="38100"/>
                  </a:lnTo>
                  <a:lnTo>
                    <a:pt x="192243" y="40640"/>
                  </a:lnTo>
                  <a:lnTo>
                    <a:pt x="273134" y="40640"/>
                  </a:lnTo>
                  <a:lnTo>
                    <a:pt x="283982" y="38100"/>
                  </a:lnTo>
                  <a:lnTo>
                    <a:pt x="291904" y="31750"/>
                  </a:lnTo>
                  <a:lnTo>
                    <a:pt x="295952" y="22860"/>
                  </a:lnTo>
                  <a:lnTo>
                    <a:pt x="295178" y="11429"/>
                  </a:lnTo>
                  <a:lnTo>
                    <a:pt x="291903" y="5079"/>
                  </a:lnTo>
                  <a:lnTo>
                    <a:pt x="286853" y="0"/>
                  </a:lnTo>
                  <a:close/>
                </a:path>
              </a:pathLst>
            </a:custGeom>
            <a:solidFill>
              <a:srgbClr val="009EF3"/>
            </a:solidFill>
          </p:spPr>
          <p:txBody>
            <a:bodyPr wrap="square" lIns="0" tIns="0" rIns="0" bIns="0" rtlCol="0"/>
            <a:lstStyle/>
            <a:p>
              <a:endParaRPr/>
            </a:p>
          </p:txBody>
        </p:sp>
        <p:sp>
          <p:nvSpPr>
            <p:cNvPr id="5" name="object 5"/>
            <p:cNvSpPr txBox="1"/>
            <p:nvPr/>
          </p:nvSpPr>
          <p:spPr>
            <a:xfrm>
              <a:off x="6647655" y="615013"/>
              <a:ext cx="273050" cy="347980"/>
            </a:xfrm>
            <a:prstGeom prst="rect">
              <a:avLst/>
            </a:prstGeom>
          </p:spPr>
          <p:txBody>
            <a:bodyPr vert="horz" wrap="square" lIns="0" tIns="12700" rIns="0" bIns="0" rtlCol="0">
              <a:spAutoFit/>
            </a:bodyPr>
            <a:lstStyle/>
            <a:p>
              <a:pPr marL="5715" algn="ctr">
                <a:lnSpc>
                  <a:spcPts val="1270"/>
                </a:lnSpc>
                <a:spcBef>
                  <a:spcPts val="100"/>
                </a:spcBef>
              </a:pPr>
              <a:r>
                <a:rPr lang="cs-CZ" sz="1200" dirty="0">
                  <a:solidFill>
                    <a:srgbClr val="00A0F0"/>
                  </a:solidFill>
                  <a:cs typeface="Source Sans Pro"/>
                </a:rPr>
                <a:t>15</a:t>
              </a:r>
              <a:endParaRPr sz="1200" dirty="0">
                <a:cs typeface="Source Sans Pro"/>
              </a:endParaRPr>
            </a:p>
            <a:p>
              <a:pPr algn="ctr">
                <a:lnSpc>
                  <a:spcPts val="1270"/>
                </a:lnSpc>
              </a:pPr>
              <a:r>
                <a:rPr sz="1200" dirty="0">
                  <a:solidFill>
                    <a:srgbClr val="00A0F0"/>
                  </a:solidFill>
                  <a:cs typeface="Source Sans Pro"/>
                </a:rPr>
                <a:t>min</a:t>
              </a:r>
              <a:endParaRPr sz="1200" dirty="0">
                <a:cs typeface="Source Sans Pro"/>
              </a:endParaRPr>
            </a:p>
          </p:txBody>
        </p:sp>
      </p:grpSp>
      <p:sp>
        <p:nvSpPr>
          <p:cNvPr id="18" name="Rectangle 17">
            <a:extLst>
              <a:ext uri="{FF2B5EF4-FFF2-40B4-BE49-F238E27FC236}">
                <a16:creationId xmlns="" xmlns:a16="http://schemas.microsoft.com/office/drawing/2014/main" id="{3C1060C9-446F-41D8-8C1F-17E33F3A523D}"/>
              </a:ext>
            </a:extLst>
          </p:cNvPr>
          <p:cNvSpPr/>
          <p:nvPr/>
        </p:nvSpPr>
        <p:spPr>
          <a:xfrm>
            <a:off x="9711341" y="8738722"/>
            <a:ext cx="2954270" cy="369332"/>
          </a:xfrm>
          <a:prstGeom prst="rect">
            <a:avLst/>
          </a:prstGeom>
        </p:spPr>
        <p:txBody>
          <a:bodyPr wrap="none">
            <a:spAutoFit/>
          </a:bodyPr>
          <a:lstStyle/>
          <a:p>
            <a:pPr>
              <a:spcAft>
                <a:spcPts val="600"/>
              </a:spcAft>
            </a:pPr>
            <a:r>
              <a:rPr lang="en-US">
                <a:solidFill>
                  <a:schemeClr val="bg1"/>
                </a:solidFill>
              </a:rPr>
              <a:t>Click on the model to interact</a:t>
            </a:r>
            <a:endParaRPr lang="cs-CZ">
              <a:solidFill>
                <a:schemeClr val="bg1"/>
              </a:solidFill>
            </a:endParaRPr>
          </a:p>
        </p:txBody>
      </p:sp>
      <p:pic>
        <p:nvPicPr>
          <p:cNvPr id="7" name="Picture 6" descr="A screenshot of a video game&#10;&#10;Description automatically generated">
            <a:extLst>
              <a:ext uri="{FF2B5EF4-FFF2-40B4-BE49-F238E27FC236}">
                <a16:creationId xmlns="" xmlns:a16="http://schemas.microsoft.com/office/drawing/2014/main" id="{A2E2BF65-DC18-4FFA-86D8-F98992B0A48B}"/>
              </a:ext>
            </a:extLst>
          </p:cNvPr>
          <p:cNvPicPr>
            <a:picLocks noChangeAspect="1"/>
          </p:cNvPicPr>
          <p:nvPr/>
        </p:nvPicPr>
        <p:blipFill rotWithShape="1">
          <a:blip r:embed="rId2">
            <a:extLst>
              <a:ext uri="{28A0092B-C50C-407E-A947-70E740481C1C}">
                <a14:useLocalDpi xmlns:a14="http://schemas.microsoft.com/office/drawing/2010/main" val="0"/>
              </a:ext>
            </a:extLst>
          </a:blip>
          <a:srcRect r="40123"/>
          <a:stretch/>
        </p:blipFill>
        <p:spPr>
          <a:xfrm>
            <a:off x="4078257" y="1793494"/>
            <a:ext cx="10853797" cy="8468403"/>
          </a:xfrm>
          <a:prstGeom prst="rect">
            <a:avLst/>
          </a:prstGeom>
        </p:spPr>
      </p:pic>
      <p:sp>
        <p:nvSpPr>
          <p:cNvPr id="8" name="Rectangle 7">
            <a:extLst>
              <a:ext uri="{FF2B5EF4-FFF2-40B4-BE49-F238E27FC236}">
                <a16:creationId xmlns="" xmlns:a16="http://schemas.microsoft.com/office/drawing/2014/main" id="{F09665CB-43D5-4250-B0E8-0173AA7CD446}"/>
              </a:ext>
            </a:extLst>
          </p:cNvPr>
          <p:cNvSpPr/>
          <p:nvPr/>
        </p:nvSpPr>
        <p:spPr>
          <a:xfrm>
            <a:off x="2315239" y="431503"/>
            <a:ext cx="4324710" cy="923330"/>
          </a:xfrm>
          <a:prstGeom prst="rect">
            <a:avLst/>
          </a:prstGeom>
        </p:spPr>
        <p:txBody>
          <a:bodyPr wrap="none">
            <a:spAutoFit/>
          </a:bodyPr>
          <a:lstStyle/>
          <a:p>
            <a:pPr marL="12700" algn="ctr">
              <a:lnSpc>
                <a:spcPct val="100000"/>
              </a:lnSpc>
              <a:spcBef>
                <a:spcPts val="100"/>
              </a:spcBef>
            </a:pPr>
            <a:r>
              <a:rPr lang="en-IN" sz="5400" b="1" dirty="0">
                <a:solidFill>
                  <a:schemeClr val="bg1"/>
                </a:solidFill>
                <a:cs typeface="Source Sans Pro Light"/>
              </a:rPr>
              <a:t>Software Flow</a:t>
            </a:r>
            <a:endParaRPr lang="en-US" sz="5400" b="1" dirty="0">
              <a:solidFill>
                <a:schemeClr val="bg1"/>
              </a:solidFill>
              <a:cs typeface="Source Sans Pro Light"/>
            </a:endParaRPr>
          </a:p>
        </p:txBody>
      </p:sp>
    </p:spTree>
    <p:extLst>
      <p:ext uri="{BB962C8B-B14F-4D97-AF65-F5344CB8AC3E}">
        <p14:creationId xmlns:p14="http://schemas.microsoft.com/office/powerpoint/2010/main" val="846965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32BC26D8-82FB-445E-AA49-62A77D7C1E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9010312" cy="10693400"/>
          </a:xfrm>
          <a:prstGeom prst="rect">
            <a:avLst/>
          </a:prstGeom>
          <a:solidFill>
            <a:srgbClr val="364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CB44330D-EA18-4254-AA95-EB49948539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43778" y="748538"/>
            <a:ext cx="17522756" cy="91963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 xmlns:a16="http://schemas.microsoft.com/office/drawing/2014/main" id="{792ACCDB-5D47-4CE7-B757-816371329A5F}"/>
              </a:ext>
            </a:extLst>
          </p:cNvPr>
          <p:cNvPicPr>
            <a:picLocks noChangeAspect="1"/>
          </p:cNvPicPr>
          <p:nvPr/>
        </p:nvPicPr>
        <p:blipFill rotWithShape="1">
          <a:blip r:embed="rId2">
            <a:extLst>
              <a:ext uri="{28A0092B-C50C-407E-A947-70E740481C1C}">
                <a14:useLocalDpi xmlns:a14="http://schemas.microsoft.com/office/drawing/2010/main" val="0"/>
              </a:ext>
            </a:extLst>
          </a:blip>
          <a:srcRect r="36391"/>
          <a:stretch/>
        </p:blipFill>
        <p:spPr>
          <a:xfrm>
            <a:off x="4486319" y="1779306"/>
            <a:ext cx="10815929" cy="7906706"/>
          </a:xfrm>
          <a:prstGeom prst="rect">
            <a:avLst/>
          </a:prstGeom>
        </p:spPr>
      </p:pic>
      <p:sp>
        <p:nvSpPr>
          <p:cNvPr id="17" name="object 2">
            <a:extLst>
              <a:ext uri="{FF2B5EF4-FFF2-40B4-BE49-F238E27FC236}">
                <a16:creationId xmlns="" xmlns:a16="http://schemas.microsoft.com/office/drawing/2014/main" id="{BDEAF6CC-8A52-4857-8B04-619F92B05F6D}"/>
              </a:ext>
            </a:extLst>
          </p:cNvPr>
          <p:cNvSpPr/>
          <p:nvPr/>
        </p:nvSpPr>
        <p:spPr>
          <a:xfrm>
            <a:off x="0" y="290264"/>
            <a:ext cx="9711341" cy="1168004"/>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dirty="0"/>
          </a:p>
        </p:txBody>
      </p:sp>
      <p:sp>
        <p:nvSpPr>
          <p:cNvPr id="4" name="object 4"/>
          <p:cNvSpPr txBox="1"/>
          <p:nvPr/>
        </p:nvSpPr>
        <p:spPr>
          <a:xfrm>
            <a:off x="759103" y="908412"/>
            <a:ext cx="14107630" cy="936154"/>
          </a:xfrm>
          <a:prstGeom prst="rect">
            <a:avLst/>
          </a:prstGeom>
        </p:spPr>
        <p:txBody>
          <a:bodyPr vert="horz" wrap="square" lIns="0" tIns="12700" rIns="0" bIns="0" rtlCol="0">
            <a:spAutoFit/>
          </a:bodyPr>
          <a:lstStyle/>
          <a:p>
            <a:pPr marL="12700">
              <a:lnSpc>
                <a:spcPct val="100000"/>
              </a:lnSpc>
              <a:spcBef>
                <a:spcPts val="100"/>
              </a:spcBef>
            </a:pPr>
            <a:endParaRPr lang="en-US" sz="6000" b="1" dirty="0">
              <a:solidFill>
                <a:schemeClr val="bg1"/>
              </a:solidFill>
              <a:cs typeface="Source Sans Pro Light"/>
            </a:endParaRPr>
          </a:p>
        </p:txBody>
      </p:sp>
      <p:grpSp>
        <p:nvGrpSpPr>
          <p:cNvPr id="16" name="Group 15">
            <a:extLst>
              <a:ext uri="{FF2B5EF4-FFF2-40B4-BE49-F238E27FC236}">
                <a16:creationId xmlns="" xmlns:a16="http://schemas.microsoft.com/office/drawing/2014/main" id="{ADB5CCF6-D003-45D9-8F14-8EE301C22CEC}"/>
              </a:ext>
            </a:extLst>
          </p:cNvPr>
          <p:cNvGrpSpPr/>
          <p:nvPr/>
        </p:nvGrpSpPr>
        <p:grpSpPr>
          <a:xfrm>
            <a:off x="17125156" y="698500"/>
            <a:ext cx="469900" cy="541020"/>
            <a:chOff x="6546338" y="509979"/>
            <a:chExt cx="469900" cy="541020"/>
          </a:xfrm>
        </p:grpSpPr>
        <p:sp>
          <p:nvSpPr>
            <p:cNvPr id="3" name="object 3"/>
            <p:cNvSpPr/>
            <p:nvPr/>
          </p:nvSpPr>
          <p:spPr>
            <a:xfrm>
              <a:off x="6546338" y="509979"/>
              <a:ext cx="469900" cy="541020"/>
            </a:xfrm>
            <a:custGeom>
              <a:avLst/>
              <a:gdLst/>
              <a:ahLst/>
              <a:cxnLst/>
              <a:rect l="l" t="t" r="r" b="b"/>
              <a:pathLst>
                <a:path w="469900" h="541019">
                  <a:moveTo>
                    <a:pt x="264398" y="40640"/>
                  </a:moveTo>
                  <a:lnTo>
                    <a:pt x="200415" y="40640"/>
                  </a:lnTo>
                  <a:lnTo>
                    <a:pt x="204646" y="41910"/>
                  </a:lnTo>
                  <a:lnTo>
                    <a:pt x="204646" y="68579"/>
                  </a:lnTo>
                  <a:lnTo>
                    <a:pt x="202737" y="68579"/>
                  </a:lnTo>
                  <a:lnTo>
                    <a:pt x="195545" y="69850"/>
                  </a:lnTo>
                  <a:lnTo>
                    <a:pt x="154568" y="80010"/>
                  </a:lnTo>
                  <a:lnTo>
                    <a:pt x="102891" y="106679"/>
                  </a:lnTo>
                  <a:lnTo>
                    <a:pt x="63599" y="140970"/>
                  </a:lnTo>
                  <a:lnTo>
                    <a:pt x="36632" y="175260"/>
                  </a:lnTo>
                  <a:lnTo>
                    <a:pt x="16216" y="215900"/>
                  </a:lnTo>
                  <a:lnTo>
                    <a:pt x="3740" y="260350"/>
                  </a:lnTo>
                  <a:lnTo>
                    <a:pt x="0" y="316229"/>
                  </a:lnTo>
                  <a:lnTo>
                    <a:pt x="1402" y="332740"/>
                  </a:lnTo>
                  <a:lnTo>
                    <a:pt x="12230" y="381000"/>
                  </a:lnTo>
                  <a:lnTo>
                    <a:pt x="40449" y="438150"/>
                  </a:lnTo>
                  <a:lnTo>
                    <a:pt x="94865" y="495300"/>
                  </a:lnTo>
                  <a:lnTo>
                    <a:pt x="133098" y="518160"/>
                  </a:lnTo>
                  <a:lnTo>
                    <a:pt x="175178" y="533400"/>
                  </a:lnTo>
                  <a:lnTo>
                    <a:pt x="221053" y="541020"/>
                  </a:lnTo>
                  <a:lnTo>
                    <a:pt x="253565" y="541020"/>
                  </a:lnTo>
                  <a:lnTo>
                    <a:pt x="285776" y="535940"/>
                  </a:lnTo>
                  <a:lnTo>
                    <a:pt x="314210" y="527050"/>
                  </a:lnTo>
                  <a:lnTo>
                    <a:pt x="340772" y="515620"/>
                  </a:lnTo>
                  <a:lnTo>
                    <a:pt x="365444" y="501650"/>
                  </a:lnTo>
                  <a:lnTo>
                    <a:pt x="214496" y="501650"/>
                  </a:lnTo>
                  <a:lnTo>
                    <a:pt x="197841" y="499110"/>
                  </a:lnTo>
                  <a:lnTo>
                    <a:pt x="189695" y="496570"/>
                  </a:lnTo>
                  <a:lnTo>
                    <a:pt x="186820" y="496570"/>
                  </a:lnTo>
                  <a:lnTo>
                    <a:pt x="180556" y="495300"/>
                  </a:lnTo>
                  <a:lnTo>
                    <a:pt x="176187" y="494029"/>
                  </a:lnTo>
                  <a:lnTo>
                    <a:pt x="171631" y="491490"/>
                  </a:lnTo>
                  <a:lnTo>
                    <a:pt x="167137" y="490220"/>
                  </a:lnTo>
                  <a:lnTo>
                    <a:pt x="159492" y="487679"/>
                  </a:lnTo>
                  <a:lnTo>
                    <a:pt x="155827" y="486410"/>
                  </a:lnTo>
                  <a:lnTo>
                    <a:pt x="151735" y="483870"/>
                  </a:lnTo>
                  <a:lnTo>
                    <a:pt x="148358" y="482600"/>
                  </a:lnTo>
                  <a:lnTo>
                    <a:pt x="146349" y="481329"/>
                  </a:lnTo>
                  <a:lnTo>
                    <a:pt x="138717" y="477520"/>
                  </a:lnTo>
                  <a:lnTo>
                    <a:pt x="133206" y="473710"/>
                  </a:lnTo>
                  <a:lnTo>
                    <a:pt x="127808" y="471170"/>
                  </a:lnTo>
                  <a:lnTo>
                    <a:pt x="127846" y="469900"/>
                  </a:lnTo>
                  <a:lnTo>
                    <a:pt x="122799" y="467360"/>
                  </a:lnTo>
                  <a:lnTo>
                    <a:pt x="120175" y="464820"/>
                  </a:lnTo>
                  <a:lnTo>
                    <a:pt x="119486" y="464820"/>
                  </a:lnTo>
                  <a:lnTo>
                    <a:pt x="118656" y="463550"/>
                  </a:lnTo>
                  <a:lnTo>
                    <a:pt x="112066" y="458470"/>
                  </a:lnTo>
                  <a:lnTo>
                    <a:pt x="104020" y="452120"/>
                  </a:lnTo>
                  <a:lnTo>
                    <a:pt x="103806" y="452120"/>
                  </a:lnTo>
                  <a:lnTo>
                    <a:pt x="118029" y="438150"/>
                  </a:lnTo>
                  <a:lnTo>
                    <a:pt x="118054" y="435610"/>
                  </a:lnTo>
                  <a:lnTo>
                    <a:pt x="87400" y="435610"/>
                  </a:lnTo>
                  <a:lnTo>
                    <a:pt x="84702" y="431800"/>
                  </a:lnTo>
                  <a:lnTo>
                    <a:pt x="82165" y="429260"/>
                  </a:lnTo>
                  <a:lnTo>
                    <a:pt x="79693" y="425450"/>
                  </a:lnTo>
                  <a:lnTo>
                    <a:pt x="63277" y="401320"/>
                  </a:lnTo>
                  <a:lnTo>
                    <a:pt x="50973" y="374650"/>
                  </a:lnTo>
                  <a:lnTo>
                    <a:pt x="42747" y="345440"/>
                  </a:lnTo>
                  <a:lnTo>
                    <a:pt x="38569" y="314960"/>
                  </a:lnTo>
                  <a:lnTo>
                    <a:pt x="56708" y="314960"/>
                  </a:lnTo>
                  <a:lnTo>
                    <a:pt x="57976" y="313690"/>
                  </a:lnTo>
                  <a:lnTo>
                    <a:pt x="60084" y="313690"/>
                  </a:lnTo>
                  <a:lnTo>
                    <a:pt x="61114" y="311150"/>
                  </a:lnTo>
                  <a:lnTo>
                    <a:pt x="61127" y="294640"/>
                  </a:lnTo>
                  <a:lnTo>
                    <a:pt x="58528" y="292100"/>
                  </a:lnTo>
                  <a:lnTo>
                    <a:pt x="38606" y="292100"/>
                  </a:lnTo>
                  <a:lnTo>
                    <a:pt x="39171" y="287020"/>
                  </a:lnTo>
                  <a:lnTo>
                    <a:pt x="46590" y="247650"/>
                  </a:lnTo>
                  <a:lnTo>
                    <a:pt x="47105" y="245110"/>
                  </a:lnTo>
                  <a:lnTo>
                    <a:pt x="47708" y="243840"/>
                  </a:lnTo>
                  <a:lnTo>
                    <a:pt x="48272" y="241300"/>
                  </a:lnTo>
                  <a:lnTo>
                    <a:pt x="50934" y="241300"/>
                  </a:lnTo>
                  <a:lnTo>
                    <a:pt x="51825" y="238760"/>
                  </a:lnTo>
                  <a:lnTo>
                    <a:pt x="51047" y="233679"/>
                  </a:lnTo>
                  <a:lnTo>
                    <a:pt x="51875" y="231140"/>
                  </a:lnTo>
                  <a:lnTo>
                    <a:pt x="52679" y="229870"/>
                  </a:lnTo>
                  <a:lnTo>
                    <a:pt x="53607" y="227329"/>
                  </a:lnTo>
                  <a:lnTo>
                    <a:pt x="58600" y="215900"/>
                  </a:lnTo>
                  <a:lnTo>
                    <a:pt x="64229" y="205740"/>
                  </a:lnTo>
                  <a:lnTo>
                    <a:pt x="70519" y="194310"/>
                  </a:lnTo>
                  <a:lnTo>
                    <a:pt x="77558" y="185420"/>
                  </a:lnTo>
                  <a:lnTo>
                    <a:pt x="79529" y="182879"/>
                  </a:lnTo>
                  <a:lnTo>
                    <a:pt x="81877" y="179070"/>
                  </a:lnTo>
                  <a:lnTo>
                    <a:pt x="83484" y="177800"/>
                  </a:lnTo>
                  <a:lnTo>
                    <a:pt x="85140" y="175260"/>
                  </a:lnTo>
                  <a:lnTo>
                    <a:pt x="87927" y="171450"/>
                  </a:lnTo>
                  <a:lnTo>
                    <a:pt x="118268" y="171450"/>
                  </a:lnTo>
                  <a:lnTo>
                    <a:pt x="117026" y="168910"/>
                  </a:lnTo>
                  <a:lnTo>
                    <a:pt x="116687" y="167640"/>
                  </a:lnTo>
                  <a:lnTo>
                    <a:pt x="116235" y="167640"/>
                  </a:lnTo>
                  <a:lnTo>
                    <a:pt x="112092" y="162560"/>
                  </a:lnTo>
                  <a:lnTo>
                    <a:pt x="108439" y="158750"/>
                  </a:lnTo>
                  <a:lnTo>
                    <a:pt x="104459" y="154940"/>
                  </a:lnTo>
                  <a:lnTo>
                    <a:pt x="131045" y="134620"/>
                  </a:lnTo>
                  <a:lnTo>
                    <a:pt x="159591" y="120650"/>
                  </a:lnTo>
                  <a:lnTo>
                    <a:pt x="190224" y="110490"/>
                  </a:lnTo>
                  <a:lnTo>
                    <a:pt x="223010" y="105410"/>
                  </a:lnTo>
                  <a:lnTo>
                    <a:pt x="363418" y="105410"/>
                  </a:lnTo>
                  <a:lnTo>
                    <a:pt x="348332" y="95250"/>
                  </a:lnTo>
                  <a:lnTo>
                    <a:pt x="332485" y="87629"/>
                  </a:lnTo>
                  <a:lnTo>
                    <a:pt x="299228" y="74929"/>
                  </a:lnTo>
                  <a:lnTo>
                    <a:pt x="282007" y="71120"/>
                  </a:lnTo>
                  <a:lnTo>
                    <a:pt x="264398" y="68579"/>
                  </a:lnTo>
                  <a:lnTo>
                    <a:pt x="264398" y="40640"/>
                  </a:lnTo>
                  <a:close/>
                </a:path>
                <a:path w="469900" h="541019">
                  <a:moveTo>
                    <a:pt x="234898" y="478790"/>
                  </a:moveTo>
                  <a:lnTo>
                    <a:pt x="228006" y="478790"/>
                  </a:lnTo>
                  <a:lnTo>
                    <a:pt x="226149" y="480060"/>
                  </a:lnTo>
                  <a:lnTo>
                    <a:pt x="224793" y="481329"/>
                  </a:lnTo>
                  <a:lnTo>
                    <a:pt x="223575" y="482600"/>
                  </a:lnTo>
                  <a:lnTo>
                    <a:pt x="223022" y="483870"/>
                  </a:lnTo>
                  <a:lnTo>
                    <a:pt x="223010" y="501650"/>
                  </a:lnTo>
                  <a:lnTo>
                    <a:pt x="245192" y="501650"/>
                  </a:lnTo>
                  <a:lnTo>
                    <a:pt x="245460" y="494029"/>
                  </a:lnTo>
                  <a:lnTo>
                    <a:pt x="245593" y="482600"/>
                  </a:lnTo>
                  <a:lnTo>
                    <a:pt x="242945" y="480060"/>
                  </a:lnTo>
                  <a:lnTo>
                    <a:pt x="234898" y="478790"/>
                  </a:lnTo>
                  <a:close/>
                </a:path>
                <a:path w="469900" h="541019">
                  <a:moveTo>
                    <a:pt x="366955" y="422910"/>
                  </a:moveTo>
                  <a:lnTo>
                    <a:pt x="363228" y="422910"/>
                  </a:lnTo>
                  <a:lnTo>
                    <a:pt x="355922" y="429260"/>
                  </a:lnTo>
                  <a:lnTo>
                    <a:pt x="352621" y="433070"/>
                  </a:lnTo>
                  <a:lnTo>
                    <a:pt x="351666" y="434340"/>
                  </a:lnTo>
                  <a:lnTo>
                    <a:pt x="351541" y="435610"/>
                  </a:lnTo>
                  <a:lnTo>
                    <a:pt x="351491" y="438150"/>
                  </a:lnTo>
                  <a:lnTo>
                    <a:pt x="352521" y="439420"/>
                  </a:lnTo>
                  <a:lnTo>
                    <a:pt x="364847" y="452120"/>
                  </a:lnTo>
                  <a:lnTo>
                    <a:pt x="364220" y="453390"/>
                  </a:lnTo>
                  <a:lnTo>
                    <a:pt x="337520" y="472440"/>
                  </a:lnTo>
                  <a:lnTo>
                    <a:pt x="308852" y="487679"/>
                  </a:lnTo>
                  <a:lnTo>
                    <a:pt x="278111" y="497840"/>
                  </a:lnTo>
                  <a:lnTo>
                    <a:pt x="245192" y="501650"/>
                  </a:lnTo>
                  <a:lnTo>
                    <a:pt x="365444" y="501650"/>
                  </a:lnTo>
                  <a:lnTo>
                    <a:pt x="388208" y="483870"/>
                  </a:lnTo>
                  <a:lnTo>
                    <a:pt x="389099" y="482600"/>
                  </a:lnTo>
                  <a:lnTo>
                    <a:pt x="390016" y="482600"/>
                  </a:lnTo>
                  <a:lnTo>
                    <a:pt x="390895" y="481329"/>
                  </a:lnTo>
                  <a:lnTo>
                    <a:pt x="400658" y="472440"/>
                  </a:lnTo>
                  <a:lnTo>
                    <a:pt x="409821" y="462279"/>
                  </a:lnTo>
                  <a:lnTo>
                    <a:pt x="418387" y="452120"/>
                  </a:lnTo>
                  <a:lnTo>
                    <a:pt x="426357" y="441960"/>
                  </a:lnTo>
                  <a:lnTo>
                    <a:pt x="426219" y="441960"/>
                  </a:lnTo>
                  <a:lnTo>
                    <a:pt x="429289" y="436879"/>
                  </a:lnTo>
                  <a:lnTo>
                    <a:pt x="380689" y="436879"/>
                  </a:lnTo>
                  <a:lnTo>
                    <a:pt x="377350" y="433070"/>
                  </a:lnTo>
                  <a:lnTo>
                    <a:pt x="374249" y="429260"/>
                  </a:lnTo>
                  <a:lnTo>
                    <a:pt x="366955" y="422910"/>
                  </a:lnTo>
                  <a:close/>
                </a:path>
                <a:path w="469900" h="541019">
                  <a:moveTo>
                    <a:pt x="454837" y="220979"/>
                  </a:moveTo>
                  <a:lnTo>
                    <a:pt x="413340" y="220979"/>
                  </a:lnTo>
                  <a:lnTo>
                    <a:pt x="414293" y="223520"/>
                  </a:lnTo>
                  <a:lnTo>
                    <a:pt x="416516" y="228600"/>
                  </a:lnTo>
                  <a:lnTo>
                    <a:pt x="417645" y="232410"/>
                  </a:lnTo>
                  <a:lnTo>
                    <a:pt x="418586" y="234950"/>
                  </a:lnTo>
                  <a:lnTo>
                    <a:pt x="420168" y="238760"/>
                  </a:lnTo>
                  <a:lnTo>
                    <a:pt x="420734" y="240029"/>
                  </a:lnTo>
                  <a:lnTo>
                    <a:pt x="422039" y="245110"/>
                  </a:lnTo>
                  <a:lnTo>
                    <a:pt x="423093" y="247650"/>
                  </a:lnTo>
                  <a:lnTo>
                    <a:pt x="423884" y="251460"/>
                  </a:lnTo>
                  <a:lnTo>
                    <a:pt x="424587" y="254000"/>
                  </a:lnTo>
                  <a:lnTo>
                    <a:pt x="425504" y="256540"/>
                  </a:lnTo>
                  <a:lnTo>
                    <a:pt x="426583" y="261620"/>
                  </a:lnTo>
                  <a:lnTo>
                    <a:pt x="426871" y="262890"/>
                  </a:lnTo>
                  <a:lnTo>
                    <a:pt x="427449" y="266700"/>
                  </a:lnTo>
                  <a:lnTo>
                    <a:pt x="428026" y="269240"/>
                  </a:lnTo>
                  <a:lnTo>
                    <a:pt x="429030" y="275590"/>
                  </a:lnTo>
                  <a:lnTo>
                    <a:pt x="429382" y="279400"/>
                  </a:lnTo>
                  <a:lnTo>
                    <a:pt x="430914" y="293370"/>
                  </a:lnTo>
                  <a:lnTo>
                    <a:pt x="411821" y="293370"/>
                  </a:lnTo>
                  <a:lnTo>
                    <a:pt x="409335" y="294640"/>
                  </a:lnTo>
                  <a:lnTo>
                    <a:pt x="408243" y="297179"/>
                  </a:lnTo>
                  <a:lnTo>
                    <a:pt x="408055" y="298450"/>
                  </a:lnTo>
                  <a:lnTo>
                    <a:pt x="407966" y="308610"/>
                  </a:lnTo>
                  <a:lnTo>
                    <a:pt x="408092" y="312420"/>
                  </a:lnTo>
                  <a:lnTo>
                    <a:pt x="410703" y="314960"/>
                  </a:lnTo>
                  <a:lnTo>
                    <a:pt x="430675" y="314960"/>
                  </a:lnTo>
                  <a:lnTo>
                    <a:pt x="430650" y="316229"/>
                  </a:lnTo>
                  <a:lnTo>
                    <a:pt x="425669" y="349250"/>
                  </a:lnTo>
                  <a:lnTo>
                    <a:pt x="415742" y="381000"/>
                  </a:lnTo>
                  <a:lnTo>
                    <a:pt x="400813" y="410210"/>
                  </a:lnTo>
                  <a:lnTo>
                    <a:pt x="380864" y="436879"/>
                  </a:lnTo>
                  <a:lnTo>
                    <a:pt x="429289" y="436879"/>
                  </a:lnTo>
                  <a:lnTo>
                    <a:pt x="443871" y="412750"/>
                  </a:lnTo>
                  <a:lnTo>
                    <a:pt x="456927" y="381000"/>
                  </a:lnTo>
                  <a:lnTo>
                    <a:pt x="465411" y="349250"/>
                  </a:lnTo>
                  <a:lnTo>
                    <a:pt x="469350" y="314960"/>
                  </a:lnTo>
                  <a:lnTo>
                    <a:pt x="469268" y="292100"/>
                  </a:lnTo>
                  <a:lnTo>
                    <a:pt x="467978" y="275590"/>
                  </a:lnTo>
                  <a:lnTo>
                    <a:pt x="464929" y="256540"/>
                  </a:lnTo>
                  <a:lnTo>
                    <a:pt x="460363" y="237490"/>
                  </a:lnTo>
                  <a:lnTo>
                    <a:pt x="456395" y="224790"/>
                  </a:lnTo>
                  <a:lnTo>
                    <a:pt x="454837" y="220979"/>
                  </a:lnTo>
                  <a:close/>
                </a:path>
                <a:path w="469900" h="541019">
                  <a:moveTo>
                    <a:pt x="105941" y="421640"/>
                  </a:moveTo>
                  <a:lnTo>
                    <a:pt x="103254" y="421640"/>
                  </a:lnTo>
                  <a:lnTo>
                    <a:pt x="100807" y="422910"/>
                  </a:lnTo>
                  <a:lnTo>
                    <a:pt x="99388" y="422910"/>
                  </a:lnTo>
                  <a:lnTo>
                    <a:pt x="95008" y="427990"/>
                  </a:lnTo>
                  <a:lnTo>
                    <a:pt x="91379" y="431800"/>
                  </a:lnTo>
                  <a:lnTo>
                    <a:pt x="87601" y="435610"/>
                  </a:lnTo>
                  <a:lnTo>
                    <a:pt x="118054" y="435610"/>
                  </a:lnTo>
                  <a:lnTo>
                    <a:pt x="118067" y="434340"/>
                  </a:lnTo>
                  <a:lnTo>
                    <a:pt x="111840" y="427990"/>
                  </a:lnTo>
                  <a:lnTo>
                    <a:pt x="110020" y="426720"/>
                  </a:lnTo>
                  <a:lnTo>
                    <a:pt x="105941" y="421640"/>
                  </a:lnTo>
                  <a:close/>
                </a:path>
                <a:path w="469900" h="541019">
                  <a:moveTo>
                    <a:pt x="429018" y="171450"/>
                  </a:moveTo>
                  <a:lnTo>
                    <a:pt x="381278" y="171450"/>
                  </a:lnTo>
                  <a:lnTo>
                    <a:pt x="383966" y="175260"/>
                  </a:lnTo>
                  <a:lnTo>
                    <a:pt x="385911" y="177800"/>
                  </a:lnTo>
                  <a:lnTo>
                    <a:pt x="388886" y="181610"/>
                  </a:lnTo>
                  <a:lnTo>
                    <a:pt x="394690" y="189229"/>
                  </a:lnTo>
                  <a:lnTo>
                    <a:pt x="400072" y="196850"/>
                  </a:lnTo>
                  <a:lnTo>
                    <a:pt x="405033" y="205740"/>
                  </a:lnTo>
                  <a:lnTo>
                    <a:pt x="409574" y="213360"/>
                  </a:lnTo>
                  <a:lnTo>
                    <a:pt x="411130" y="217170"/>
                  </a:lnTo>
                  <a:lnTo>
                    <a:pt x="413376" y="222250"/>
                  </a:lnTo>
                  <a:lnTo>
                    <a:pt x="413340" y="220979"/>
                  </a:lnTo>
                  <a:lnTo>
                    <a:pt x="454837" y="220979"/>
                  </a:lnTo>
                  <a:lnTo>
                    <a:pt x="451720" y="213360"/>
                  </a:lnTo>
                  <a:lnTo>
                    <a:pt x="446414" y="200660"/>
                  </a:lnTo>
                  <a:lnTo>
                    <a:pt x="440554" y="189229"/>
                  </a:lnTo>
                  <a:lnTo>
                    <a:pt x="429018" y="171450"/>
                  </a:lnTo>
                  <a:close/>
                </a:path>
                <a:path w="469900" h="541019">
                  <a:moveTo>
                    <a:pt x="118268" y="171450"/>
                  </a:moveTo>
                  <a:lnTo>
                    <a:pt x="88128" y="171450"/>
                  </a:lnTo>
                  <a:lnTo>
                    <a:pt x="91191" y="175260"/>
                  </a:lnTo>
                  <a:lnTo>
                    <a:pt x="94053" y="177800"/>
                  </a:lnTo>
                  <a:lnTo>
                    <a:pt x="98396" y="182879"/>
                  </a:lnTo>
                  <a:lnTo>
                    <a:pt x="99225" y="182879"/>
                  </a:lnTo>
                  <a:lnTo>
                    <a:pt x="102816" y="186690"/>
                  </a:lnTo>
                  <a:lnTo>
                    <a:pt x="106191" y="185420"/>
                  </a:lnTo>
                  <a:lnTo>
                    <a:pt x="117477" y="173990"/>
                  </a:lnTo>
                  <a:lnTo>
                    <a:pt x="118268" y="171450"/>
                  </a:lnTo>
                  <a:close/>
                </a:path>
                <a:path w="469900" h="541019">
                  <a:moveTo>
                    <a:pt x="363418" y="105410"/>
                  </a:moveTo>
                  <a:lnTo>
                    <a:pt x="246296" y="105410"/>
                  </a:lnTo>
                  <a:lnTo>
                    <a:pt x="279022" y="110490"/>
                  </a:lnTo>
                  <a:lnTo>
                    <a:pt x="309642" y="120650"/>
                  </a:lnTo>
                  <a:lnTo>
                    <a:pt x="338242" y="134620"/>
                  </a:lnTo>
                  <a:lnTo>
                    <a:pt x="364909" y="154940"/>
                  </a:lnTo>
                  <a:lnTo>
                    <a:pt x="364119" y="156210"/>
                  </a:lnTo>
                  <a:lnTo>
                    <a:pt x="365223" y="156210"/>
                  </a:lnTo>
                  <a:lnTo>
                    <a:pt x="355633" y="165100"/>
                  </a:lnTo>
                  <a:lnTo>
                    <a:pt x="354680" y="166370"/>
                  </a:lnTo>
                  <a:lnTo>
                    <a:pt x="352408" y="168910"/>
                  </a:lnTo>
                  <a:lnTo>
                    <a:pt x="351779" y="171450"/>
                  </a:lnTo>
                  <a:lnTo>
                    <a:pt x="351879" y="172720"/>
                  </a:lnTo>
                  <a:lnTo>
                    <a:pt x="352231" y="173990"/>
                  </a:lnTo>
                  <a:lnTo>
                    <a:pt x="353123" y="175260"/>
                  </a:lnTo>
                  <a:lnTo>
                    <a:pt x="356323" y="179070"/>
                  </a:lnTo>
                  <a:lnTo>
                    <a:pt x="358106" y="180340"/>
                  </a:lnTo>
                  <a:lnTo>
                    <a:pt x="363554" y="185420"/>
                  </a:lnTo>
                  <a:lnTo>
                    <a:pt x="367333" y="185420"/>
                  </a:lnTo>
                  <a:lnTo>
                    <a:pt x="372781" y="180340"/>
                  </a:lnTo>
                  <a:lnTo>
                    <a:pt x="377777" y="175260"/>
                  </a:lnTo>
                  <a:lnTo>
                    <a:pt x="381278" y="171450"/>
                  </a:lnTo>
                  <a:lnTo>
                    <a:pt x="429018" y="171450"/>
                  </a:lnTo>
                  <a:lnTo>
                    <a:pt x="417406" y="153670"/>
                  </a:lnTo>
                  <a:lnTo>
                    <a:pt x="434303" y="135890"/>
                  </a:lnTo>
                  <a:lnTo>
                    <a:pt x="457170" y="135890"/>
                  </a:lnTo>
                  <a:lnTo>
                    <a:pt x="460789" y="132079"/>
                  </a:lnTo>
                  <a:lnTo>
                    <a:pt x="460614" y="127000"/>
                  </a:lnTo>
                  <a:lnTo>
                    <a:pt x="391234" y="127000"/>
                  </a:lnTo>
                  <a:lnTo>
                    <a:pt x="377724" y="115570"/>
                  </a:lnTo>
                  <a:lnTo>
                    <a:pt x="363418" y="105410"/>
                  </a:lnTo>
                  <a:close/>
                </a:path>
                <a:path w="469900" h="541019">
                  <a:moveTo>
                    <a:pt x="457170" y="135890"/>
                  </a:moveTo>
                  <a:lnTo>
                    <a:pt x="434303" y="135890"/>
                  </a:lnTo>
                  <a:lnTo>
                    <a:pt x="434592" y="137160"/>
                  </a:lnTo>
                  <a:lnTo>
                    <a:pt x="434980" y="137160"/>
                  </a:lnTo>
                  <a:lnTo>
                    <a:pt x="441508" y="143510"/>
                  </a:lnTo>
                  <a:lnTo>
                    <a:pt x="449931" y="143510"/>
                  </a:lnTo>
                  <a:lnTo>
                    <a:pt x="457170" y="135890"/>
                  </a:lnTo>
                  <a:close/>
                </a:path>
                <a:path w="469900" h="541019">
                  <a:moveTo>
                    <a:pt x="246296" y="105410"/>
                  </a:moveTo>
                  <a:lnTo>
                    <a:pt x="223010" y="105410"/>
                  </a:lnTo>
                  <a:lnTo>
                    <a:pt x="223022" y="125729"/>
                  </a:lnTo>
                  <a:lnTo>
                    <a:pt x="225258" y="128270"/>
                  </a:lnTo>
                  <a:lnTo>
                    <a:pt x="243421" y="128270"/>
                  </a:lnTo>
                  <a:lnTo>
                    <a:pt x="246158" y="125729"/>
                  </a:lnTo>
                  <a:lnTo>
                    <a:pt x="246273" y="120650"/>
                  </a:lnTo>
                  <a:lnTo>
                    <a:pt x="246296" y="105410"/>
                  </a:lnTo>
                  <a:close/>
                </a:path>
                <a:path w="469900" h="541019">
                  <a:moveTo>
                    <a:pt x="416729" y="80010"/>
                  </a:moveTo>
                  <a:lnTo>
                    <a:pt x="408230" y="80010"/>
                  </a:lnTo>
                  <a:lnTo>
                    <a:pt x="397536" y="90170"/>
                  </a:lnTo>
                  <a:lnTo>
                    <a:pt x="397623" y="99060"/>
                  </a:lnTo>
                  <a:lnTo>
                    <a:pt x="404815" y="106679"/>
                  </a:lnTo>
                  <a:lnTo>
                    <a:pt x="406573" y="107950"/>
                  </a:lnTo>
                  <a:lnTo>
                    <a:pt x="408042" y="109220"/>
                  </a:lnTo>
                  <a:lnTo>
                    <a:pt x="391234" y="127000"/>
                  </a:lnTo>
                  <a:lnTo>
                    <a:pt x="460614" y="127000"/>
                  </a:lnTo>
                  <a:lnTo>
                    <a:pt x="460526" y="124460"/>
                  </a:lnTo>
                  <a:lnTo>
                    <a:pt x="438543" y="101600"/>
                  </a:lnTo>
                  <a:lnTo>
                    <a:pt x="430476" y="93979"/>
                  </a:lnTo>
                  <a:lnTo>
                    <a:pt x="416729" y="80010"/>
                  </a:lnTo>
                  <a:close/>
                </a:path>
                <a:path w="469900" h="541019">
                  <a:moveTo>
                    <a:pt x="286853" y="0"/>
                  </a:moveTo>
                  <a:lnTo>
                    <a:pt x="183422" y="0"/>
                  </a:lnTo>
                  <a:lnTo>
                    <a:pt x="178742" y="3810"/>
                  </a:lnTo>
                  <a:lnTo>
                    <a:pt x="174589" y="10160"/>
                  </a:lnTo>
                  <a:lnTo>
                    <a:pt x="173062" y="17779"/>
                  </a:lnTo>
                  <a:lnTo>
                    <a:pt x="174537" y="26670"/>
                  </a:lnTo>
                  <a:lnTo>
                    <a:pt x="178613" y="33020"/>
                  </a:lnTo>
                  <a:lnTo>
                    <a:pt x="184709" y="38100"/>
                  </a:lnTo>
                  <a:lnTo>
                    <a:pt x="192243" y="40640"/>
                  </a:lnTo>
                  <a:lnTo>
                    <a:pt x="273134" y="40640"/>
                  </a:lnTo>
                  <a:lnTo>
                    <a:pt x="283982" y="38100"/>
                  </a:lnTo>
                  <a:lnTo>
                    <a:pt x="291904" y="31750"/>
                  </a:lnTo>
                  <a:lnTo>
                    <a:pt x="295952" y="22860"/>
                  </a:lnTo>
                  <a:lnTo>
                    <a:pt x="295178" y="11429"/>
                  </a:lnTo>
                  <a:lnTo>
                    <a:pt x="291903" y="5079"/>
                  </a:lnTo>
                  <a:lnTo>
                    <a:pt x="286853" y="0"/>
                  </a:lnTo>
                  <a:close/>
                </a:path>
              </a:pathLst>
            </a:custGeom>
            <a:solidFill>
              <a:srgbClr val="009EF3"/>
            </a:solidFill>
          </p:spPr>
          <p:txBody>
            <a:bodyPr wrap="square" lIns="0" tIns="0" rIns="0" bIns="0" rtlCol="0"/>
            <a:lstStyle/>
            <a:p>
              <a:endParaRPr/>
            </a:p>
          </p:txBody>
        </p:sp>
        <p:sp>
          <p:nvSpPr>
            <p:cNvPr id="5" name="object 5"/>
            <p:cNvSpPr txBox="1"/>
            <p:nvPr/>
          </p:nvSpPr>
          <p:spPr>
            <a:xfrm>
              <a:off x="6647655" y="615013"/>
              <a:ext cx="273050" cy="347980"/>
            </a:xfrm>
            <a:prstGeom prst="rect">
              <a:avLst/>
            </a:prstGeom>
          </p:spPr>
          <p:txBody>
            <a:bodyPr vert="horz" wrap="square" lIns="0" tIns="12700" rIns="0" bIns="0" rtlCol="0">
              <a:spAutoFit/>
            </a:bodyPr>
            <a:lstStyle/>
            <a:p>
              <a:pPr marL="5715" algn="ctr">
                <a:lnSpc>
                  <a:spcPts val="1270"/>
                </a:lnSpc>
                <a:spcBef>
                  <a:spcPts val="100"/>
                </a:spcBef>
              </a:pPr>
              <a:r>
                <a:rPr lang="cs-CZ" sz="1200" dirty="0">
                  <a:solidFill>
                    <a:srgbClr val="00A0F0"/>
                  </a:solidFill>
                  <a:cs typeface="Source Sans Pro"/>
                </a:rPr>
                <a:t>15</a:t>
              </a:r>
              <a:endParaRPr sz="1200" dirty="0">
                <a:cs typeface="Source Sans Pro"/>
              </a:endParaRPr>
            </a:p>
            <a:p>
              <a:pPr algn="ctr">
                <a:lnSpc>
                  <a:spcPts val="1270"/>
                </a:lnSpc>
              </a:pPr>
              <a:r>
                <a:rPr sz="1200" dirty="0">
                  <a:solidFill>
                    <a:srgbClr val="00A0F0"/>
                  </a:solidFill>
                  <a:cs typeface="Source Sans Pro"/>
                </a:rPr>
                <a:t>min</a:t>
              </a:r>
              <a:endParaRPr sz="1200" dirty="0">
                <a:cs typeface="Source Sans Pro"/>
              </a:endParaRPr>
            </a:p>
          </p:txBody>
        </p:sp>
      </p:grpSp>
      <p:sp>
        <p:nvSpPr>
          <p:cNvPr id="18" name="Rectangle 17">
            <a:extLst>
              <a:ext uri="{FF2B5EF4-FFF2-40B4-BE49-F238E27FC236}">
                <a16:creationId xmlns="" xmlns:a16="http://schemas.microsoft.com/office/drawing/2014/main" id="{3C1060C9-446F-41D8-8C1F-17E33F3A523D}"/>
              </a:ext>
            </a:extLst>
          </p:cNvPr>
          <p:cNvSpPr/>
          <p:nvPr/>
        </p:nvSpPr>
        <p:spPr>
          <a:xfrm>
            <a:off x="9711341" y="8738722"/>
            <a:ext cx="2954270" cy="369332"/>
          </a:xfrm>
          <a:prstGeom prst="rect">
            <a:avLst/>
          </a:prstGeom>
        </p:spPr>
        <p:txBody>
          <a:bodyPr wrap="none">
            <a:spAutoFit/>
          </a:bodyPr>
          <a:lstStyle/>
          <a:p>
            <a:pPr>
              <a:spcAft>
                <a:spcPts val="600"/>
              </a:spcAft>
            </a:pPr>
            <a:r>
              <a:rPr lang="en-US">
                <a:solidFill>
                  <a:schemeClr val="bg1"/>
                </a:solidFill>
              </a:rPr>
              <a:t>Click on the model to interact</a:t>
            </a:r>
            <a:endParaRPr lang="cs-CZ">
              <a:solidFill>
                <a:schemeClr val="bg1"/>
              </a:solidFill>
            </a:endParaRPr>
          </a:p>
        </p:txBody>
      </p:sp>
      <p:sp>
        <p:nvSpPr>
          <p:cNvPr id="8" name="Rectangle 7">
            <a:extLst>
              <a:ext uri="{FF2B5EF4-FFF2-40B4-BE49-F238E27FC236}">
                <a16:creationId xmlns="" xmlns:a16="http://schemas.microsoft.com/office/drawing/2014/main" id="{F09665CB-43D5-4250-B0E8-0173AA7CD446}"/>
              </a:ext>
            </a:extLst>
          </p:cNvPr>
          <p:cNvSpPr/>
          <p:nvPr/>
        </p:nvSpPr>
        <p:spPr>
          <a:xfrm>
            <a:off x="3096444" y="431503"/>
            <a:ext cx="2762296" cy="923330"/>
          </a:xfrm>
          <a:prstGeom prst="rect">
            <a:avLst/>
          </a:prstGeom>
        </p:spPr>
        <p:txBody>
          <a:bodyPr wrap="none">
            <a:spAutoFit/>
          </a:bodyPr>
          <a:lstStyle/>
          <a:p>
            <a:pPr marL="12700" algn="ctr">
              <a:lnSpc>
                <a:spcPct val="100000"/>
              </a:lnSpc>
              <a:spcBef>
                <a:spcPts val="100"/>
              </a:spcBef>
            </a:pPr>
            <a:r>
              <a:rPr lang="en-IN" sz="5400" b="1" dirty="0">
                <a:solidFill>
                  <a:schemeClr val="bg1"/>
                </a:solidFill>
                <a:cs typeface="Source Sans Pro Light"/>
              </a:rPr>
              <a:t>Use Case</a:t>
            </a:r>
            <a:endParaRPr lang="en-US" sz="5400" b="1" dirty="0">
              <a:solidFill>
                <a:schemeClr val="bg1"/>
              </a:solidFill>
              <a:cs typeface="Source Sans Pro Light"/>
            </a:endParaRPr>
          </a:p>
        </p:txBody>
      </p:sp>
    </p:spTree>
    <p:extLst>
      <p:ext uri="{BB962C8B-B14F-4D97-AF65-F5344CB8AC3E}">
        <p14:creationId xmlns:p14="http://schemas.microsoft.com/office/powerpoint/2010/main" val="3626222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 xmlns:a16="http://schemas.microsoft.com/office/drawing/2014/main" id="{BDEAF6CC-8A52-4857-8B04-619F92B05F6D}"/>
              </a:ext>
            </a:extLst>
          </p:cNvPr>
          <p:cNvSpPr/>
          <p:nvPr/>
        </p:nvSpPr>
        <p:spPr>
          <a:xfrm>
            <a:off x="0" y="556299"/>
            <a:ext cx="15625836" cy="1640381"/>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4" name="object 4"/>
          <p:cNvSpPr txBox="1"/>
          <p:nvPr/>
        </p:nvSpPr>
        <p:spPr>
          <a:xfrm>
            <a:off x="759103" y="908412"/>
            <a:ext cx="14107630" cy="936154"/>
          </a:xfrm>
          <a:prstGeom prst="rect">
            <a:avLst/>
          </a:prstGeom>
        </p:spPr>
        <p:txBody>
          <a:bodyPr vert="horz" wrap="square" lIns="0" tIns="12700" rIns="0" bIns="0" rtlCol="0">
            <a:spAutoFit/>
          </a:bodyPr>
          <a:lstStyle/>
          <a:p>
            <a:pPr marL="12700">
              <a:lnSpc>
                <a:spcPct val="100000"/>
              </a:lnSpc>
              <a:spcBef>
                <a:spcPts val="100"/>
              </a:spcBef>
            </a:pPr>
            <a:r>
              <a:rPr lang="en-IN" sz="6000" dirty="0">
                <a:solidFill>
                  <a:schemeClr val="bg1"/>
                </a:solidFill>
              </a:rPr>
              <a:t>Dependencies and Show Stopper</a:t>
            </a:r>
            <a:endParaRPr lang="en-US" sz="6000" b="1" dirty="0">
              <a:solidFill>
                <a:schemeClr val="bg1"/>
              </a:solidFill>
              <a:cs typeface="Source Sans Pro Light"/>
            </a:endParaRPr>
          </a:p>
        </p:txBody>
      </p:sp>
      <p:grpSp>
        <p:nvGrpSpPr>
          <p:cNvPr id="16" name="Group 15">
            <a:extLst>
              <a:ext uri="{FF2B5EF4-FFF2-40B4-BE49-F238E27FC236}">
                <a16:creationId xmlns="" xmlns:a16="http://schemas.microsoft.com/office/drawing/2014/main" id="{ADB5CCF6-D003-45D9-8F14-8EE301C22CEC}"/>
              </a:ext>
            </a:extLst>
          </p:cNvPr>
          <p:cNvGrpSpPr/>
          <p:nvPr/>
        </p:nvGrpSpPr>
        <p:grpSpPr>
          <a:xfrm>
            <a:off x="17125156" y="698500"/>
            <a:ext cx="469900" cy="541020"/>
            <a:chOff x="6546338" y="509979"/>
            <a:chExt cx="469900" cy="541020"/>
          </a:xfrm>
        </p:grpSpPr>
        <p:sp>
          <p:nvSpPr>
            <p:cNvPr id="3" name="object 3"/>
            <p:cNvSpPr/>
            <p:nvPr/>
          </p:nvSpPr>
          <p:spPr>
            <a:xfrm>
              <a:off x="6546338" y="509979"/>
              <a:ext cx="469900" cy="541020"/>
            </a:xfrm>
            <a:custGeom>
              <a:avLst/>
              <a:gdLst/>
              <a:ahLst/>
              <a:cxnLst/>
              <a:rect l="l" t="t" r="r" b="b"/>
              <a:pathLst>
                <a:path w="469900" h="541019">
                  <a:moveTo>
                    <a:pt x="264398" y="40640"/>
                  </a:moveTo>
                  <a:lnTo>
                    <a:pt x="200415" y="40640"/>
                  </a:lnTo>
                  <a:lnTo>
                    <a:pt x="204646" y="41910"/>
                  </a:lnTo>
                  <a:lnTo>
                    <a:pt x="204646" y="68579"/>
                  </a:lnTo>
                  <a:lnTo>
                    <a:pt x="202737" y="68579"/>
                  </a:lnTo>
                  <a:lnTo>
                    <a:pt x="195545" y="69850"/>
                  </a:lnTo>
                  <a:lnTo>
                    <a:pt x="154568" y="80010"/>
                  </a:lnTo>
                  <a:lnTo>
                    <a:pt x="102891" y="106679"/>
                  </a:lnTo>
                  <a:lnTo>
                    <a:pt x="63599" y="140970"/>
                  </a:lnTo>
                  <a:lnTo>
                    <a:pt x="36632" y="175260"/>
                  </a:lnTo>
                  <a:lnTo>
                    <a:pt x="16216" y="215900"/>
                  </a:lnTo>
                  <a:lnTo>
                    <a:pt x="3740" y="260350"/>
                  </a:lnTo>
                  <a:lnTo>
                    <a:pt x="0" y="316229"/>
                  </a:lnTo>
                  <a:lnTo>
                    <a:pt x="1402" y="332740"/>
                  </a:lnTo>
                  <a:lnTo>
                    <a:pt x="12230" y="381000"/>
                  </a:lnTo>
                  <a:lnTo>
                    <a:pt x="40449" y="438150"/>
                  </a:lnTo>
                  <a:lnTo>
                    <a:pt x="94865" y="495300"/>
                  </a:lnTo>
                  <a:lnTo>
                    <a:pt x="133098" y="518160"/>
                  </a:lnTo>
                  <a:lnTo>
                    <a:pt x="175178" y="533400"/>
                  </a:lnTo>
                  <a:lnTo>
                    <a:pt x="221053" y="541020"/>
                  </a:lnTo>
                  <a:lnTo>
                    <a:pt x="253565" y="541020"/>
                  </a:lnTo>
                  <a:lnTo>
                    <a:pt x="285776" y="535940"/>
                  </a:lnTo>
                  <a:lnTo>
                    <a:pt x="314210" y="527050"/>
                  </a:lnTo>
                  <a:lnTo>
                    <a:pt x="340772" y="515620"/>
                  </a:lnTo>
                  <a:lnTo>
                    <a:pt x="365444" y="501650"/>
                  </a:lnTo>
                  <a:lnTo>
                    <a:pt x="214496" y="501650"/>
                  </a:lnTo>
                  <a:lnTo>
                    <a:pt x="197841" y="499110"/>
                  </a:lnTo>
                  <a:lnTo>
                    <a:pt x="189695" y="496570"/>
                  </a:lnTo>
                  <a:lnTo>
                    <a:pt x="186820" y="496570"/>
                  </a:lnTo>
                  <a:lnTo>
                    <a:pt x="180556" y="495300"/>
                  </a:lnTo>
                  <a:lnTo>
                    <a:pt x="176187" y="494029"/>
                  </a:lnTo>
                  <a:lnTo>
                    <a:pt x="171631" y="491490"/>
                  </a:lnTo>
                  <a:lnTo>
                    <a:pt x="167137" y="490220"/>
                  </a:lnTo>
                  <a:lnTo>
                    <a:pt x="159492" y="487679"/>
                  </a:lnTo>
                  <a:lnTo>
                    <a:pt x="155827" y="486410"/>
                  </a:lnTo>
                  <a:lnTo>
                    <a:pt x="151735" y="483870"/>
                  </a:lnTo>
                  <a:lnTo>
                    <a:pt x="148358" y="482600"/>
                  </a:lnTo>
                  <a:lnTo>
                    <a:pt x="146349" y="481329"/>
                  </a:lnTo>
                  <a:lnTo>
                    <a:pt x="138717" y="477520"/>
                  </a:lnTo>
                  <a:lnTo>
                    <a:pt x="133206" y="473710"/>
                  </a:lnTo>
                  <a:lnTo>
                    <a:pt x="127808" y="471170"/>
                  </a:lnTo>
                  <a:lnTo>
                    <a:pt x="127846" y="469900"/>
                  </a:lnTo>
                  <a:lnTo>
                    <a:pt x="122799" y="467360"/>
                  </a:lnTo>
                  <a:lnTo>
                    <a:pt x="120175" y="464820"/>
                  </a:lnTo>
                  <a:lnTo>
                    <a:pt x="119486" y="464820"/>
                  </a:lnTo>
                  <a:lnTo>
                    <a:pt x="118656" y="463550"/>
                  </a:lnTo>
                  <a:lnTo>
                    <a:pt x="112066" y="458470"/>
                  </a:lnTo>
                  <a:lnTo>
                    <a:pt x="104020" y="452120"/>
                  </a:lnTo>
                  <a:lnTo>
                    <a:pt x="103806" y="452120"/>
                  </a:lnTo>
                  <a:lnTo>
                    <a:pt x="118029" y="438150"/>
                  </a:lnTo>
                  <a:lnTo>
                    <a:pt x="118054" y="435610"/>
                  </a:lnTo>
                  <a:lnTo>
                    <a:pt x="87400" y="435610"/>
                  </a:lnTo>
                  <a:lnTo>
                    <a:pt x="84702" y="431800"/>
                  </a:lnTo>
                  <a:lnTo>
                    <a:pt x="82165" y="429260"/>
                  </a:lnTo>
                  <a:lnTo>
                    <a:pt x="79693" y="425450"/>
                  </a:lnTo>
                  <a:lnTo>
                    <a:pt x="63277" y="401320"/>
                  </a:lnTo>
                  <a:lnTo>
                    <a:pt x="50973" y="374650"/>
                  </a:lnTo>
                  <a:lnTo>
                    <a:pt x="42747" y="345440"/>
                  </a:lnTo>
                  <a:lnTo>
                    <a:pt x="38569" y="314960"/>
                  </a:lnTo>
                  <a:lnTo>
                    <a:pt x="56708" y="314960"/>
                  </a:lnTo>
                  <a:lnTo>
                    <a:pt x="57976" y="313690"/>
                  </a:lnTo>
                  <a:lnTo>
                    <a:pt x="60084" y="313690"/>
                  </a:lnTo>
                  <a:lnTo>
                    <a:pt x="61114" y="311150"/>
                  </a:lnTo>
                  <a:lnTo>
                    <a:pt x="61127" y="294640"/>
                  </a:lnTo>
                  <a:lnTo>
                    <a:pt x="58528" y="292100"/>
                  </a:lnTo>
                  <a:lnTo>
                    <a:pt x="38606" y="292100"/>
                  </a:lnTo>
                  <a:lnTo>
                    <a:pt x="39171" y="287020"/>
                  </a:lnTo>
                  <a:lnTo>
                    <a:pt x="46590" y="247650"/>
                  </a:lnTo>
                  <a:lnTo>
                    <a:pt x="47105" y="245110"/>
                  </a:lnTo>
                  <a:lnTo>
                    <a:pt x="47708" y="243840"/>
                  </a:lnTo>
                  <a:lnTo>
                    <a:pt x="48272" y="241300"/>
                  </a:lnTo>
                  <a:lnTo>
                    <a:pt x="50934" y="241300"/>
                  </a:lnTo>
                  <a:lnTo>
                    <a:pt x="51825" y="238760"/>
                  </a:lnTo>
                  <a:lnTo>
                    <a:pt x="51047" y="233679"/>
                  </a:lnTo>
                  <a:lnTo>
                    <a:pt x="51875" y="231140"/>
                  </a:lnTo>
                  <a:lnTo>
                    <a:pt x="52679" y="229870"/>
                  </a:lnTo>
                  <a:lnTo>
                    <a:pt x="53607" y="227329"/>
                  </a:lnTo>
                  <a:lnTo>
                    <a:pt x="58600" y="215900"/>
                  </a:lnTo>
                  <a:lnTo>
                    <a:pt x="64229" y="205740"/>
                  </a:lnTo>
                  <a:lnTo>
                    <a:pt x="70519" y="194310"/>
                  </a:lnTo>
                  <a:lnTo>
                    <a:pt x="77558" y="185420"/>
                  </a:lnTo>
                  <a:lnTo>
                    <a:pt x="79529" y="182879"/>
                  </a:lnTo>
                  <a:lnTo>
                    <a:pt x="81877" y="179070"/>
                  </a:lnTo>
                  <a:lnTo>
                    <a:pt x="83484" y="177800"/>
                  </a:lnTo>
                  <a:lnTo>
                    <a:pt x="85140" y="175260"/>
                  </a:lnTo>
                  <a:lnTo>
                    <a:pt x="87927" y="171450"/>
                  </a:lnTo>
                  <a:lnTo>
                    <a:pt x="118268" y="171450"/>
                  </a:lnTo>
                  <a:lnTo>
                    <a:pt x="117026" y="168910"/>
                  </a:lnTo>
                  <a:lnTo>
                    <a:pt x="116687" y="167640"/>
                  </a:lnTo>
                  <a:lnTo>
                    <a:pt x="116235" y="167640"/>
                  </a:lnTo>
                  <a:lnTo>
                    <a:pt x="112092" y="162560"/>
                  </a:lnTo>
                  <a:lnTo>
                    <a:pt x="108439" y="158750"/>
                  </a:lnTo>
                  <a:lnTo>
                    <a:pt x="104459" y="154940"/>
                  </a:lnTo>
                  <a:lnTo>
                    <a:pt x="131045" y="134620"/>
                  </a:lnTo>
                  <a:lnTo>
                    <a:pt x="159591" y="120650"/>
                  </a:lnTo>
                  <a:lnTo>
                    <a:pt x="190224" y="110490"/>
                  </a:lnTo>
                  <a:lnTo>
                    <a:pt x="223010" y="105410"/>
                  </a:lnTo>
                  <a:lnTo>
                    <a:pt x="363418" y="105410"/>
                  </a:lnTo>
                  <a:lnTo>
                    <a:pt x="348332" y="95250"/>
                  </a:lnTo>
                  <a:lnTo>
                    <a:pt x="332485" y="87629"/>
                  </a:lnTo>
                  <a:lnTo>
                    <a:pt x="299228" y="74929"/>
                  </a:lnTo>
                  <a:lnTo>
                    <a:pt x="282007" y="71120"/>
                  </a:lnTo>
                  <a:lnTo>
                    <a:pt x="264398" y="68579"/>
                  </a:lnTo>
                  <a:lnTo>
                    <a:pt x="264398" y="40640"/>
                  </a:lnTo>
                  <a:close/>
                </a:path>
                <a:path w="469900" h="541019">
                  <a:moveTo>
                    <a:pt x="234898" y="478790"/>
                  </a:moveTo>
                  <a:lnTo>
                    <a:pt x="228006" y="478790"/>
                  </a:lnTo>
                  <a:lnTo>
                    <a:pt x="226149" y="480060"/>
                  </a:lnTo>
                  <a:lnTo>
                    <a:pt x="224793" y="481329"/>
                  </a:lnTo>
                  <a:lnTo>
                    <a:pt x="223575" y="482600"/>
                  </a:lnTo>
                  <a:lnTo>
                    <a:pt x="223022" y="483870"/>
                  </a:lnTo>
                  <a:lnTo>
                    <a:pt x="223010" y="501650"/>
                  </a:lnTo>
                  <a:lnTo>
                    <a:pt x="245192" y="501650"/>
                  </a:lnTo>
                  <a:lnTo>
                    <a:pt x="245460" y="494029"/>
                  </a:lnTo>
                  <a:lnTo>
                    <a:pt x="245593" y="482600"/>
                  </a:lnTo>
                  <a:lnTo>
                    <a:pt x="242945" y="480060"/>
                  </a:lnTo>
                  <a:lnTo>
                    <a:pt x="234898" y="478790"/>
                  </a:lnTo>
                  <a:close/>
                </a:path>
                <a:path w="469900" h="541019">
                  <a:moveTo>
                    <a:pt x="366955" y="422910"/>
                  </a:moveTo>
                  <a:lnTo>
                    <a:pt x="363228" y="422910"/>
                  </a:lnTo>
                  <a:lnTo>
                    <a:pt x="355922" y="429260"/>
                  </a:lnTo>
                  <a:lnTo>
                    <a:pt x="352621" y="433070"/>
                  </a:lnTo>
                  <a:lnTo>
                    <a:pt x="351666" y="434340"/>
                  </a:lnTo>
                  <a:lnTo>
                    <a:pt x="351541" y="435610"/>
                  </a:lnTo>
                  <a:lnTo>
                    <a:pt x="351491" y="438150"/>
                  </a:lnTo>
                  <a:lnTo>
                    <a:pt x="352521" y="439420"/>
                  </a:lnTo>
                  <a:lnTo>
                    <a:pt x="364847" y="452120"/>
                  </a:lnTo>
                  <a:lnTo>
                    <a:pt x="364220" y="453390"/>
                  </a:lnTo>
                  <a:lnTo>
                    <a:pt x="337520" y="472440"/>
                  </a:lnTo>
                  <a:lnTo>
                    <a:pt x="308852" y="487679"/>
                  </a:lnTo>
                  <a:lnTo>
                    <a:pt x="278111" y="497840"/>
                  </a:lnTo>
                  <a:lnTo>
                    <a:pt x="245192" y="501650"/>
                  </a:lnTo>
                  <a:lnTo>
                    <a:pt x="365444" y="501650"/>
                  </a:lnTo>
                  <a:lnTo>
                    <a:pt x="388208" y="483870"/>
                  </a:lnTo>
                  <a:lnTo>
                    <a:pt x="389099" y="482600"/>
                  </a:lnTo>
                  <a:lnTo>
                    <a:pt x="390016" y="482600"/>
                  </a:lnTo>
                  <a:lnTo>
                    <a:pt x="390895" y="481329"/>
                  </a:lnTo>
                  <a:lnTo>
                    <a:pt x="400658" y="472440"/>
                  </a:lnTo>
                  <a:lnTo>
                    <a:pt x="409821" y="462279"/>
                  </a:lnTo>
                  <a:lnTo>
                    <a:pt x="418387" y="452120"/>
                  </a:lnTo>
                  <a:lnTo>
                    <a:pt x="426357" y="441960"/>
                  </a:lnTo>
                  <a:lnTo>
                    <a:pt x="426219" y="441960"/>
                  </a:lnTo>
                  <a:lnTo>
                    <a:pt x="429289" y="436879"/>
                  </a:lnTo>
                  <a:lnTo>
                    <a:pt x="380689" y="436879"/>
                  </a:lnTo>
                  <a:lnTo>
                    <a:pt x="377350" y="433070"/>
                  </a:lnTo>
                  <a:lnTo>
                    <a:pt x="374249" y="429260"/>
                  </a:lnTo>
                  <a:lnTo>
                    <a:pt x="366955" y="422910"/>
                  </a:lnTo>
                  <a:close/>
                </a:path>
                <a:path w="469900" h="541019">
                  <a:moveTo>
                    <a:pt x="454837" y="220979"/>
                  </a:moveTo>
                  <a:lnTo>
                    <a:pt x="413340" y="220979"/>
                  </a:lnTo>
                  <a:lnTo>
                    <a:pt x="414293" y="223520"/>
                  </a:lnTo>
                  <a:lnTo>
                    <a:pt x="416516" y="228600"/>
                  </a:lnTo>
                  <a:lnTo>
                    <a:pt x="417645" y="232410"/>
                  </a:lnTo>
                  <a:lnTo>
                    <a:pt x="418586" y="234950"/>
                  </a:lnTo>
                  <a:lnTo>
                    <a:pt x="420168" y="238760"/>
                  </a:lnTo>
                  <a:lnTo>
                    <a:pt x="420734" y="240029"/>
                  </a:lnTo>
                  <a:lnTo>
                    <a:pt x="422039" y="245110"/>
                  </a:lnTo>
                  <a:lnTo>
                    <a:pt x="423093" y="247650"/>
                  </a:lnTo>
                  <a:lnTo>
                    <a:pt x="423884" y="251460"/>
                  </a:lnTo>
                  <a:lnTo>
                    <a:pt x="424587" y="254000"/>
                  </a:lnTo>
                  <a:lnTo>
                    <a:pt x="425504" y="256540"/>
                  </a:lnTo>
                  <a:lnTo>
                    <a:pt x="426583" y="261620"/>
                  </a:lnTo>
                  <a:lnTo>
                    <a:pt x="426871" y="262890"/>
                  </a:lnTo>
                  <a:lnTo>
                    <a:pt x="427449" y="266700"/>
                  </a:lnTo>
                  <a:lnTo>
                    <a:pt x="428026" y="269240"/>
                  </a:lnTo>
                  <a:lnTo>
                    <a:pt x="429030" y="275590"/>
                  </a:lnTo>
                  <a:lnTo>
                    <a:pt x="429382" y="279400"/>
                  </a:lnTo>
                  <a:lnTo>
                    <a:pt x="430914" y="293370"/>
                  </a:lnTo>
                  <a:lnTo>
                    <a:pt x="411821" y="293370"/>
                  </a:lnTo>
                  <a:lnTo>
                    <a:pt x="409335" y="294640"/>
                  </a:lnTo>
                  <a:lnTo>
                    <a:pt x="408243" y="297179"/>
                  </a:lnTo>
                  <a:lnTo>
                    <a:pt x="408055" y="298450"/>
                  </a:lnTo>
                  <a:lnTo>
                    <a:pt x="407966" y="308610"/>
                  </a:lnTo>
                  <a:lnTo>
                    <a:pt x="408092" y="312420"/>
                  </a:lnTo>
                  <a:lnTo>
                    <a:pt x="410703" y="314960"/>
                  </a:lnTo>
                  <a:lnTo>
                    <a:pt x="430675" y="314960"/>
                  </a:lnTo>
                  <a:lnTo>
                    <a:pt x="430650" y="316229"/>
                  </a:lnTo>
                  <a:lnTo>
                    <a:pt x="425669" y="349250"/>
                  </a:lnTo>
                  <a:lnTo>
                    <a:pt x="415742" y="381000"/>
                  </a:lnTo>
                  <a:lnTo>
                    <a:pt x="400813" y="410210"/>
                  </a:lnTo>
                  <a:lnTo>
                    <a:pt x="380864" y="436879"/>
                  </a:lnTo>
                  <a:lnTo>
                    <a:pt x="429289" y="436879"/>
                  </a:lnTo>
                  <a:lnTo>
                    <a:pt x="443871" y="412750"/>
                  </a:lnTo>
                  <a:lnTo>
                    <a:pt x="456927" y="381000"/>
                  </a:lnTo>
                  <a:lnTo>
                    <a:pt x="465411" y="349250"/>
                  </a:lnTo>
                  <a:lnTo>
                    <a:pt x="469350" y="314960"/>
                  </a:lnTo>
                  <a:lnTo>
                    <a:pt x="469268" y="292100"/>
                  </a:lnTo>
                  <a:lnTo>
                    <a:pt x="467978" y="275590"/>
                  </a:lnTo>
                  <a:lnTo>
                    <a:pt x="464929" y="256540"/>
                  </a:lnTo>
                  <a:lnTo>
                    <a:pt x="460363" y="237490"/>
                  </a:lnTo>
                  <a:lnTo>
                    <a:pt x="456395" y="224790"/>
                  </a:lnTo>
                  <a:lnTo>
                    <a:pt x="454837" y="220979"/>
                  </a:lnTo>
                  <a:close/>
                </a:path>
                <a:path w="469900" h="541019">
                  <a:moveTo>
                    <a:pt x="105941" y="421640"/>
                  </a:moveTo>
                  <a:lnTo>
                    <a:pt x="103254" y="421640"/>
                  </a:lnTo>
                  <a:lnTo>
                    <a:pt x="100807" y="422910"/>
                  </a:lnTo>
                  <a:lnTo>
                    <a:pt x="99388" y="422910"/>
                  </a:lnTo>
                  <a:lnTo>
                    <a:pt x="95008" y="427990"/>
                  </a:lnTo>
                  <a:lnTo>
                    <a:pt x="91379" y="431800"/>
                  </a:lnTo>
                  <a:lnTo>
                    <a:pt x="87601" y="435610"/>
                  </a:lnTo>
                  <a:lnTo>
                    <a:pt x="118054" y="435610"/>
                  </a:lnTo>
                  <a:lnTo>
                    <a:pt x="118067" y="434340"/>
                  </a:lnTo>
                  <a:lnTo>
                    <a:pt x="111840" y="427990"/>
                  </a:lnTo>
                  <a:lnTo>
                    <a:pt x="110020" y="426720"/>
                  </a:lnTo>
                  <a:lnTo>
                    <a:pt x="105941" y="421640"/>
                  </a:lnTo>
                  <a:close/>
                </a:path>
                <a:path w="469900" h="541019">
                  <a:moveTo>
                    <a:pt x="429018" y="171450"/>
                  </a:moveTo>
                  <a:lnTo>
                    <a:pt x="381278" y="171450"/>
                  </a:lnTo>
                  <a:lnTo>
                    <a:pt x="383966" y="175260"/>
                  </a:lnTo>
                  <a:lnTo>
                    <a:pt x="385911" y="177800"/>
                  </a:lnTo>
                  <a:lnTo>
                    <a:pt x="388886" y="181610"/>
                  </a:lnTo>
                  <a:lnTo>
                    <a:pt x="394690" y="189229"/>
                  </a:lnTo>
                  <a:lnTo>
                    <a:pt x="400072" y="196850"/>
                  </a:lnTo>
                  <a:lnTo>
                    <a:pt x="405033" y="205740"/>
                  </a:lnTo>
                  <a:lnTo>
                    <a:pt x="409574" y="213360"/>
                  </a:lnTo>
                  <a:lnTo>
                    <a:pt x="411130" y="217170"/>
                  </a:lnTo>
                  <a:lnTo>
                    <a:pt x="413376" y="222250"/>
                  </a:lnTo>
                  <a:lnTo>
                    <a:pt x="413340" y="220979"/>
                  </a:lnTo>
                  <a:lnTo>
                    <a:pt x="454837" y="220979"/>
                  </a:lnTo>
                  <a:lnTo>
                    <a:pt x="451720" y="213360"/>
                  </a:lnTo>
                  <a:lnTo>
                    <a:pt x="446414" y="200660"/>
                  </a:lnTo>
                  <a:lnTo>
                    <a:pt x="440554" y="189229"/>
                  </a:lnTo>
                  <a:lnTo>
                    <a:pt x="429018" y="171450"/>
                  </a:lnTo>
                  <a:close/>
                </a:path>
                <a:path w="469900" h="541019">
                  <a:moveTo>
                    <a:pt x="118268" y="171450"/>
                  </a:moveTo>
                  <a:lnTo>
                    <a:pt x="88128" y="171450"/>
                  </a:lnTo>
                  <a:lnTo>
                    <a:pt x="91191" y="175260"/>
                  </a:lnTo>
                  <a:lnTo>
                    <a:pt x="94053" y="177800"/>
                  </a:lnTo>
                  <a:lnTo>
                    <a:pt x="98396" y="182879"/>
                  </a:lnTo>
                  <a:lnTo>
                    <a:pt x="99225" y="182879"/>
                  </a:lnTo>
                  <a:lnTo>
                    <a:pt x="102816" y="186690"/>
                  </a:lnTo>
                  <a:lnTo>
                    <a:pt x="106191" y="185420"/>
                  </a:lnTo>
                  <a:lnTo>
                    <a:pt x="117477" y="173990"/>
                  </a:lnTo>
                  <a:lnTo>
                    <a:pt x="118268" y="171450"/>
                  </a:lnTo>
                  <a:close/>
                </a:path>
                <a:path w="469900" h="541019">
                  <a:moveTo>
                    <a:pt x="363418" y="105410"/>
                  </a:moveTo>
                  <a:lnTo>
                    <a:pt x="246296" y="105410"/>
                  </a:lnTo>
                  <a:lnTo>
                    <a:pt x="279022" y="110490"/>
                  </a:lnTo>
                  <a:lnTo>
                    <a:pt x="309642" y="120650"/>
                  </a:lnTo>
                  <a:lnTo>
                    <a:pt x="338242" y="134620"/>
                  </a:lnTo>
                  <a:lnTo>
                    <a:pt x="364909" y="154940"/>
                  </a:lnTo>
                  <a:lnTo>
                    <a:pt x="364119" y="156210"/>
                  </a:lnTo>
                  <a:lnTo>
                    <a:pt x="365223" y="156210"/>
                  </a:lnTo>
                  <a:lnTo>
                    <a:pt x="355633" y="165100"/>
                  </a:lnTo>
                  <a:lnTo>
                    <a:pt x="354680" y="166370"/>
                  </a:lnTo>
                  <a:lnTo>
                    <a:pt x="352408" y="168910"/>
                  </a:lnTo>
                  <a:lnTo>
                    <a:pt x="351779" y="171450"/>
                  </a:lnTo>
                  <a:lnTo>
                    <a:pt x="351879" y="172720"/>
                  </a:lnTo>
                  <a:lnTo>
                    <a:pt x="352231" y="173990"/>
                  </a:lnTo>
                  <a:lnTo>
                    <a:pt x="353123" y="175260"/>
                  </a:lnTo>
                  <a:lnTo>
                    <a:pt x="356323" y="179070"/>
                  </a:lnTo>
                  <a:lnTo>
                    <a:pt x="358106" y="180340"/>
                  </a:lnTo>
                  <a:lnTo>
                    <a:pt x="363554" y="185420"/>
                  </a:lnTo>
                  <a:lnTo>
                    <a:pt x="367333" y="185420"/>
                  </a:lnTo>
                  <a:lnTo>
                    <a:pt x="372781" y="180340"/>
                  </a:lnTo>
                  <a:lnTo>
                    <a:pt x="377777" y="175260"/>
                  </a:lnTo>
                  <a:lnTo>
                    <a:pt x="381278" y="171450"/>
                  </a:lnTo>
                  <a:lnTo>
                    <a:pt x="429018" y="171450"/>
                  </a:lnTo>
                  <a:lnTo>
                    <a:pt x="417406" y="153670"/>
                  </a:lnTo>
                  <a:lnTo>
                    <a:pt x="434303" y="135890"/>
                  </a:lnTo>
                  <a:lnTo>
                    <a:pt x="457170" y="135890"/>
                  </a:lnTo>
                  <a:lnTo>
                    <a:pt x="460789" y="132079"/>
                  </a:lnTo>
                  <a:lnTo>
                    <a:pt x="460614" y="127000"/>
                  </a:lnTo>
                  <a:lnTo>
                    <a:pt x="391234" y="127000"/>
                  </a:lnTo>
                  <a:lnTo>
                    <a:pt x="377724" y="115570"/>
                  </a:lnTo>
                  <a:lnTo>
                    <a:pt x="363418" y="105410"/>
                  </a:lnTo>
                  <a:close/>
                </a:path>
                <a:path w="469900" h="541019">
                  <a:moveTo>
                    <a:pt x="457170" y="135890"/>
                  </a:moveTo>
                  <a:lnTo>
                    <a:pt x="434303" y="135890"/>
                  </a:lnTo>
                  <a:lnTo>
                    <a:pt x="434592" y="137160"/>
                  </a:lnTo>
                  <a:lnTo>
                    <a:pt x="434980" y="137160"/>
                  </a:lnTo>
                  <a:lnTo>
                    <a:pt x="441508" y="143510"/>
                  </a:lnTo>
                  <a:lnTo>
                    <a:pt x="449931" y="143510"/>
                  </a:lnTo>
                  <a:lnTo>
                    <a:pt x="457170" y="135890"/>
                  </a:lnTo>
                  <a:close/>
                </a:path>
                <a:path w="469900" h="541019">
                  <a:moveTo>
                    <a:pt x="246296" y="105410"/>
                  </a:moveTo>
                  <a:lnTo>
                    <a:pt x="223010" y="105410"/>
                  </a:lnTo>
                  <a:lnTo>
                    <a:pt x="223022" y="125729"/>
                  </a:lnTo>
                  <a:lnTo>
                    <a:pt x="225258" y="128270"/>
                  </a:lnTo>
                  <a:lnTo>
                    <a:pt x="243421" y="128270"/>
                  </a:lnTo>
                  <a:lnTo>
                    <a:pt x="246158" y="125729"/>
                  </a:lnTo>
                  <a:lnTo>
                    <a:pt x="246273" y="120650"/>
                  </a:lnTo>
                  <a:lnTo>
                    <a:pt x="246296" y="105410"/>
                  </a:lnTo>
                  <a:close/>
                </a:path>
                <a:path w="469900" h="541019">
                  <a:moveTo>
                    <a:pt x="416729" y="80010"/>
                  </a:moveTo>
                  <a:lnTo>
                    <a:pt x="408230" y="80010"/>
                  </a:lnTo>
                  <a:lnTo>
                    <a:pt x="397536" y="90170"/>
                  </a:lnTo>
                  <a:lnTo>
                    <a:pt x="397623" y="99060"/>
                  </a:lnTo>
                  <a:lnTo>
                    <a:pt x="404815" y="106679"/>
                  </a:lnTo>
                  <a:lnTo>
                    <a:pt x="406573" y="107950"/>
                  </a:lnTo>
                  <a:lnTo>
                    <a:pt x="408042" y="109220"/>
                  </a:lnTo>
                  <a:lnTo>
                    <a:pt x="391234" y="127000"/>
                  </a:lnTo>
                  <a:lnTo>
                    <a:pt x="460614" y="127000"/>
                  </a:lnTo>
                  <a:lnTo>
                    <a:pt x="460526" y="124460"/>
                  </a:lnTo>
                  <a:lnTo>
                    <a:pt x="438543" y="101600"/>
                  </a:lnTo>
                  <a:lnTo>
                    <a:pt x="430476" y="93979"/>
                  </a:lnTo>
                  <a:lnTo>
                    <a:pt x="416729" y="80010"/>
                  </a:lnTo>
                  <a:close/>
                </a:path>
                <a:path w="469900" h="541019">
                  <a:moveTo>
                    <a:pt x="286853" y="0"/>
                  </a:moveTo>
                  <a:lnTo>
                    <a:pt x="183422" y="0"/>
                  </a:lnTo>
                  <a:lnTo>
                    <a:pt x="178742" y="3810"/>
                  </a:lnTo>
                  <a:lnTo>
                    <a:pt x="174589" y="10160"/>
                  </a:lnTo>
                  <a:lnTo>
                    <a:pt x="173062" y="17779"/>
                  </a:lnTo>
                  <a:lnTo>
                    <a:pt x="174537" y="26670"/>
                  </a:lnTo>
                  <a:lnTo>
                    <a:pt x="178613" y="33020"/>
                  </a:lnTo>
                  <a:lnTo>
                    <a:pt x="184709" y="38100"/>
                  </a:lnTo>
                  <a:lnTo>
                    <a:pt x="192243" y="40640"/>
                  </a:lnTo>
                  <a:lnTo>
                    <a:pt x="273134" y="40640"/>
                  </a:lnTo>
                  <a:lnTo>
                    <a:pt x="283982" y="38100"/>
                  </a:lnTo>
                  <a:lnTo>
                    <a:pt x="291904" y="31750"/>
                  </a:lnTo>
                  <a:lnTo>
                    <a:pt x="295952" y="22860"/>
                  </a:lnTo>
                  <a:lnTo>
                    <a:pt x="295178" y="11429"/>
                  </a:lnTo>
                  <a:lnTo>
                    <a:pt x="291903" y="5079"/>
                  </a:lnTo>
                  <a:lnTo>
                    <a:pt x="286853" y="0"/>
                  </a:lnTo>
                  <a:close/>
                </a:path>
              </a:pathLst>
            </a:custGeom>
            <a:solidFill>
              <a:srgbClr val="009EF3"/>
            </a:solidFill>
          </p:spPr>
          <p:txBody>
            <a:bodyPr wrap="square" lIns="0" tIns="0" rIns="0" bIns="0" rtlCol="0"/>
            <a:lstStyle/>
            <a:p>
              <a:endParaRPr/>
            </a:p>
          </p:txBody>
        </p:sp>
        <p:sp>
          <p:nvSpPr>
            <p:cNvPr id="5" name="object 5"/>
            <p:cNvSpPr txBox="1"/>
            <p:nvPr/>
          </p:nvSpPr>
          <p:spPr>
            <a:xfrm>
              <a:off x="6647655" y="615013"/>
              <a:ext cx="273050" cy="347980"/>
            </a:xfrm>
            <a:prstGeom prst="rect">
              <a:avLst/>
            </a:prstGeom>
          </p:spPr>
          <p:txBody>
            <a:bodyPr vert="horz" wrap="square" lIns="0" tIns="12700" rIns="0" bIns="0" rtlCol="0">
              <a:spAutoFit/>
            </a:bodyPr>
            <a:lstStyle/>
            <a:p>
              <a:pPr marL="5715" algn="ctr">
                <a:lnSpc>
                  <a:spcPts val="1270"/>
                </a:lnSpc>
                <a:spcBef>
                  <a:spcPts val="100"/>
                </a:spcBef>
              </a:pPr>
              <a:r>
                <a:rPr lang="cs-CZ" sz="1200">
                  <a:solidFill>
                    <a:srgbClr val="00A0F0"/>
                  </a:solidFill>
                  <a:cs typeface="Source Sans Pro"/>
                </a:rPr>
                <a:t>15</a:t>
              </a:r>
              <a:endParaRPr sz="1200">
                <a:cs typeface="Source Sans Pro"/>
              </a:endParaRPr>
            </a:p>
            <a:p>
              <a:pPr algn="ctr">
                <a:lnSpc>
                  <a:spcPts val="1270"/>
                </a:lnSpc>
              </a:pPr>
              <a:r>
                <a:rPr sz="1200">
                  <a:solidFill>
                    <a:srgbClr val="00A0F0"/>
                  </a:solidFill>
                  <a:cs typeface="Source Sans Pro"/>
                </a:rPr>
                <a:t>min</a:t>
              </a:r>
              <a:endParaRPr sz="1200">
                <a:cs typeface="Source Sans Pro"/>
              </a:endParaRPr>
            </a:p>
          </p:txBody>
        </p:sp>
      </p:grpSp>
      <p:sp>
        <p:nvSpPr>
          <p:cNvPr id="18" name="Rectangle 17">
            <a:extLst>
              <a:ext uri="{FF2B5EF4-FFF2-40B4-BE49-F238E27FC236}">
                <a16:creationId xmlns="" xmlns:a16="http://schemas.microsoft.com/office/drawing/2014/main" id="{3C1060C9-446F-41D8-8C1F-17E33F3A523D}"/>
              </a:ext>
            </a:extLst>
          </p:cNvPr>
          <p:cNvSpPr/>
          <p:nvPr/>
        </p:nvSpPr>
        <p:spPr>
          <a:xfrm>
            <a:off x="9711341" y="8738722"/>
            <a:ext cx="2954270" cy="369332"/>
          </a:xfrm>
          <a:prstGeom prst="rect">
            <a:avLst/>
          </a:prstGeom>
        </p:spPr>
        <p:txBody>
          <a:bodyPr wrap="none">
            <a:spAutoFit/>
          </a:bodyPr>
          <a:lstStyle/>
          <a:p>
            <a:r>
              <a:rPr lang="en-US">
                <a:solidFill>
                  <a:schemeClr val="bg1"/>
                </a:solidFill>
              </a:rPr>
              <a:t>Click on the model to interact</a:t>
            </a:r>
            <a:endParaRPr lang="cs-CZ">
              <a:solidFill>
                <a:schemeClr val="bg1"/>
              </a:solidFill>
            </a:endParaRPr>
          </a:p>
        </p:txBody>
      </p:sp>
      <p:sp>
        <p:nvSpPr>
          <p:cNvPr id="7" name="TextBox 6">
            <a:extLst>
              <a:ext uri="{FF2B5EF4-FFF2-40B4-BE49-F238E27FC236}">
                <a16:creationId xmlns="" xmlns:a16="http://schemas.microsoft.com/office/drawing/2014/main" id="{973D5C0F-33BA-43FB-9316-148895828B6B}"/>
              </a:ext>
            </a:extLst>
          </p:cNvPr>
          <p:cNvSpPr txBox="1"/>
          <p:nvPr/>
        </p:nvSpPr>
        <p:spPr>
          <a:xfrm>
            <a:off x="759103" y="3475743"/>
            <a:ext cx="14329592" cy="5262979"/>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pPr marL="742950" indent="-742950">
              <a:buFont typeface="+mj-lt"/>
              <a:buAutoNum type="arabicPeriod"/>
            </a:pPr>
            <a:r>
              <a:rPr lang="en-GB" sz="4800" b="1" dirty="0"/>
              <a:t>Dependencies</a:t>
            </a:r>
            <a:r>
              <a:rPr lang="en-GB" sz="4800" dirty="0"/>
              <a:t> </a:t>
            </a:r>
            <a:r>
              <a:rPr lang="en-GB" sz="4800" dirty="0">
                <a:solidFill>
                  <a:schemeClr val="tx1"/>
                </a:solidFill>
              </a:rPr>
              <a:t>include access to the classified data such as data of all the flying object in INDIA (latitude, longitude, altitude and time). </a:t>
            </a:r>
          </a:p>
          <a:p>
            <a:pPr marL="742950" indent="-742950">
              <a:buFont typeface="+mj-lt"/>
              <a:buAutoNum type="arabicPeriod"/>
            </a:pPr>
            <a:r>
              <a:rPr lang="en-GB" sz="4800" b="1" dirty="0"/>
              <a:t>Show stopper </a:t>
            </a:r>
            <a:r>
              <a:rPr lang="en-GB" sz="4800" dirty="0"/>
              <a:t>- </a:t>
            </a:r>
            <a:r>
              <a:rPr lang="en-GB" sz="4800" dirty="0">
                <a:solidFill>
                  <a:schemeClr val="tx1"/>
                </a:solidFill>
              </a:rPr>
              <a:t>The dataset for training a model has not been provided in the description of the problem statement so we are unable to proceed forward. As of the theoretical part we are ready.</a:t>
            </a:r>
            <a:endParaRPr lang="en-IN" sz="4800" dirty="0">
              <a:solidFill>
                <a:schemeClr val="tx1"/>
              </a:solidFill>
            </a:endParaRPr>
          </a:p>
        </p:txBody>
      </p:sp>
    </p:spTree>
    <p:extLst>
      <p:ext uri="{BB962C8B-B14F-4D97-AF65-F5344CB8AC3E}">
        <p14:creationId xmlns:p14="http://schemas.microsoft.com/office/powerpoint/2010/main" val="31110358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havior of space object - by Lifeliqe.potx" id="{B9C66860-991F-4B9E-BE24-F67EBFE187B1}" vid="{CE56F777-F8E9-4D01-B2D2-2BFB7FC9D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Words>
  <Application>Microsoft Office PowerPoint</Application>
  <PresentationFormat>Custom</PresentationFormat>
  <Paragraphs>67</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Aldhabi</vt:lpstr>
      <vt:lpstr>Arial</vt:lpstr>
      <vt:lpstr>Calibri</vt:lpstr>
      <vt:lpstr>Calibri Light</vt:lpstr>
      <vt:lpstr>Source Sans Pro</vt:lpstr>
      <vt:lpstr>Source Sans Pro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2020-02-04T18:01:09Z</dcterms:created>
  <dcterms:modified xsi:type="dcterms:W3CDTF">2020-08-03T10:22:53Z</dcterms:modified>
</cp:coreProperties>
</file>